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451" r:id="rId5"/>
    <p:sldId id="734" r:id="rId6"/>
    <p:sldId id="732" r:id="rId7"/>
    <p:sldId id="733" r:id="rId8"/>
    <p:sldId id="735" r:id="rId9"/>
    <p:sldId id="737" r:id="rId10"/>
    <p:sldId id="738" r:id="rId11"/>
    <p:sldId id="739" r:id="rId12"/>
    <p:sldId id="670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Kalniņš" initials="AK" lastIdx="2" clrIdx="0">
    <p:extLst>
      <p:ext uri="{19B8F6BF-5375-455C-9EA6-DF929625EA0E}">
        <p15:presenceInfo xmlns:p15="http://schemas.microsoft.com/office/powerpoint/2012/main" userId="S::armins.kalnins@vm.gov.lv::49cc244b-20a5-4e93-8b7b-795fa6e807e1" providerId="AD"/>
      </p:ext>
    </p:extLst>
  </p:cmAuthor>
  <p:cmAuthor id="2" name="Edgars Labsvīrs" initials="EL" lastIdx="1" clrIdx="1">
    <p:extLst>
      <p:ext uri="{19B8F6BF-5375-455C-9EA6-DF929625EA0E}">
        <p15:presenceInfo xmlns:p15="http://schemas.microsoft.com/office/powerpoint/2012/main" userId="S::edgars.labsvirs@vm.gov.lv::d9f1cb11-6cbd-479a-8198-ee13db4857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AF8"/>
    <a:srgbClr val="D2F5F0"/>
    <a:srgbClr val="CFEFE9"/>
    <a:srgbClr val="A4EAE1"/>
    <a:srgbClr val="77E0D2"/>
    <a:srgbClr val="49D5C3"/>
    <a:srgbClr val="1CCBB4"/>
    <a:srgbClr val="001744"/>
    <a:srgbClr val="231F20"/>
    <a:srgbClr val="DE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Gaišs stils 2 - izcēlum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3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B17C-9364-064F-8B71-11C38CC123A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2E65F-86B8-2243-89BF-BE444905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8C0D-4947-48CF-BFB3-190A1ADF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B9389-B085-4F23-8CD7-DF318DC42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7915-CDDD-43D7-97B2-71BB89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57E5-346C-4633-AE24-A0826E4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8AE-0F6C-44E0-93A2-D419ECE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9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AFFA-289B-41F8-B7B4-DA9F42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521A5-07B5-47B1-A839-053252B1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0C6-8D68-4F84-8E35-C139C335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26886-EF09-44B9-9CA2-EF1629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7F2D-267C-46D1-AA1B-E1155F26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71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EA164-C470-459E-A05C-7EC5F306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014F-9F30-47C8-B106-8A58953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89F-CC49-49EF-B372-C84CEAA6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8D997-8E8E-4834-9B39-53DD7332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8A78-2121-4044-947B-CBB1741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449-A674-4C37-AC86-BAD6BAEE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0109-C1D9-4B91-B6B6-8C4D36B3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A51-7E3B-4C89-8F1C-3B55B0D3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9286A-D981-4EA0-86DD-5A72CC3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B74-FC03-463B-B522-C8559FA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2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852-1374-40BA-9597-4588FF2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DB01-22B3-4735-9D2A-0D938484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1AB5-E989-4A9B-87D1-408403F3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DD53-E5BE-454D-9838-0926812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FA8C-DE98-49FE-A642-7D7B92A9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5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4B6E-2A3F-46A8-B087-F04E82B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EBB8-946D-456B-BE25-E09094AAA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3EF0-2C46-48A1-9B97-FA52E862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999F-0CE9-4DEB-B844-E6EFED6D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B89-7661-4405-8ABA-7AEC78B7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490B-012D-499B-9B2F-DFE7F15B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357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4093-94E9-4D2C-AE5A-CE16B0D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2C9-7471-4DEF-AD4D-87761CEA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584D-CA41-46A1-AF46-DDC2E957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B3E45-13F8-41A9-8C13-B1FF7BA0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9B6C7-8D40-447B-ACD5-06D5BF4F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2331-97D4-4409-8CE1-11167DB9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3157-F213-4642-97F9-3B616109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880F7-6CF2-48E6-9E2A-09722F3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EA6B-DE91-41C0-BBA8-7A204426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1D1C-13CA-4385-883A-7CB859C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2D33-4006-49B2-9AC6-CB3B6E2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5ACC4-8E22-4C1A-ACA0-AC150C2D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89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4EF1-48C7-4D82-A810-0284027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8BBDD-580A-455A-AB8D-4D574EE0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ADDA-239E-40C5-AF84-93D03F68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89A7-7B69-4BA9-967B-92AF523E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ECBB-1FB8-4BE0-937D-EE965F43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38C51-300F-4F2A-AD77-4FD87334A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365E6-E3F1-443B-AE42-6B10BEDC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8EA3-530D-41AD-B466-1FF7D108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FCE3B-3F17-4D42-B92E-6D570C7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54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8883-E417-444A-96A1-BEB76F92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CC2A9-EB2A-4CCC-81A2-6C42B69E6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991F6-9DAC-4A27-8797-56F4693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5FA-1D1B-4A12-A9FE-ACABAA6B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D3A9-F58C-413B-92A5-15E7E811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B94C-1306-4A98-BD39-CAA4D7F5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20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0A3B-C829-4B94-B7E1-5B17190C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3617-6AFD-4CC2-AE13-23854825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BB81-18E5-4175-9FCE-0319816E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BF08-5777-4DCD-BC75-2F1982E32DBF}" type="datetimeFigureOut">
              <a:rPr lang="lv-LV" smtClean="0"/>
              <a:t>05.10.2021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F1AA-F622-4669-9A05-D9966FB84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E6E3-34D8-4264-A62D-95E098C0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1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nvd.gov.lv/lv/vakcinacija-iedzivotajie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nvd.gov.lv/lv/vakcinacija-iedzivotajie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3.safelinks.protection.outlook.com/?url=https%3A%2F%2Fwww.vestnesis.lv%2Fop%2F2021%2F191A.1&amp;data=04%7C01%7CLiga.Gaigala%40vmnvd.gov.lv%7Ca0c2a0340ffc48bf12b308d987c03bab%7Cdbc9012d628b43d4b1908a730f7e1e96%7C0%7C0%7C637690082051707739%7CUnknown%7CTWFpbGZsb3d8eyJWIjoiMC4wLjAwMDAiLCJQIjoiV2luMzIiLCJBTiI6Ik1haWwiLCJXVCI6Mn0%3D%7C1000&amp;sdata=3OI2hrjW8W2eaGvMAXHxTMTSfXPc2AsI5OVMHxBbH%2FY%3D&amp;reserved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0B203213-4979-2940-ACF0-1F5B3AB5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965" y="992365"/>
            <a:ext cx="1386376" cy="1201987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9C50FCCB-E279-432E-825D-1E074B872649}"/>
              </a:ext>
            </a:extLst>
          </p:cNvPr>
          <p:cNvSpPr txBox="1"/>
          <p:nvPr/>
        </p:nvSpPr>
        <p:spPr>
          <a:xfrm>
            <a:off x="4933635" y="5716302"/>
            <a:ext cx="1958849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EFFAF8"/>
                </a:solidFill>
                <a:latin typeface="Times New Roman"/>
                <a:cs typeface="Times New Roman"/>
              </a:rPr>
              <a:t>             </a:t>
            </a:r>
            <a:r>
              <a:rPr lang="lv-LV" sz="1200" b="1" dirty="0">
                <a:solidFill>
                  <a:srgbClr val="EFFAF8"/>
                </a:solidFill>
                <a:latin typeface="Times New Roman"/>
                <a:cs typeface="Times New Roman"/>
              </a:rPr>
              <a:t>5.10</a:t>
            </a:r>
            <a:r>
              <a:rPr lang="lv-LV" sz="1200" b="1" dirty="0">
                <a:solidFill>
                  <a:srgbClr val="EFFAF8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.</a:t>
            </a:r>
            <a:r>
              <a:rPr lang="x-none" sz="1200" b="1" dirty="0">
                <a:solidFill>
                  <a:srgbClr val="EFFAF8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2021</a:t>
            </a:r>
            <a:endParaRPr lang="lv-LV" sz="1200" b="1" dirty="0">
              <a:solidFill>
                <a:srgbClr val="EFFAF8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CACA2ED-422D-4B38-8A92-A35029F5EA08}"/>
              </a:ext>
            </a:extLst>
          </p:cNvPr>
          <p:cNvSpPr>
            <a:spLocks noGrp="1"/>
          </p:cNvSpPr>
          <p:nvPr/>
        </p:nvSpPr>
        <p:spPr>
          <a:xfrm>
            <a:off x="2736371" y="2958897"/>
            <a:ext cx="6351563" cy="1384001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lv-LV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Vakcinācija pret </a:t>
            </a:r>
          </a:p>
          <a:p>
            <a:pPr>
              <a:spcAft>
                <a:spcPts val="600"/>
              </a:spcAft>
            </a:pPr>
            <a:r>
              <a:rPr lang="lv-LV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Covid – 19 ar papildu devu</a:t>
            </a:r>
            <a:endParaRPr lang="en-US" b="1" dirty="0">
              <a:solidFill>
                <a:schemeClr val="bg1"/>
              </a:solidFill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1687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lt"/>
                <a:cs typeface="Calibri" panose="020F0502020204030204"/>
              </a:rPr>
              <a:t>Vakcinācija pret  Covid – 19 ar papildu devu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DAB2F6C5-FF73-44E1-9AC3-20A33A122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66" y="944323"/>
            <a:ext cx="9590564" cy="539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8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meline&#10;&#10;Description automatically generated">
            <a:extLst>
              <a:ext uri="{FF2B5EF4-FFF2-40B4-BE49-F238E27FC236}">
                <a16:creationId xmlns:a16="http://schemas.microsoft.com/office/drawing/2014/main" id="{D6C63EF5-8803-4468-8C7E-39DEC5725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9" y="360114"/>
            <a:ext cx="9197162" cy="517340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lt"/>
                <a:cs typeface="Calibri" panose="020F0502020204030204"/>
              </a:rPr>
              <a:t>Vakcinācija pret  Covid – 19 ar papildu devu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323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88AA1563-29DF-4B02-A901-0214DB03D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61" y="729446"/>
            <a:ext cx="9559016" cy="537694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lt"/>
                <a:cs typeface="Calibri" panose="020F0502020204030204"/>
              </a:rPr>
              <a:t>Vakcinācija pret  Covid – 19 ar papildu devu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901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meline&#10;&#10;Description automatically generated">
            <a:extLst>
              <a:ext uri="{FF2B5EF4-FFF2-40B4-BE49-F238E27FC236}">
                <a16:creationId xmlns:a16="http://schemas.microsoft.com/office/drawing/2014/main" id="{5AB89455-DCB3-45A8-8235-49C971B0C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64" y="225359"/>
            <a:ext cx="10270071" cy="577691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lt"/>
                <a:cs typeface="Calibri" panose="020F0502020204030204"/>
              </a:rPr>
              <a:t>Iedzīvotāju informēšana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E01E51-7658-420E-9DFF-009AB9E28516}"/>
              </a:ext>
            </a:extLst>
          </p:cNvPr>
          <p:cNvSpPr txBox="1"/>
          <p:nvPr/>
        </p:nvSpPr>
        <p:spPr>
          <a:xfrm>
            <a:off x="669663" y="2828836"/>
            <a:ext cx="1076022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Ģimenes ārstu un ārstniecības iestāžu kontaktinformācija un adreses atrodama: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https://www.vmnvd.gov.lv/lv/vakcinacija-iedzivotajiem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54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meline&#10;&#10;Description automatically generated">
            <a:extLst>
              <a:ext uri="{FF2B5EF4-FFF2-40B4-BE49-F238E27FC236}">
                <a16:creationId xmlns:a16="http://schemas.microsoft.com/office/drawing/2014/main" id="{5AB89455-DCB3-45A8-8235-49C971B0C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64" y="225359"/>
            <a:ext cx="10270071" cy="577691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ieraksts </a:t>
            </a:r>
            <a:endParaRPr kumimoji="0" lang="lv-LV" sz="1800" b="1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E01E51-7658-420E-9DFF-009AB9E28516}"/>
              </a:ext>
            </a:extLst>
          </p:cNvPr>
          <p:cNvSpPr txBox="1"/>
          <p:nvPr/>
        </p:nvSpPr>
        <p:spPr>
          <a:xfrm>
            <a:off x="669663" y="2828836"/>
            <a:ext cx="1076022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Ģimenes ārstu un ārstniecības iestāžu kontaktinformācija un adreses atrodama: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https://www.vmnvd.gov.lv/lv/vakcinacija-iedzivotajiem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32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60114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Vakcinācijas fakta dokumentēšana e- veselībā </a:t>
            </a:r>
            <a:endParaRPr kumimoji="0" lang="lv-LV" sz="1800" b="1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2" name="Tabula 2">
            <a:extLst>
              <a:ext uri="{FF2B5EF4-FFF2-40B4-BE49-F238E27FC236}">
                <a16:creationId xmlns:a16="http://schemas.microsoft.com/office/drawing/2014/main" id="{4A6BD678-C98C-441D-8586-07D9E8E3C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42416"/>
              </p:ext>
            </p:extLst>
          </p:nvPr>
        </p:nvGraphicFramePr>
        <p:xfrm>
          <a:off x="888022" y="1943099"/>
          <a:ext cx="10541862" cy="33428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513954">
                  <a:extLst>
                    <a:ext uri="{9D8B030D-6E8A-4147-A177-3AD203B41FA5}">
                      <a16:colId xmlns:a16="http://schemas.microsoft.com/office/drawing/2014/main" val="498016820"/>
                    </a:ext>
                  </a:extLst>
                </a:gridCol>
                <a:gridCol w="3326462">
                  <a:extLst>
                    <a:ext uri="{9D8B030D-6E8A-4147-A177-3AD203B41FA5}">
                      <a16:colId xmlns:a16="http://schemas.microsoft.com/office/drawing/2014/main" val="3808977693"/>
                    </a:ext>
                  </a:extLst>
                </a:gridCol>
                <a:gridCol w="3701446">
                  <a:extLst>
                    <a:ext uri="{9D8B030D-6E8A-4147-A177-3AD203B41FA5}">
                      <a16:colId xmlns:a16="http://schemas.microsoft.com/office/drawing/2014/main" val="3028842273"/>
                    </a:ext>
                  </a:extLst>
                </a:gridCol>
              </a:tblGrid>
              <a:tr h="619857">
                <a:tc>
                  <a:txBody>
                    <a:bodyPr/>
                    <a:lstStyle/>
                    <a:p>
                      <a:r>
                        <a:rPr lang="lv-LV" dirty="0"/>
                        <a:t>Lauks E veselības lauks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Ieraksta saturs</a:t>
                      </a:r>
                    </a:p>
                    <a:p>
                      <a:r>
                        <a:rPr lang="lv-LV" dirty="0"/>
                        <a:t>( papildus devai-</a:t>
                      </a:r>
                      <a:r>
                        <a:rPr lang="lv-LV" dirty="0" err="1"/>
                        <a:t>imunnsupresētiem</a:t>
                      </a:r>
                      <a:r>
                        <a:rPr lang="lv-LV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Ieraksta saturs</a:t>
                      </a:r>
                    </a:p>
                    <a:p>
                      <a:r>
                        <a:rPr lang="lv-LV" dirty="0"/>
                        <a:t>( </a:t>
                      </a:r>
                      <a:r>
                        <a:rPr lang="lv-LV" dirty="0" err="1"/>
                        <a:t>balstvakcinācijai</a:t>
                      </a:r>
                      <a:r>
                        <a:rPr lang="lv-LV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38138"/>
                  </a:ext>
                </a:extLst>
              </a:tr>
              <a:tr h="619857"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Potes/ Devas kārtas numurs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vai 2( ja persona vakcinēta ar Janssen)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v-LV" sz="18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lv-LV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230435"/>
                  </a:ext>
                </a:extLst>
              </a:tr>
              <a:tr h="619857"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Vakcinācijas procesa posms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vai 2 (ja persona vakcinēta ar Janssen)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1. </a:t>
                      </a:r>
                      <a:r>
                        <a:rPr lang="lv-LV" dirty="0" err="1"/>
                        <a:t>balstvakcinācija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10973"/>
                  </a:ext>
                </a:extLst>
              </a:tr>
              <a:tr h="619857"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Indikācija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lv-LV" sz="18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Imūnsupresēta</a:t>
                      </a:r>
                      <a:r>
                        <a:rPr lang="lv-LV" sz="18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persona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lv-LV" dirty="0"/>
                        <a:t>Ārstniecības persona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lv-LV" dirty="0" err="1"/>
                        <a:t>Ārtniecības</a:t>
                      </a:r>
                      <a:r>
                        <a:rPr lang="lv-LV" dirty="0"/>
                        <a:t> iestādes darbinieks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lv-LV" dirty="0"/>
                        <a:t>SAC klients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 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vecumā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virs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60 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gadiem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539493"/>
                  </a:ext>
                </a:extLst>
              </a:tr>
            </a:tbl>
          </a:graphicData>
        </a:graphic>
      </p:graphicFrame>
      <p:pic>
        <p:nvPicPr>
          <p:cNvPr id="13" name="Attēla vietturis 5" descr="Window">
            <a:extLst>
              <a:ext uri="{FF2B5EF4-FFF2-40B4-BE49-F238E27FC236}">
                <a16:creationId xmlns:a16="http://schemas.microsoft.com/office/drawing/2014/main" id="{750F8EBD-A7F0-4537-A0C3-29B81C05B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872" y="5440249"/>
            <a:ext cx="6172200" cy="71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3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6518098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992" y="334317"/>
            <a:ext cx="6804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Cita informācija </a:t>
            </a:r>
            <a:endParaRPr kumimoji="0" lang="lv-LV" sz="1800" b="1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6DF6AD-21DF-446C-9056-F6E8E01116C6}"/>
              </a:ext>
            </a:extLst>
          </p:cNvPr>
          <p:cNvSpPr txBox="1"/>
          <p:nvPr/>
        </p:nvSpPr>
        <p:spPr>
          <a:xfrm>
            <a:off x="923192" y="2145323"/>
            <a:ext cx="105933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No 11.10.21 stājas spēkā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2021.gada  28. septembra Ministru kabineta noteikumi Nr. 662  "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Epidemioloģiskās drošības pasākumi Covid-19 infekcijas izplatības ierobežošanai»</a:t>
            </a:r>
          </a:p>
          <a:p>
            <a:r>
              <a:rPr lang="lv-LV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https://www.vestnesis.lv/op/2021/191A.1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lv-LV" b="1" dirty="0">
                <a:solidFill>
                  <a:srgbClr val="333333"/>
                </a:solidFill>
                <a:latin typeface="PT Serif" panose="020B0604020202020204" pitchFamily="18" charset="-70"/>
              </a:rPr>
              <a:t>Paplašināts vakcinējamo personu loks</a:t>
            </a:r>
            <a:br>
              <a:rPr lang="lv-LV" dirty="0">
                <a:solidFill>
                  <a:srgbClr val="333333"/>
                </a:solidFill>
                <a:latin typeface="PT Serif" panose="020B0604020202020204" pitchFamily="18" charset="-70"/>
              </a:rPr>
            </a:br>
            <a:r>
              <a:rPr lang="lv-LV" dirty="0">
                <a:solidFill>
                  <a:srgbClr val="333333"/>
                </a:solidFill>
                <a:latin typeface="PT Serif" panose="020B0604020202020204" pitchFamily="18" charset="-70"/>
              </a:rPr>
              <a:t>	</a:t>
            </a:r>
            <a:r>
              <a:rPr lang="lv-LV" b="0" i="0" dirty="0">
                <a:solidFill>
                  <a:srgbClr val="333333"/>
                </a:solidFill>
                <a:effectLst/>
                <a:latin typeface="PT Serif" panose="020B0604020202020204" pitchFamily="18" charset="-70"/>
              </a:rPr>
              <a:t>personas, kas saņēmušas Latvijas nacionālo ilgtermiņa D vīzu.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lv-LV" b="1" dirty="0">
                <a:solidFill>
                  <a:srgbClr val="333333"/>
                </a:solidFill>
                <a:latin typeface="PT Serif" panose="020B0604020202020204" pitchFamily="18" charset="-70"/>
              </a:rPr>
              <a:t>Personām tiek nodrošināta vakcīnu izvēle </a:t>
            </a:r>
            <a:endParaRPr lang="lv-LV" dirty="0">
              <a:solidFill>
                <a:srgbClr val="333333"/>
              </a:solidFill>
              <a:latin typeface="PT Serif" panose="020B0604020202020204" pitchFamily="18" charset="-70"/>
            </a:endParaRPr>
          </a:p>
          <a:p>
            <a:pPr lvl="2"/>
            <a:r>
              <a:rPr lang="lv-LV" b="0" i="0" dirty="0">
                <a:solidFill>
                  <a:srgbClr val="333333"/>
                </a:solidFill>
                <a:effectLst/>
                <a:latin typeface="PT Serif" panose="020A0603040505020204" pitchFamily="18" charset="-70"/>
              </a:rPr>
              <a:t>personām tiek nodrošināta iespēja izvēlēties Latvijā pieejamo vakcīnu pret Covid-19 infekciju atbilstoši konkrētajai personai noteiktajām medicīniskajām indikācijām. Ja personai nav medicīnisku indikāciju konkrēta vakcīnas veida izmantošanai, ir tiesības izvēlēties starp tām vakcīnām, kas ir pieejamas konkrētajā vakcinācijas iestādē. 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147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7B21-A363-43B4-BD9A-6CDF8D0E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3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  <a:t>Paldies</a:t>
            </a:r>
            <a:b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</a:br>
            <a: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  <a:t>par uzmanību!</a:t>
            </a:r>
            <a:endParaRPr lang="en-US" sz="36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3" name="Picture 2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362185F3-8C59-4292-B4E4-47624464C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50" y="981241"/>
            <a:ext cx="1386376" cy="120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3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3058da-46e6-4d14-a374-ea814dcb80e8">
      <UserInfo>
        <DisplayName>Evija Nežborte</DisplayName>
        <AccountId>59</AccountId>
        <AccountType/>
      </UserInfo>
      <UserInfo>
        <DisplayName>Eva Juhņēviča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6AECC9214EA944EA21458263CCDDF7F" ma:contentTypeVersion="11" ma:contentTypeDescription="Izveidot jaunu dokumentu." ma:contentTypeScope="" ma:versionID="33cce7134d3ea297bb1ce5de3f5d59f2">
  <xsd:schema xmlns:xsd="http://www.w3.org/2001/XMLSchema" xmlns:xs="http://www.w3.org/2001/XMLSchema" xmlns:p="http://schemas.microsoft.com/office/2006/metadata/properties" xmlns:ns2="a905034f-3881-4742-9193-78658d6d450d" xmlns:ns3="e93058da-46e6-4d14-a374-ea814dcb80e8" targetNamespace="http://schemas.microsoft.com/office/2006/metadata/properties" ma:root="true" ma:fieldsID="dda45d0afa959ec0bd0c7100957b1c50" ns2:_="" ns3:_="">
    <xsd:import namespace="a905034f-3881-4742-9193-78658d6d450d"/>
    <xsd:import namespace="e93058da-46e6-4d14-a374-ea814dcb8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5034f-3881-4742-9193-78658d6d4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058da-46e6-4d14-a374-ea814dcb8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D5DD66-C5C7-4B99-BF76-837DFE6D2FC5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e93058da-46e6-4d14-a374-ea814dcb80e8"/>
    <ds:schemaRef ds:uri="a905034f-3881-4742-9193-78658d6d450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BB726C-FC01-4C7B-AD3D-758C0714EB10}">
  <ds:schemaRefs>
    <ds:schemaRef ds:uri="a905034f-3881-4742-9193-78658d6d450d"/>
    <ds:schemaRef ds:uri="e93058da-46e6-4d14-a374-ea814dcb8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266538A-E827-4C54-A0AE-9D039CA53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13281</TotalTime>
  <Words>328</Words>
  <Application>Microsoft Office PowerPoint</Application>
  <PresentationFormat>Platekrāna</PresentationFormat>
  <Paragraphs>75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PT Serif</vt:lpstr>
      <vt:lpstr>Times New Roman</vt:lpstr>
      <vt:lpstr>Verdana</vt:lpstr>
      <vt:lpstr>Wingdings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Aktīvās vielas izrakstīšana</dc:title>
  <dc:creator>Marta Krivade</dc:creator>
  <cp:lastModifiedBy>Līga Gaigala</cp:lastModifiedBy>
  <cp:revision>198</cp:revision>
  <dcterms:created xsi:type="dcterms:W3CDTF">2020-02-13T10:50:19Z</dcterms:created>
  <dcterms:modified xsi:type="dcterms:W3CDTF">2021-10-05T11:12:06Z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0x010100C6AECC9214EA944EA21458263CCDDF7F</vt:lpwstr>
  </property>
</Properties>
</file>