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67" r:id="rId4"/>
    <p:sldId id="258" r:id="rId5"/>
    <p:sldId id="261" r:id="rId6"/>
    <p:sldId id="262" r:id="rId7"/>
    <p:sldId id="265" r:id="rId8"/>
    <p:sldId id="263" r:id="rId9"/>
    <p:sldId id="266" r:id="rId10"/>
    <p:sldId id="260" r:id="rId11"/>
    <p:sldId id="264" r:id="rId12"/>
    <p:sldId id="268" r:id="rId13"/>
    <p:sldId id="25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59" d="100"/>
          <a:sy n="159" d="100"/>
        </p:scale>
        <p:origin x="-2142"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AC924C-B419-4233-AA63-0060A68532BA}" type="doc">
      <dgm:prSet loTypeId="urn:microsoft.com/office/officeart/2005/8/layout/radial1" loCatId="relationship" qsTypeId="urn:microsoft.com/office/officeart/2005/8/quickstyle/simple1" qsCatId="simple" csTypeId="urn:microsoft.com/office/officeart/2005/8/colors/accent1_2" csCatId="accent1" phldr="1"/>
      <dgm:spPr/>
    </dgm:pt>
    <dgm:pt modelId="{BDE50AAE-6BB4-49FE-98E8-5B1B72EF55B7}">
      <dgm:prSet/>
      <dgm:spPr/>
      <dgm:t>
        <a:bodyPr/>
        <a:lstStyle/>
        <a:p>
          <a:pPr marR="0" algn="ctr" rtl="0"/>
          <a:r>
            <a:rPr lang="lv-LV" dirty="0" smtClean="0"/>
            <a:t>Sociālais darbinieks darbam ar personām ar atkarību problēmām</a:t>
          </a:r>
          <a:endParaRPr lang="en-US" dirty="0" smtClean="0"/>
        </a:p>
      </dgm:t>
    </dgm:pt>
    <dgm:pt modelId="{0DB51C19-57C4-4721-994A-927A6DCD9728}" type="parTrans" cxnId="{64B2CCE3-F34D-4EF7-9294-C57AF1D20427}">
      <dgm:prSet/>
      <dgm:spPr/>
      <dgm:t>
        <a:bodyPr/>
        <a:lstStyle/>
        <a:p>
          <a:endParaRPr lang="en-US"/>
        </a:p>
      </dgm:t>
    </dgm:pt>
    <dgm:pt modelId="{197B7316-8FDD-433C-8AD2-9E9089983D79}" type="sibTrans" cxnId="{64B2CCE3-F34D-4EF7-9294-C57AF1D20427}">
      <dgm:prSet/>
      <dgm:spPr/>
      <dgm:t>
        <a:bodyPr/>
        <a:lstStyle/>
        <a:p>
          <a:endParaRPr lang="en-US"/>
        </a:p>
      </dgm:t>
    </dgm:pt>
    <dgm:pt modelId="{5AB2DC96-28E3-4258-82CD-08772E837B5E}">
      <dgm:prSet/>
      <dgm:spPr/>
      <dgm:t>
        <a:bodyPr/>
        <a:lstStyle/>
        <a:p>
          <a:pPr marR="0" algn="ctr" rtl="0"/>
          <a:r>
            <a:rPr lang="en-US" baseline="0" smtClean="0">
              <a:latin typeface="Calibri"/>
            </a:rPr>
            <a:t>P/a Sociālais dienests</a:t>
          </a:r>
          <a:endParaRPr lang="en-US" smtClean="0"/>
        </a:p>
      </dgm:t>
    </dgm:pt>
    <dgm:pt modelId="{9C8197A3-276E-4211-BDDA-F47110DA1054}" type="parTrans" cxnId="{8DC57C87-22E5-4E2B-B3BC-4F3734C847A4}">
      <dgm:prSet/>
      <dgm:spPr/>
      <dgm:t>
        <a:bodyPr/>
        <a:lstStyle/>
        <a:p>
          <a:endParaRPr lang="en-US"/>
        </a:p>
      </dgm:t>
    </dgm:pt>
    <dgm:pt modelId="{B5CAF8A2-BD46-4064-ACD0-AAB62274165A}" type="sibTrans" cxnId="{8DC57C87-22E5-4E2B-B3BC-4F3734C847A4}">
      <dgm:prSet/>
      <dgm:spPr/>
      <dgm:t>
        <a:bodyPr/>
        <a:lstStyle/>
        <a:p>
          <a:endParaRPr lang="en-US"/>
        </a:p>
      </dgm:t>
    </dgm:pt>
    <dgm:pt modelId="{BE921B4E-4310-4FA1-A770-A4E91FC06716}">
      <dgm:prSet/>
      <dgm:spPr/>
      <dgm:t>
        <a:bodyPr/>
        <a:lstStyle/>
        <a:p>
          <a:pPr marR="0" algn="ctr" rtl="0"/>
          <a:endParaRPr lang="en-US" baseline="0" smtClean="0">
            <a:latin typeface="Times New Roman"/>
          </a:endParaRPr>
        </a:p>
        <a:p>
          <a:pPr marR="0" algn="ctr" rtl="0"/>
          <a:r>
            <a:rPr lang="en-US" baseline="0" smtClean="0">
              <a:latin typeface="Calibri"/>
            </a:rPr>
            <a:t>Izglītības iestādes</a:t>
          </a:r>
          <a:endParaRPr lang="en-US" smtClean="0"/>
        </a:p>
      </dgm:t>
    </dgm:pt>
    <dgm:pt modelId="{9E9FAEF3-9448-4C07-9328-3560098A9837}" type="parTrans" cxnId="{5C9A1835-C6BE-4CC2-9145-2A0DE8AF8DFB}">
      <dgm:prSet/>
      <dgm:spPr/>
      <dgm:t>
        <a:bodyPr/>
        <a:lstStyle/>
        <a:p>
          <a:endParaRPr lang="en-US"/>
        </a:p>
      </dgm:t>
    </dgm:pt>
    <dgm:pt modelId="{BC834C2B-E4F8-4D8C-9DE2-B69D9BF781A9}" type="sibTrans" cxnId="{5C9A1835-C6BE-4CC2-9145-2A0DE8AF8DFB}">
      <dgm:prSet/>
      <dgm:spPr/>
      <dgm:t>
        <a:bodyPr/>
        <a:lstStyle/>
        <a:p>
          <a:endParaRPr lang="en-US"/>
        </a:p>
      </dgm:t>
    </dgm:pt>
    <dgm:pt modelId="{2BDD5731-B356-4FA6-8E74-B9F9D5C5B135}">
      <dgm:prSet/>
      <dgm:spPr/>
      <dgm:t>
        <a:bodyPr/>
        <a:lstStyle/>
        <a:p>
          <a:pPr marR="0" algn="ctr" rtl="0"/>
          <a:endParaRPr lang="en-US" baseline="0" smtClean="0">
            <a:latin typeface="Times New Roman"/>
          </a:endParaRPr>
        </a:p>
        <a:p>
          <a:pPr marR="0" algn="ctr" rtl="0"/>
          <a:r>
            <a:rPr lang="lv-LV" baseline="0" smtClean="0">
              <a:latin typeface="Calibri"/>
            </a:rPr>
            <a:t>Bāriņtiesa</a:t>
          </a:r>
          <a:endParaRPr lang="en-US" smtClean="0"/>
        </a:p>
      </dgm:t>
    </dgm:pt>
    <dgm:pt modelId="{4550BA36-1986-47E2-8BFF-BAB36360A2E8}" type="parTrans" cxnId="{387EA020-3DF8-44B9-86D1-FD2CAEE4E73A}">
      <dgm:prSet/>
      <dgm:spPr/>
      <dgm:t>
        <a:bodyPr/>
        <a:lstStyle/>
        <a:p>
          <a:endParaRPr lang="en-US"/>
        </a:p>
      </dgm:t>
    </dgm:pt>
    <dgm:pt modelId="{EA3C561B-EFD5-4262-B44E-D550D9DD224B}" type="sibTrans" cxnId="{387EA020-3DF8-44B9-86D1-FD2CAEE4E73A}">
      <dgm:prSet/>
      <dgm:spPr/>
      <dgm:t>
        <a:bodyPr/>
        <a:lstStyle/>
        <a:p>
          <a:endParaRPr lang="en-US"/>
        </a:p>
      </dgm:t>
    </dgm:pt>
    <dgm:pt modelId="{21D64B50-D346-4567-93FD-A25F191DF903}">
      <dgm:prSet custT="1"/>
      <dgm:spPr/>
      <dgm:t>
        <a:bodyPr/>
        <a:lstStyle/>
        <a:p>
          <a:pPr marR="0" algn="ctr" rtl="0"/>
          <a:endParaRPr lang="en-US" sz="1500" baseline="0" smtClean="0">
            <a:latin typeface="Times New Roman"/>
          </a:endParaRPr>
        </a:p>
        <a:p>
          <a:pPr marR="0" algn="ctr" rtl="0"/>
          <a:r>
            <a:rPr lang="lv-LV" sz="2000" baseline="0" smtClean="0">
              <a:latin typeface="Calibri"/>
            </a:rPr>
            <a:t>AA</a:t>
          </a:r>
          <a:endParaRPr lang="en-US" sz="2000" smtClean="0"/>
        </a:p>
      </dgm:t>
    </dgm:pt>
    <dgm:pt modelId="{AD6E7EF2-5876-4724-8C13-E2C08E90E96C}" type="parTrans" cxnId="{62B44F75-731E-4483-9BCC-07C1FB8CE916}">
      <dgm:prSet/>
      <dgm:spPr/>
      <dgm:t>
        <a:bodyPr/>
        <a:lstStyle/>
        <a:p>
          <a:endParaRPr lang="en-US"/>
        </a:p>
      </dgm:t>
    </dgm:pt>
    <dgm:pt modelId="{014B88C8-0F84-43D8-BF32-43207483EA72}" type="sibTrans" cxnId="{62B44F75-731E-4483-9BCC-07C1FB8CE916}">
      <dgm:prSet/>
      <dgm:spPr/>
      <dgm:t>
        <a:bodyPr/>
        <a:lstStyle/>
        <a:p>
          <a:endParaRPr lang="en-US"/>
        </a:p>
      </dgm:t>
    </dgm:pt>
    <dgm:pt modelId="{EED61B7D-9D90-4FFA-A97E-E7CF6A2208F6}">
      <dgm:prSet/>
      <dgm:spPr/>
      <dgm:t>
        <a:bodyPr/>
        <a:lstStyle/>
        <a:p>
          <a:pPr marR="0" algn="ctr" rtl="0"/>
          <a:r>
            <a:rPr lang="en-US" baseline="0" smtClean="0">
              <a:latin typeface="Calibri"/>
            </a:rPr>
            <a:t>Pašval-dības policija </a:t>
          </a:r>
          <a:endParaRPr lang="en-US" smtClean="0"/>
        </a:p>
      </dgm:t>
    </dgm:pt>
    <dgm:pt modelId="{10335696-2BE4-4D54-91DA-9AB25241005D}" type="parTrans" cxnId="{71780C9D-8D4F-416C-8ADB-BA21FA2E2896}">
      <dgm:prSet/>
      <dgm:spPr/>
      <dgm:t>
        <a:bodyPr/>
        <a:lstStyle/>
        <a:p>
          <a:endParaRPr lang="en-US"/>
        </a:p>
      </dgm:t>
    </dgm:pt>
    <dgm:pt modelId="{A2AEA57E-F7A7-4592-B654-F57566377E50}" type="sibTrans" cxnId="{71780C9D-8D4F-416C-8ADB-BA21FA2E2896}">
      <dgm:prSet/>
      <dgm:spPr/>
      <dgm:t>
        <a:bodyPr/>
        <a:lstStyle/>
        <a:p>
          <a:endParaRPr lang="en-US"/>
        </a:p>
      </dgm:t>
    </dgm:pt>
    <dgm:pt modelId="{665F05A3-6EDC-477F-9A52-EF993C7EF39E}">
      <dgm:prSet/>
      <dgm:spPr/>
      <dgm:t>
        <a:bodyPr/>
        <a:lstStyle/>
        <a:p>
          <a:pPr marR="0" algn="ctr" rtl="0"/>
          <a:r>
            <a:rPr lang="en-US" baseline="0" smtClean="0">
              <a:latin typeface="Calibri"/>
            </a:rPr>
            <a:t>Adminis-tratīvā komisija</a:t>
          </a:r>
          <a:endParaRPr lang="en-US" smtClean="0"/>
        </a:p>
      </dgm:t>
    </dgm:pt>
    <dgm:pt modelId="{D02998B0-41E0-490E-8536-CE836166E234}" type="parTrans" cxnId="{19FBF5B3-2E89-4E49-9E18-C7D73BD0DC00}">
      <dgm:prSet/>
      <dgm:spPr/>
      <dgm:t>
        <a:bodyPr/>
        <a:lstStyle/>
        <a:p>
          <a:endParaRPr lang="en-US"/>
        </a:p>
      </dgm:t>
    </dgm:pt>
    <dgm:pt modelId="{C438A0AA-9E6F-4F0C-9A15-C8F98FA81CC3}" type="sibTrans" cxnId="{19FBF5B3-2E89-4E49-9E18-C7D73BD0DC00}">
      <dgm:prSet/>
      <dgm:spPr/>
      <dgm:t>
        <a:bodyPr/>
        <a:lstStyle/>
        <a:p>
          <a:endParaRPr lang="en-US"/>
        </a:p>
      </dgm:t>
    </dgm:pt>
    <dgm:pt modelId="{DE0975CA-F898-4539-9ECE-9EB08194DD9B}">
      <dgm:prSet/>
      <dgm:spPr/>
      <dgm:t>
        <a:bodyPr/>
        <a:lstStyle/>
        <a:p>
          <a:pPr marR="0" algn="ctr" rtl="0"/>
          <a:r>
            <a:rPr lang="lv-LV" smtClean="0"/>
            <a:t>Veselības aprūpes speciālisti</a:t>
          </a:r>
          <a:endParaRPr lang="en-US" smtClean="0"/>
        </a:p>
      </dgm:t>
    </dgm:pt>
    <dgm:pt modelId="{99FC9B89-07F3-4CDE-9C51-5F4B208BE63A}" type="parTrans" cxnId="{E94DF7B6-29D9-428B-AB7E-4CAB547787A1}">
      <dgm:prSet/>
      <dgm:spPr/>
      <dgm:t>
        <a:bodyPr/>
        <a:lstStyle/>
        <a:p>
          <a:endParaRPr lang="en-US"/>
        </a:p>
      </dgm:t>
    </dgm:pt>
    <dgm:pt modelId="{E8345EF7-AF1D-4F4D-A3C0-BCC2CBD44989}" type="sibTrans" cxnId="{E94DF7B6-29D9-428B-AB7E-4CAB547787A1}">
      <dgm:prSet/>
      <dgm:spPr/>
      <dgm:t>
        <a:bodyPr/>
        <a:lstStyle/>
        <a:p>
          <a:endParaRPr lang="en-US"/>
        </a:p>
      </dgm:t>
    </dgm:pt>
    <dgm:pt modelId="{84090862-F1CB-44FB-AABF-1658406C9D11}">
      <dgm:prSet/>
      <dgm:spPr/>
      <dgm:t>
        <a:bodyPr/>
        <a:lstStyle/>
        <a:p>
          <a:pPr marR="0" algn="ctr" rtl="0"/>
          <a:endParaRPr lang="en-US" baseline="0" smtClean="0">
            <a:latin typeface="Times New Roman"/>
          </a:endParaRPr>
        </a:p>
        <a:p>
          <a:pPr marR="0" algn="ctr" rtl="0"/>
          <a:r>
            <a:rPr lang="en-US" baseline="0" smtClean="0">
              <a:latin typeface="Calibri"/>
            </a:rPr>
            <a:t>SPKC</a:t>
          </a:r>
          <a:endParaRPr lang="en-US" smtClean="0"/>
        </a:p>
      </dgm:t>
    </dgm:pt>
    <dgm:pt modelId="{37B59B12-EC19-4AB0-BC97-83C395B3F6C6}" type="parTrans" cxnId="{5E3ECF3D-3C88-40C5-8C3C-C165B742FFFF}">
      <dgm:prSet/>
      <dgm:spPr/>
      <dgm:t>
        <a:bodyPr/>
        <a:lstStyle/>
        <a:p>
          <a:endParaRPr lang="en-US"/>
        </a:p>
      </dgm:t>
    </dgm:pt>
    <dgm:pt modelId="{63E9751E-6850-4358-A56D-3649A1F7FCFF}" type="sibTrans" cxnId="{5E3ECF3D-3C88-40C5-8C3C-C165B742FFFF}">
      <dgm:prSet/>
      <dgm:spPr/>
      <dgm:t>
        <a:bodyPr/>
        <a:lstStyle/>
        <a:p>
          <a:endParaRPr lang="en-US"/>
        </a:p>
      </dgm:t>
    </dgm:pt>
    <dgm:pt modelId="{61DEA50E-2AD2-468F-BC1B-0399CF0B1158}">
      <dgm:prSet/>
      <dgm:spPr/>
      <dgm:t>
        <a:bodyPr/>
        <a:lstStyle/>
        <a:p>
          <a:pPr marR="0" algn="ctr" rtl="0"/>
          <a:r>
            <a:rPr lang="lv-LV" baseline="0" smtClean="0">
              <a:latin typeface="Calibri"/>
            </a:rPr>
            <a:t>Skrundas novada Izglītības nodaļa</a:t>
          </a:r>
          <a:endParaRPr lang="en-US" smtClean="0"/>
        </a:p>
      </dgm:t>
    </dgm:pt>
    <dgm:pt modelId="{2D87B444-B4B7-4866-9404-381B6C9B0A6F}" type="parTrans" cxnId="{05612362-E5B3-4E61-A85A-897D6E644A6E}">
      <dgm:prSet/>
      <dgm:spPr/>
      <dgm:t>
        <a:bodyPr/>
        <a:lstStyle/>
        <a:p>
          <a:endParaRPr lang="en-US"/>
        </a:p>
      </dgm:t>
    </dgm:pt>
    <dgm:pt modelId="{35E89C5D-7FCF-41DE-AC33-E63246B0B5DF}" type="sibTrans" cxnId="{05612362-E5B3-4E61-A85A-897D6E644A6E}">
      <dgm:prSet/>
      <dgm:spPr/>
      <dgm:t>
        <a:bodyPr/>
        <a:lstStyle/>
        <a:p>
          <a:endParaRPr lang="en-US"/>
        </a:p>
      </dgm:t>
    </dgm:pt>
    <dgm:pt modelId="{2AD0A8C5-A6E5-465F-93AB-3221E0DF049A}">
      <dgm:prSet/>
      <dgm:spPr/>
      <dgm:t>
        <a:bodyPr/>
        <a:lstStyle/>
        <a:p>
          <a:pPr marR="0" algn="ctr" rtl="0"/>
          <a:r>
            <a:rPr lang="lv-LV" b="1" baseline="0" smtClean="0">
              <a:latin typeface="Calibri"/>
            </a:rPr>
            <a:t>Iedzīvotāji</a:t>
          </a:r>
          <a:r>
            <a:rPr lang="en-US" b="1" baseline="0" smtClean="0">
              <a:latin typeface="Calibri"/>
            </a:rPr>
            <a:t> </a:t>
          </a:r>
          <a:endParaRPr lang="en-US" smtClean="0"/>
        </a:p>
      </dgm:t>
    </dgm:pt>
    <dgm:pt modelId="{0D5571F6-1462-42F8-B04E-AFFE53CF9863}" type="parTrans" cxnId="{9F870689-5D88-411D-8912-CE0EA725E5FA}">
      <dgm:prSet/>
      <dgm:spPr/>
      <dgm:t>
        <a:bodyPr/>
        <a:lstStyle/>
        <a:p>
          <a:endParaRPr lang="en-US"/>
        </a:p>
      </dgm:t>
    </dgm:pt>
    <dgm:pt modelId="{E6E82031-C31C-444D-B9E8-D30915BFB596}" type="sibTrans" cxnId="{9F870689-5D88-411D-8912-CE0EA725E5FA}">
      <dgm:prSet/>
      <dgm:spPr/>
      <dgm:t>
        <a:bodyPr/>
        <a:lstStyle/>
        <a:p>
          <a:endParaRPr lang="en-US"/>
        </a:p>
      </dgm:t>
    </dgm:pt>
    <dgm:pt modelId="{1B94038C-1BA3-4439-BE39-7E6F3A350C06}" type="pres">
      <dgm:prSet presAssocID="{E7AC924C-B419-4233-AA63-0060A68532BA}" presName="cycle" presStyleCnt="0">
        <dgm:presLayoutVars>
          <dgm:chMax val="1"/>
          <dgm:dir/>
          <dgm:animLvl val="ctr"/>
          <dgm:resizeHandles val="exact"/>
        </dgm:presLayoutVars>
      </dgm:prSet>
      <dgm:spPr/>
    </dgm:pt>
    <dgm:pt modelId="{30224A9A-DEC1-45C8-9F7F-44F64CDF13C5}" type="pres">
      <dgm:prSet presAssocID="{BDE50AAE-6BB4-49FE-98E8-5B1B72EF55B7}" presName="centerShape" presStyleLbl="node0" presStyleIdx="0" presStyleCnt="1" custScaleX="179677" custScaleY="165852"/>
      <dgm:spPr/>
      <dgm:t>
        <a:bodyPr/>
        <a:lstStyle/>
        <a:p>
          <a:endParaRPr lang="en-US"/>
        </a:p>
      </dgm:t>
    </dgm:pt>
    <dgm:pt modelId="{69286D8D-F6E1-44EE-A2ED-563B00E78D4A}" type="pres">
      <dgm:prSet presAssocID="{9C8197A3-276E-4211-BDDA-F47110DA1054}" presName="Name9" presStyleLbl="parChTrans1D2" presStyleIdx="0" presStyleCnt="10"/>
      <dgm:spPr/>
      <dgm:t>
        <a:bodyPr/>
        <a:lstStyle/>
        <a:p>
          <a:endParaRPr lang="en-US"/>
        </a:p>
      </dgm:t>
    </dgm:pt>
    <dgm:pt modelId="{BD8832DE-2F27-4566-82CC-BE92D28ECFA4}" type="pres">
      <dgm:prSet presAssocID="{9C8197A3-276E-4211-BDDA-F47110DA1054}" presName="connTx" presStyleLbl="parChTrans1D2" presStyleIdx="0" presStyleCnt="10"/>
      <dgm:spPr/>
      <dgm:t>
        <a:bodyPr/>
        <a:lstStyle/>
        <a:p>
          <a:endParaRPr lang="en-US"/>
        </a:p>
      </dgm:t>
    </dgm:pt>
    <dgm:pt modelId="{532BF9DA-7813-493E-8B55-E9D990350942}" type="pres">
      <dgm:prSet presAssocID="{5AB2DC96-28E3-4258-82CD-08772E837B5E}" presName="node" presStyleLbl="node1" presStyleIdx="0" presStyleCnt="10">
        <dgm:presLayoutVars>
          <dgm:bulletEnabled val="1"/>
        </dgm:presLayoutVars>
      </dgm:prSet>
      <dgm:spPr/>
      <dgm:t>
        <a:bodyPr/>
        <a:lstStyle/>
        <a:p>
          <a:endParaRPr lang="en-US"/>
        </a:p>
      </dgm:t>
    </dgm:pt>
    <dgm:pt modelId="{7200E549-C0C1-4BD5-85C1-8C642920B5D8}" type="pres">
      <dgm:prSet presAssocID="{9E9FAEF3-9448-4C07-9328-3560098A9837}" presName="Name9" presStyleLbl="parChTrans1D2" presStyleIdx="1" presStyleCnt="10"/>
      <dgm:spPr/>
      <dgm:t>
        <a:bodyPr/>
        <a:lstStyle/>
        <a:p>
          <a:endParaRPr lang="en-US"/>
        </a:p>
      </dgm:t>
    </dgm:pt>
    <dgm:pt modelId="{D07CCA39-24D3-4694-8AC1-B044327B149C}" type="pres">
      <dgm:prSet presAssocID="{9E9FAEF3-9448-4C07-9328-3560098A9837}" presName="connTx" presStyleLbl="parChTrans1D2" presStyleIdx="1" presStyleCnt="10"/>
      <dgm:spPr/>
      <dgm:t>
        <a:bodyPr/>
        <a:lstStyle/>
        <a:p>
          <a:endParaRPr lang="en-US"/>
        </a:p>
      </dgm:t>
    </dgm:pt>
    <dgm:pt modelId="{BEF5246E-5A69-40A7-AEBE-F59AE44A19CA}" type="pres">
      <dgm:prSet presAssocID="{BE921B4E-4310-4FA1-A770-A4E91FC06716}" presName="node" presStyleLbl="node1" presStyleIdx="1" presStyleCnt="10">
        <dgm:presLayoutVars>
          <dgm:bulletEnabled val="1"/>
        </dgm:presLayoutVars>
      </dgm:prSet>
      <dgm:spPr/>
      <dgm:t>
        <a:bodyPr/>
        <a:lstStyle/>
        <a:p>
          <a:endParaRPr lang="en-US"/>
        </a:p>
      </dgm:t>
    </dgm:pt>
    <dgm:pt modelId="{CA288C26-A32D-4FDD-9E0F-39843F9FC998}" type="pres">
      <dgm:prSet presAssocID="{4550BA36-1986-47E2-8BFF-BAB36360A2E8}" presName="Name9" presStyleLbl="parChTrans1D2" presStyleIdx="2" presStyleCnt="10"/>
      <dgm:spPr/>
      <dgm:t>
        <a:bodyPr/>
        <a:lstStyle/>
        <a:p>
          <a:endParaRPr lang="en-US"/>
        </a:p>
      </dgm:t>
    </dgm:pt>
    <dgm:pt modelId="{D6A1175B-6647-41D0-977C-D2B6B7564A7D}" type="pres">
      <dgm:prSet presAssocID="{4550BA36-1986-47E2-8BFF-BAB36360A2E8}" presName="connTx" presStyleLbl="parChTrans1D2" presStyleIdx="2" presStyleCnt="10"/>
      <dgm:spPr/>
      <dgm:t>
        <a:bodyPr/>
        <a:lstStyle/>
        <a:p>
          <a:endParaRPr lang="en-US"/>
        </a:p>
      </dgm:t>
    </dgm:pt>
    <dgm:pt modelId="{F75D0F58-906F-414F-8578-74DC6D7AD1A6}" type="pres">
      <dgm:prSet presAssocID="{2BDD5731-B356-4FA6-8E74-B9F9D5C5B135}" presName="node" presStyleLbl="node1" presStyleIdx="2" presStyleCnt="10">
        <dgm:presLayoutVars>
          <dgm:bulletEnabled val="1"/>
        </dgm:presLayoutVars>
      </dgm:prSet>
      <dgm:spPr/>
      <dgm:t>
        <a:bodyPr/>
        <a:lstStyle/>
        <a:p>
          <a:endParaRPr lang="en-US"/>
        </a:p>
      </dgm:t>
    </dgm:pt>
    <dgm:pt modelId="{FDC99C66-68DC-4AB8-9A4A-DF4B943B227F}" type="pres">
      <dgm:prSet presAssocID="{AD6E7EF2-5876-4724-8C13-E2C08E90E96C}" presName="Name9" presStyleLbl="parChTrans1D2" presStyleIdx="3" presStyleCnt="10"/>
      <dgm:spPr/>
      <dgm:t>
        <a:bodyPr/>
        <a:lstStyle/>
        <a:p>
          <a:endParaRPr lang="en-US"/>
        </a:p>
      </dgm:t>
    </dgm:pt>
    <dgm:pt modelId="{98096F2C-7E20-419F-90E3-8E4740863FB0}" type="pres">
      <dgm:prSet presAssocID="{AD6E7EF2-5876-4724-8C13-E2C08E90E96C}" presName="connTx" presStyleLbl="parChTrans1D2" presStyleIdx="3" presStyleCnt="10"/>
      <dgm:spPr/>
      <dgm:t>
        <a:bodyPr/>
        <a:lstStyle/>
        <a:p>
          <a:endParaRPr lang="en-US"/>
        </a:p>
      </dgm:t>
    </dgm:pt>
    <dgm:pt modelId="{CF08AE19-AF4D-4FCA-9F8F-9883EB4F8E8F}" type="pres">
      <dgm:prSet presAssocID="{21D64B50-D346-4567-93FD-A25F191DF903}" presName="node" presStyleLbl="node1" presStyleIdx="3" presStyleCnt="10">
        <dgm:presLayoutVars>
          <dgm:bulletEnabled val="1"/>
        </dgm:presLayoutVars>
      </dgm:prSet>
      <dgm:spPr/>
      <dgm:t>
        <a:bodyPr/>
        <a:lstStyle/>
        <a:p>
          <a:endParaRPr lang="en-US"/>
        </a:p>
      </dgm:t>
    </dgm:pt>
    <dgm:pt modelId="{8FB30B64-4AB3-47D7-AC14-ADD08D6F010F}" type="pres">
      <dgm:prSet presAssocID="{10335696-2BE4-4D54-91DA-9AB25241005D}" presName="Name9" presStyleLbl="parChTrans1D2" presStyleIdx="4" presStyleCnt="10"/>
      <dgm:spPr/>
      <dgm:t>
        <a:bodyPr/>
        <a:lstStyle/>
        <a:p>
          <a:endParaRPr lang="en-US"/>
        </a:p>
      </dgm:t>
    </dgm:pt>
    <dgm:pt modelId="{8E34815A-4F33-4C26-B1DE-B801B631BBD6}" type="pres">
      <dgm:prSet presAssocID="{10335696-2BE4-4D54-91DA-9AB25241005D}" presName="connTx" presStyleLbl="parChTrans1D2" presStyleIdx="4" presStyleCnt="10"/>
      <dgm:spPr/>
      <dgm:t>
        <a:bodyPr/>
        <a:lstStyle/>
        <a:p>
          <a:endParaRPr lang="en-US"/>
        </a:p>
      </dgm:t>
    </dgm:pt>
    <dgm:pt modelId="{12CC5D7F-72BF-4960-83F3-2D7875B18391}" type="pres">
      <dgm:prSet presAssocID="{EED61B7D-9D90-4FFA-A97E-E7CF6A2208F6}" presName="node" presStyleLbl="node1" presStyleIdx="4" presStyleCnt="10">
        <dgm:presLayoutVars>
          <dgm:bulletEnabled val="1"/>
        </dgm:presLayoutVars>
      </dgm:prSet>
      <dgm:spPr/>
      <dgm:t>
        <a:bodyPr/>
        <a:lstStyle/>
        <a:p>
          <a:endParaRPr lang="en-US"/>
        </a:p>
      </dgm:t>
    </dgm:pt>
    <dgm:pt modelId="{EA4FC8A4-D5DE-4764-835D-13C9EACBE100}" type="pres">
      <dgm:prSet presAssocID="{D02998B0-41E0-490E-8536-CE836166E234}" presName="Name9" presStyleLbl="parChTrans1D2" presStyleIdx="5" presStyleCnt="10"/>
      <dgm:spPr/>
      <dgm:t>
        <a:bodyPr/>
        <a:lstStyle/>
        <a:p>
          <a:endParaRPr lang="en-US"/>
        </a:p>
      </dgm:t>
    </dgm:pt>
    <dgm:pt modelId="{6C7803AC-9D6D-45C5-BFD3-0ED47DA20A3A}" type="pres">
      <dgm:prSet presAssocID="{D02998B0-41E0-490E-8536-CE836166E234}" presName="connTx" presStyleLbl="parChTrans1D2" presStyleIdx="5" presStyleCnt="10"/>
      <dgm:spPr/>
      <dgm:t>
        <a:bodyPr/>
        <a:lstStyle/>
        <a:p>
          <a:endParaRPr lang="en-US"/>
        </a:p>
      </dgm:t>
    </dgm:pt>
    <dgm:pt modelId="{CCD1E1DA-E37C-46DF-B2FA-7AC1CF15B32C}" type="pres">
      <dgm:prSet presAssocID="{665F05A3-6EDC-477F-9A52-EF993C7EF39E}" presName="node" presStyleLbl="node1" presStyleIdx="5" presStyleCnt="10">
        <dgm:presLayoutVars>
          <dgm:bulletEnabled val="1"/>
        </dgm:presLayoutVars>
      </dgm:prSet>
      <dgm:spPr/>
      <dgm:t>
        <a:bodyPr/>
        <a:lstStyle/>
        <a:p>
          <a:endParaRPr lang="en-US"/>
        </a:p>
      </dgm:t>
    </dgm:pt>
    <dgm:pt modelId="{A05A910C-9CD5-4DC4-BC96-E6AFB124ACCB}" type="pres">
      <dgm:prSet presAssocID="{99FC9B89-07F3-4CDE-9C51-5F4B208BE63A}" presName="Name9" presStyleLbl="parChTrans1D2" presStyleIdx="6" presStyleCnt="10"/>
      <dgm:spPr/>
      <dgm:t>
        <a:bodyPr/>
        <a:lstStyle/>
        <a:p>
          <a:endParaRPr lang="en-US"/>
        </a:p>
      </dgm:t>
    </dgm:pt>
    <dgm:pt modelId="{E5D79E0F-A50F-46E5-A5B6-47F5D60C0E4D}" type="pres">
      <dgm:prSet presAssocID="{99FC9B89-07F3-4CDE-9C51-5F4B208BE63A}" presName="connTx" presStyleLbl="parChTrans1D2" presStyleIdx="6" presStyleCnt="10"/>
      <dgm:spPr/>
      <dgm:t>
        <a:bodyPr/>
        <a:lstStyle/>
        <a:p>
          <a:endParaRPr lang="en-US"/>
        </a:p>
      </dgm:t>
    </dgm:pt>
    <dgm:pt modelId="{08DF6928-4403-495D-9BD0-9B4628F3A9F8}" type="pres">
      <dgm:prSet presAssocID="{DE0975CA-F898-4539-9ECE-9EB08194DD9B}" presName="node" presStyleLbl="node1" presStyleIdx="6" presStyleCnt="10">
        <dgm:presLayoutVars>
          <dgm:bulletEnabled val="1"/>
        </dgm:presLayoutVars>
      </dgm:prSet>
      <dgm:spPr/>
      <dgm:t>
        <a:bodyPr/>
        <a:lstStyle/>
        <a:p>
          <a:endParaRPr lang="en-US"/>
        </a:p>
      </dgm:t>
    </dgm:pt>
    <dgm:pt modelId="{2755CC89-D4A6-4E3E-A2F5-FCD5CC3D506F}" type="pres">
      <dgm:prSet presAssocID="{37B59B12-EC19-4AB0-BC97-83C395B3F6C6}" presName="Name9" presStyleLbl="parChTrans1D2" presStyleIdx="7" presStyleCnt="10"/>
      <dgm:spPr/>
      <dgm:t>
        <a:bodyPr/>
        <a:lstStyle/>
        <a:p>
          <a:endParaRPr lang="en-US"/>
        </a:p>
      </dgm:t>
    </dgm:pt>
    <dgm:pt modelId="{633AA503-C3FB-40F1-BF9E-46EF1763993C}" type="pres">
      <dgm:prSet presAssocID="{37B59B12-EC19-4AB0-BC97-83C395B3F6C6}" presName="connTx" presStyleLbl="parChTrans1D2" presStyleIdx="7" presStyleCnt="10"/>
      <dgm:spPr/>
      <dgm:t>
        <a:bodyPr/>
        <a:lstStyle/>
        <a:p>
          <a:endParaRPr lang="en-US"/>
        </a:p>
      </dgm:t>
    </dgm:pt>
    <dgm:pt modelId="{E39F66FC-4744-446E-9C88-DC049FEB8771}" type="pres">
      <dgm:prSet presAssocID="{84090862-F1CB-44FB-AABF-1658406C9D11}" presName="node" presStyleLbl="node1" presStyleIdx="7" presStyleCnt="10">
        <dgm:presLayoutVars>
          <dgm:bulletEnabled val="1"/>
        </dgm:presLayoutVars>
      </dgm:prSet>
      <dgm:spPr/>
      <dgm:t>
        <a:bodyPr/>
        <a:lstStyle/>
        <a:p>
          <a:endParaRPr lang="en-US"/>
        </a:p>
      </dgm:t>
    </dgm:pt>
    <dgm:pt modelId="{23535E54-C258-4FB0-9E89-AC66C7F68B57}" type="pres">
      <dgm:prSet presAssocID="{2D87B444-B4B7-4866-9404-381B6C9B0A6F}" presName="Name9" presStyleLbl="parChTrans1D2" presStyleIdx="8" presStyleCnt="10"/>
      <dgm:spPr/>
      <dgm:t>
        <a:bodyPr/>
        <a:lstStyle/>
        <a:p>
          <a:endParaRPr lang="en-US"/>
        </a:p>
      </dgm:t>
    </dgm:pt>
    <dgm:pt modelId="{62A8985C-D6F7-4D39-B64A-AE539A71E5C1}" type="pres">
      <dgm:prSet presAssocID="{2D87B444-B4B7-4866-9404-381B6C9B0A6F}" presName="connTx" presStyleLbl="parChTrans1D2" presStyleIdx="8" presStyleCnt="10"/>
      <dgm:spPr/>
      <dgm:t>
        <a:bodyPr/>
        <a:lstStyle/>
        <a:p>
          <a:endParaRPr lang="en-US"/>
        </a:p>
      </dgm:t>
    </dgm:pt>
    <dgm:pt modelId="{1FF8941B-1085-4F3E-B3F3-DE4BA6CA88EB}" type="pres">
      <dgm:prSet presAssocID="{61DEA50E-2AD2-468F-BC1B-0399CF0B1158}" presName="node" presStyleLbl="node1" presStyleIdx="8" presStyleCnt="10">
        <dgm:presLayoutVars>
          <dgm:bulletEnabled val="1"/>
        </dgm:presLayoutVars>
      </dgm:prSet>
      <dgm:spPr/>
      <dgm:t>
        <a:bodyPr/>
        <a:lstStyle/>
        <a:p>
          <a:endParaRPr lang="en-US"/>
        </a:p>
      </dgm:t>
    </dgm:pt>
    <dgm:pt modelId="{AD98F957-456F-4D20-A7C6-1FE199A337FD}" type="pres">
      <dgm:prSet presAssocID="{0D5571F6-1462-42F8-B04E-AFFE53CF9863}" presName="Name9" presStyleLbl="parChTrans1D2" presStyleIdx="9" presStyleCnt="10"/>
      <dgm:spPr/>
      <dgm:t>
        <a:bodyPr/>
        <a:lstStyle/>
        <a:p>
          <a:endParaRPr lang="en-US"/>
        </a:p>
      </dgm:t>
    </dgm:pt>
    <dgm:pt modelId="{D93F01F2-5696-4008-94A8-13348AFF4909}" type="pres">
      <dgm:prSet presAssocID="{0D5571F6-1462-42F8-B04E-AFFE53CF9863}" presName="connTx" presStyleLbl="parChTrans1D2" presStyleIdx="9" presStyleCnt="10"/>
      <dgm:spPr/>
      <dgm:t>
        <a:bodyPr/>
        <a:lstStyle/>
        <a:p>
          <a:endParaRPr lang="en-US"/>
        </a:p>
      </dgm:t>
    </dgm:pt>
    <dgm:pt modelId="{662FD94A-3EDA-4A1F-A8FE-9976AC29BD68}" type="pres">
      <dgm:prSet presAssocID="{2AD0A8C5-A6E5-465F-93AB-3221E0DF049A}" presName="node" presStyleLbl="node1" presStyleIdx="9" presStyleCnt="10">
        <dgm:presLayoutVars>
          <dgm:bulletEnabled val="1"/>
        </dgm:presLayoutVars>
      </dgm:prSet>
      <dgm:spPr/>
      <dgm:t>
        <a:bodyPr/>
        <a:lstStyle/>
        <a:p>
          <a:endParaRPr lang="en-US"/>
        </a:p>
      </dgm:t>
    </dgm:pt>
  </dgm:ptLst>
  <dgm:cxnLst>
    <dgm:cxn modelId="{FCE9CDA2-657A-4340-9F52-ECAA9F9EB19B}" type="presOf" srcId="{BE921B4E-4310-4FA1-A770-A4E91FC06716}" destId="{BEF5246E-5A69-40A7-AEBE-F59AE44A19CA}" srcOrd="0" destOrd="0" presId="urn:microsoft.com/office/officeart/2005/8/layout/radial1"/>
    <dgm:cxn modelId="{55C13D67-DB27-4659-AA9B-BCEEF966554D}" type="presOf" srcId="{2D87B444-B4B7-4866-9404-381B6C9B0A6F}" destId="{23535E54-C258-4FB0-9E89-AC66C7F68B57}" srcOrd="0" destOrd="0" presId="urn:microsoft.com/office/officeart/2005/8/layout/radial1"/>
    <dgm:cxn modelId="{E94DF7B6-29D9-428B-AB7E-4CAB547787A1}" srcId="{BDE50AAE-6BB4-49FE-98E8-5B1B72EF55B7}" destId="{DE0975CA-F898-4539-9ECE-9EB08194DD9B}" srcOrd="6" destOrd="0" parTransId="{99FC9B89-07F3-4CDE-9C51-5F4B208BE63A}" sibTransId="{E8345EF7-AF1D-4F4D-A3C0-BCC2CBD44989}"/>
    <dgm:cxn modelId="{D50CA3A3-1829-47B2-B905-26B7233DE202}" type="presOf" srcId="{D02998B0-41E0-490E-8536-CE836166E234}" destId="{EA4FC8A4-D5DE-4764-835D-13C9EACBE100}" srcOrd="0" destOrd="0" presId="urn:microsoft.com/office/officeart/2005/8/layout/radial1"/>
    <dgm:cxn modelId="{362BB6BC-9F15-41C2-8B59-B1C1A11FC02D}" type="presOf" srcId="{84090862-F1CB-44FB-AABF-1658406C9D11}" destId="{E39F66FC-4744-446E-9C88-DC049FEB8771}" srcOrd="0" destOrd="0" presId="urn:microsoft.com/office/officeart/2005/8/layout/radial1"/>
    <dgm:cxn modelId="{9F359127-B9A5-4F2F-B5B2-6DA246D0C62F}" type="presOf" srcId="{DE0975CA-F898-4539-9ECE-9EB08194DD9B}" destId="{08DF6928-4403-495D-9BD0-9B4628F3A9F8}" srcOrd="0" destOrd="0" presId="urn:microsoft.com/office/officeart/2005/8/layout/radial1"/>
    <dgm:cxn modelId="{BF202E64-F858-41DD-B697-98CA25A00E05}" type="presOf" srcId="{10335696-2BE4-4D54-91DA-9AB25241005D}" destId="{8E34815A-4F33-4C26-B1DE-B801B631BBD6}" srcOrd="1" destOrd="0" presId="urn:microsoft.com/office/officeart/2005/8/layout/radial1"/>
    <dgm:cxn modelId="{F85678C1-6C60-43C7-BBBF-6A8F2C570D26}" type="presOf" srcId="{99FC9B89-07F3-4CDE-9C51-5F4B208BE63A}" destId="{A05A910C-9CD5-4DC4-BC96-E6AFB124ACCB}" srcOrd="0" destOrd="0" presId="urn:microsoft.com/office/officeart/2005/8/layout/radial1"/>
    <dgm:cxn modelId="{67A67923-AF4F-4BED-98E0-6556EFC6F58E}" type="presOf" srcId="{37B59B12-EC19-4AB0-BC97-83C395B3F6C6}" destId="{2755CC89-D4A6-4E3E-A2F5-FCD5CC3D506F}" srcOrd="0" destOrd="0" presId="urn:microsoft.com/office/officeart/2005/8/layout/radial1"/>
    <dgm:cxn modelId="{9F870689-5D88-411D-8912-CE0EA725E5FA}" srcId="{BDE50AAE-6BB4-49FE-98E8-5B1B72EF55B7}" destId="{2AD0A8C5-A6E5-465F-93AB-3221E0DF049A}" srcOrd="9" destOrd="0" parTransId="{0D5571F6-1462-42F8-B04E-AFFE53CF9863}" sibTransId="{E6E82031-C31C-444D-B9E8-D30915BFB596}"/>
    <dgm:cxn modelId="{19FBF5B3-2E89-4E49-9E18-C7D73BD0DC00}" srcId="{BDE50AAE-6BB4-49FE-98E8-5B1B72EF55B7}" destId="{665F05A3-6EDC-477F-9A52-EF993C7EF39E}" srcOrd="5" destOrd="0" parTransId="{D02998B0-41E0-490E-8536-CE836166E234}" sibTransId="{C438A0AA-9E6F-4F0C-9A15-C8F98FA81CC3}"/>
    <dgm:cxn modelId="{74801924-69E6-440C-8400-308F700BEA32}" type="presOf" srcId="{4550BA36-1986-47E2-8BFF-BAB36360A2E8}" destId="{CA288C26-A32D-4FDD-9E0F-39843F9FC998}" srcOrd="0" destOrd="0" presId="urn:microsoft.com/office/officeart/2005/8/layout/radial1"/>
    <dgm:cxn modelId="{EFD557AC-6B34-48EB-8696-ABF7893DBD8D}" type="presOf" srcId="{EED61B7D-9D90-4FFA-A97E-E7CF6A2208F6}" destId="{12CC5D7F-72BF-4960-83F3-2D7875B18391}" srcOrd="0" destOrd="0" presId="urn:microsoft.com/office/officeart/2005/8/layout/radial1"/>
    <dgm:cxn modelId="{C450BA64-89EC-40EF-BC87-BFCD0D4F1BF5}" type="presOf" srcId="{9E9FAEF3-9448-4C07-9328-3560098A9837}" destId="{D07CCA39-24D3-4694-8AC1-B044327B149C}" srcOrd="1" destOrd="0" presId="urn:microsoft.com/office/officeart/2005/8/layout/radial1"/>
    <dgm:cxn modelId="{E3402408-8810-4B51-9EAF-C34F2E659C99}" type="presOf" srcId="{0D5571F6-1462-42F8-B04E-AFFE53CF9863}" destId="{D93F01F2-5696-4008-94A8-13348AFF4909}" srcOrd="1" destOrd="0" presId="urn:microsoft.com/office/officeart/2005/8/layout/radial1"/>
    <dgm:cxn modelId="{0E326896-F09D-4962-A7BF-C56A93869C91}" type="presOf" srcId="{E7AC924C-B419-4233-AA63-0060A68532BA}" destId="{1B94038C-1BA3-4439-BE39-7E6F3A350C06}" srcOrd="0" destOrd="0" presId="urn:microsoft.com/office/officeart/2005/8/layout/radial1"/>
    <dgm:cxn modelId="{71780C9D-8D4F-416C-8ADB-BA21FA2E2896}" srcId="{BDE50AAE-6BB4-49FE-98E8-5B1B72EF55B7}" destId="{EED61B7D-9D90-4FFA-A97E-E7CF6A2208F6}" srcOrd="4" destOrd="0" parTransId="{10335696-2BE4-4D54-91DA-9AB25241005D}" sibTransId="{A2AEA57E-F7A7-4592-B654-F57566377E50}"/>
    <dgm:cxn modelId="{509EBD51-5815-49D6-B988-2A02A54EB620}" type="presOf" srcId="{665F05A3-6EDC-477F-9A52-EF993C7EF39E}" destId="{CCD1E1DA-E37C-46DF-B2FA-7AC1CF15B32C}" srcOrd="0" destOrd="0" presId="urn:microsoft.com/office/officeart/2005/8/layout/radial1"/>
    <dgm:cxn modelId="{BC49D02A-621C-4C06-BA68-31FFDB3ADD02}" type="presOf" srcId="{BDE50AAE-6BB4-49FE-98E8-5B1B72EF55B7}" destId="{30224A9A-DEC1-45C8-9F7F-44F64CDF13C5}" srcOrd="0" destOrd="0" presId="urn:microsoft.com/office/officeart/2005/8/layout/radial1"/>
    <dgm:cxn modelId="{5E6FEFBC-7DAF-4136-86FF-F60703145C60}" type="presOf" srcId="{2AD0A8C5-A6E5-465F-93AB-3221E0DF049A}" destId="{662FD94A-3EDA-4A1F-A8FE-9976AC29BD68}" srcOrd="0" destOrd="0" presId="urn:microsoft.com/office/officeart/2005/8/layout/radial1"/>
    <dgm:cxn modelId="{656DCECF-6D25-433D-87C6-C560E7E77EB9}" type="presOf" srcId="{2BDD5731-B356-4FA6-8E74-B9F9D5C5B135}" destId="{F75D0F58-906F-414F-8578-74DC6D7AD1A6}" srcOrd="0" destOrd="0" presId="urn:microsoft.com/office/officeart/2005/8/layout/radial1"/>
    <dgm:cxn modelId="{8DC57C87-22E5-4E2B-B3BC-4F3734C847A4}" srcId="{BDE50AAE-6BB4-49FE-98E8-5B1B72EF55B7}" destId="{5AB2DC96-28E3-4258-82CD-08772E837B5E}" srcOrd="0" destOrd="0" parTransId="{9C8197A3-276E-4211-BDDA-F47110DA1054}" sibTransId="{B5CAF8A2-BD46-4064-ACD0-AAB62274165A}"/>
    <dgm:cxn modelId="{05612362-E5B3-4E61-A85A-897D6E644A6E}" srcId="{BDE50AAE-6BB4-49FE-98E8-5B1B72EF55B7}" destId="{61DEA50E-2AD2-468F-BC1B-0399CF0B1158}" srcOrd="8" destOrd="0" parTransId="{2D87B444-B4B7-4866-9404-381B6C9B0A6F}" sibTransId="{35E89C5D-7FCF-41DE-AC33-E63246B0B5DF}"/>
    <dgm:cxn modelId="{AD8DF02F-615B-4C1F-9588-ADA82217F29F}" type="presOf" srcId="{9C8197A3-276E-4211-BDDA-F47110DA1054}" destId="{69286D8D-F6E1-44EE-A2ED-563B00E78D4A}" srcOrd="0" destOrd="0" presId="urn:microsoft.com/office/officeart/2005/8/layout/radial1"/>
    <dgm:cxn modelId="{C69511A4-499F-44B7-8B6D-81A9413C79C4}" type="presOf" srcId="{9E9FAEF3-9448-4C07-9328-3560098A9837}" destId="{7200E549-C0C1-4BD5-85C1-8C642920B5D8}" srcOrd="0" destOrd="0" presId="urn:microsoft.com/office/officeart/2005/8/layout/radial1"/>
    <dgm:cxn modelId="{9FFD8A48-FB0B-42C7-B1DF-D3EF95B166FF}" type="presOf" srcId="{AD6E7EF2-5876-4724-8C13-E2C08E90E96C}" destId="{FDC99C66-68DC-4AB8-9A4A-DF4B943B227F}" srcOrd="0" destOrd="0" presId="urn:microsoft.com/office/officeart/2005/8/layout/radial1"/>
    <dgm:cxn modelId="{5E3ECF3D-3C88-40C5-8C3C-C165B742FFFF}" srcId="{BDE50AAE-6BB4-49FE-98E8-5B1B72EF55B7}" destId="{84090862-F1CB-44FB-AABF-1658406C9D11}" srcOrd="7" destOrd="0" parTransId="{37B59B12-EC19-4AB0-BC97-83C395B3F6C6}" sibTransId="{63E9751E-6850-4358-A56D-3649A1F7FCFF}"/>
    <dgm:cxn modelId="{DF04CE55-2E12-4AF9-9760-8C9DB0D21AC7}" type="presOf" srcId="{99FC9B89-07F3-4CDE-9C51-5F4B208BE63A}" destId="{E5D79E0F-A50F-46E5-A5B6-47F5D60C0E4D}" srcOrd="1" destOrd="0" presId="urn:microsoft.com/office/officeart/2005/8/layout/radial1"/>
    <dgm:cxn modelId="{F171EF6E-0E27-4483-9947-734E8DC0E2CC}" type="presOf" srcId="{5AB2DC96-28E3-4258-82CD-08772E837B5E}" destId="{532BF9DA-7813-493E-8B55-E9D990350942}" srcOrd="0" destOrd="0" presId="urn:microsoft.com/office/officeart/2005/8/layout/radial1"/>
    <dgm:cxn modelId="{20C4AEFD-3356-4B7E-846D-6E7DA003C761}" type="presOf" srcId="{2D87B444-B4B7-4866-9404-381B6C9B0A6F}" destId="{62A8985C-D6F7-4D39-B64A-AE539A71E5C1}" srcOrd="1" destOrd="0" presId="urn:microsoft.com/office/officeart/2005/8/layout/radial1"/>
    <dgm:cxn modelId="{BD4DEBB2-F0B1-47B7-9BCB-27BE861D13DE}" type="presOf" srcId="{4550BA36-1986-47E2-8BFF-BAB36360A2E8}" destId="{D6A1175B-6647-41D0-977C-D2B6B7564A7D}" srcOrd="1" destOrd="0" presId="urn:microsoft.com/office/officeart/2005/8/layout/radial1"/>
    <dgm:cxn modelId="{62B44F75-731E-4483-9BCC-07C1FB8CE916}" srcId="{BDE50AAE-6BB4-49FE-98E8-5B1B72EF55B7}" destId="{21D64B50-D346-4567-93FD-A25F191DF903}" srcOrd="3" destOrd="0" parTransId="{AD6E7EF2-5876-4724-8C13-E2C08E90E96C}" sibTransId="{014B88C8-0F84-43D8-BF32-43207483EA72}"/>
    <dgm:cxn modelId="{3D6A93ED-0D5E-48B1-80D5-BC09DFFEECA3}" type="presOf" srcId="{D02998B0-41E0-490E-8536-CE836166E234}" destId="{6C7803AC-9D6D-45C5-BFD3-0ED47DA20A3A}" srcOrd="1" destOrd="0" presId="urn:microsoft.com/office/officeart/2005/8/layout/radial1"/>
    <dgm:cxn modelId="{E8AD2EDC-CDA1-4BF3-A2F1-73A3C5AFD1D9}" type="presOf" srcId="{9C8197A3-276E-4211-BDDA-F47110DA1054}" destId="{BD8832DE-2F27-4566-82CC-BE92D28ECFA4}" srcOrd="1" destOrd="0" presId="urn:microsoft.com/office/officeart/2005/8/layout/radial1"/>
    <dgm:cxn modelId="{64B2CCE3-F34D-4EF7-9294-C57AF1D20427}" srcId="{E7AC924C-B419-4233-AA63-0060A68532BA}" destId="{BDE50AAE-6BB4-49FE-98E8-5B1B72EF55B7}" srcOrd="0" destOrd="0" parTransId="{0DB51C19-57C4-4721-994A-927A6DCD9728}" sibTransId="{197B7316-8FDD-433C-8AD2-9E9089983D79}"/>
    <dgm:cxn modelId="{5C9A1835-C6BE-4CC2-9145-2A0DE8AF8DFB}" srcId="{BDE50AAE-6BB4-49FE-98E8-5B1B72EF55B7}" destId="{BE921B4E-4310-4FA1-A770-A4E91FC06716}" srcOrd="1" destOrd="0" parTransId="{9E9FAEF3-9448-4C07-9328-3560098A9837}" sibTransId="{BC834C2B-E4F8-4D8C-9DE2-B69D9BF781A9}"/>
    <dgm:cxn modelId="{3228E056-4EA4-42F5-83A0-1EA754DC088F}" type="presOf" srcId="{AD6E7EF2-5876-4724-8C13-E2C08E90E96C}" destId="{98096F2C-7E20-419F-90E3-8E4740863FB0}" srcOrd="1" destOrd="0" presId="urn:microsoft.com/office/officeart/2005/8/layout/radial1"/>
    <dgm:cxn modelId="{E61963B5-9BB5-4166-BBA9-68C158FD7DEB}" type="presOf" srcId="{0D5571F6-1462-42F8-B04E-AFFE53CF9863}" destId="{AD98F957-456F-4D20-A7C6-1FE199A337FD}" srcOrd="0" destOrd="0" presId="urn:microsoft.com/office/officeart/2005/8/layout/radial1"/>
    <dgm:cxn modelId="{387EA020-3DF8-44B9-86D1-FD2CAEE4E73A}" srcId="{BDE50AAE-6BB4-49FE-98E8-5B1B72EF55B7}" destId="{2BDD5731-B356-4FA6-8E74-B9F9D5C5B135}" srcOrd="2" destOrd="0" parTransId="{4550BA36-1986-47E2-8BFF-BAB36360A2E8}" sibTransId="{EA3C561B-EFD5-4262-B44E-D550D9DD224B}"/>
    <dgm:cxn modelId="{8EF51402-669C-4A93-98D3-BF9CA7FBAA37}" type="presOf" srcId="{61DEA50E-2AD2-468F-BC1B-0399CF0B1158}" destId="{1FF8941B-1085-4F3E-B3F3-DE4BA6CA88EB}" srcOrd="0" destOrd="0" presId="urn:microsoft.com/office/officeart/2005/8/layout/radial1"/>
    <dgm:cxn modelId="{A56CDA05-6104-49ED-BBC8-25A539BDDB47}" type="presOf" srcId="{10335696-2BE4-4D54-91DA-9AB25241005D}" destId="{8FB30B64-4AB3-47D7-AC14-ADD08D6F010F}" srcOrd="0" destOrd="0" presId="urn:microsoft.com/office/officeart/2005/8/layout/radial1"/>
    <dgm:cxn modelId="{8C897130-41CC-4440-84DD-7A7C66BC3427}" type="presOf" srcId="{37B59B12-EC19-4AB0-BC97-83C395B3F6C6}" destId="{633AA503-C3FB-40F1-BF9E-46EF1763993C}" srcOrd="1" destOrd="0" presId="urn:microsoft.com/office/officeart/2005/8/layout/radial1"/>
    <dgm:cxn modelId="{2422A541-932A-4CDC-99CA-CA0F3206EFC6}" type="presOf" srcId="{21D64B50-D346-4567-93FD-A25F191DF903}" destId="{CF08AE19-AF4D-4FCA-9F8F-9883EB4F8E8F}" srcOrd="0" destOrd="0" presId="urn:microsoft.com/office/officeart/2005/8/layout/radial1"/>
    <dgm:cxn modelId="{B83803BF-DFE5-47AD-AB00-FA9D76A963FF}" type="presParOf" srcId="{1B94038C-1BA3-4439-BE39-7E6F3A350C06}" destId="{30224A9A-DEC1-45C8-9F7F-44F64CDF13C5}" srcOrd="0" destOrd="0" presId="urn:microsoft.com/office/officeart/2005/8/layout/radial1"/>
    <dgm:cxn modelId="{411F6466-DB3D-4E32-90F5-E638DA5B0A60}" type="presParOf" srcId="{1B94038C-1BA3-4439-BE39-7E6F3A350C06}" destId="{69286D8D-F6E1-44EE-A2ED-563B00E78D4A}" srcOrd="1" destOrd="0" presId="urn:microsoft.com/office/officeart/2005/8/layout/radial1"/>
    <dgm:cxn modelId="{675D1286-F9CA-4A9C-87A1-8ED509C501F6}" type="presParOf" srcId="{69286D8D-F6E1-44EE-A2ED-563B00E78D4A}" destId="{BD8832DE-2F27-4566-82CC-BE92D28ECFA4}" srcOrd="0" destOrd="0" presId="urn:microsoft.com/office/officeart/2005/8/layout/radial1"/>
    <dgm:cxn modelId="{1425DE99-648D-48B6-B1EE-63BE65DC2F30}" type="presParOf" srcId="{1B94038C-1BA3-4439-BE39-7E6F3A350C06}" destId="{532BF9DA-7813-493E-8B55-E9D990350942}" srcOrd="2" destOrd="0" presId="urn:microsoft.com/office/officeart/2005/8/layout/radial1"/>
    <dgm:cxn modelId="{F68A6516-5D46-42DF-9620-E0CA75C0FDA4}" type="presParOf" srcId="{1B94038C-1BA3-4439-BE39-7E6F3A350C06}" destId="{7200E549-C0C1-4BD5-85C1-8C642920B5D8}" srcOrd="3" destOrd="0" presId="urn:microsoft.com/office/officeart/2005/8/layout/radial1"/>
    <dgm:cxn modelId="{00C5D2C4-954A-4C25-9CD0-1E09AC854D3C}" type="presParOf" srcId="{7200E549-C0C1-4BD5-85C1-8C642920B5D8}" destId="{D07CCA39-24D3-4694-8AC1-B044327B149C}" srcOrd="0" destOrd="0" presId="urn:microsoft.com/office/officeart/2005/8/layout/radial1"/>
    <dgm:cxn modelId="{30C54524-E2E2-41C5-9A8B-A296F2B59D4F}" type="presParOf" srcId="{1B94038C-1BA3-4439-BE39-7E6F3A350C06}" destId="{BEF5246E-5A69-40A7-AEBE-F59AE44A19CA}" srcOrd="4" destOrd="0" presId="urn:microsoft.com/office/officeart/2005/8/layout/radial1"/>
    <dgm:cxn modelId="{B57D10D5-1BFC-4E4C-BA67-760235448C2B}" type="presParOf" srcId="{1B94038C-1BA3-4439-BE39-7E6F3A350C06}" destId="{CA288C26-A32D-4FDD-9E0F-39843F9FC998}" srcOrd="5" destOrd="0" presId="urn:microsoft.com/office/officeart/2005/8/layout/radial1"/>
    <dgm:cxn modelId="{5365BE27-F907-48E0-8ABF-CCE5598600DD}" type="presParOf" srcId="{CA288C26-A32D-4FDD-9E0F-39843F9FC998}" destId="{D6A1175B-6647-41D0-977C-D2B6B7564A7D}" srcOrd="0" destOrd="0" presId="urn:microsoft.com/office/officeart/2005/8/layout/radial1"/>
    <dgm:cxn modelId="{4870D90D-FBC9-406C-A0D9-0E4E325ABCB8}" type="presParOf" srcId="{1B94038C-1BA3-4439-BE39-7E6F3A350C06}" destId="{F75D0F58-906F-414F-8578-74DC6D7AD1A6}" srcOrd="6" destOrd="0" presId="urn:microsoft.com/office/officeart/2005/8/layout/radial1"/>
    <dgm:cxn modelId="{86C2F1D3-9EB3-467A-98DD-A09F85E36C70}" type="presParOf" srcId="{1B94038C-1BA3-4439-BE39-7E6F3A350C06}" destId="{FDC99C66-68DC-4AB8-9A4A-DF4B943B227F}" srcOrd="7" destOrd="0" presId="urn:microsoft.com/office/officeart/2005/8/layout/radial1"/>
    <dgm:cxn modelId="{FC028D45-E077-41CF-9BF2-0984F7433D8E}" type="presParOf" srcId="{FDC99C66-68DC-4AB8-9A4A-DF4B943B227F}" destId="{98096F2C-7E20-419F-90E3-8E4740863FB0}" srcOrd="0" destOrd="0" presId="urn:microsoft.com/office/officeart/2005/8/layout/radial1"/>
    <dgm:cxn modelId="{644EB123-4B89-4C40-AEBE-A69D54CFE553}" type="presParOf" srcId="{1B94038C-1BA3-4439-BE39-7E6F3A350C06}" destId="{CF08AE19-AF4D-4FCA-9F8F-9883EB4F8E8F}" srcOrd="8" destOrd="0" presId="urn:microsoft.com/office/officeart/2005/8/layout/radial1"/>
    <dgm:cxn modelId="{5A0DD00D-2EC8-4D34-9D9A-FECE9271F297}" type="presParOf" srcId="{1B94038C-1BA3-4439-BE39-7E6F3A350C06}" destId="{8FB30B64-4AB3-47D7-AC14-ADD08D6F010F}" srcOrd="9" destOrd="0" presId="urn:microsoft.com/office/officeart/2005/8/layout/radial1"/>
    <dgm:cxn modelId="{4DB94608-16B8-4CE1-B085-33988D6D8F0B}" type="presParOf" srcId="{8FB30B64-4AB3-47D7-AC14-ADD08D6F010F}" destId="{8E34815A-4F33-4C26-B1DE-B801B631BBD6}" srcOrd="0" destOrd="0" presId="urn:microsoft.com/office/officeart/2005/8/layout/radial1"/>
    <dgm:cxn modelId="{1A8E7A7B-7B29-4CC3-A1C6-67FBBEB8F187}" type="presParOf" srcId="{1B94038C-1BA3-4439-BE39-7E6F3A350C06}" destId="{12CC5D7F-72BF-4960-83F3-2D7875B18391}" srcOrd="10" destOrd="0" presId="urn:microsoft.com/office/officeart/2005/8/layout/radial1"/>
    <dgm:cxn modelId="{176BA920-34AD-4AF4-86E6-03378F5BC072}" type="presParOf" srcId="{1B94038C-1BA3-4439-BE39-7E6F3A350C06}" destId="{EA4FC8A4-D5DE-4764-835D-13C9EACBE100}" srcOrd="11" destOrd="0" presId="urn:microsoft.com/office/officeart/2005/8/layout/radial1"/>
    <dgm:cxn modelId="{9A5DE023-5A56-4C46-853C-ECFDB13179AF}" type="presParOf" srcId="{EA4FC8A4-D5DE-4764-835D-13C9EACBE100}" destId="{6C7803AC-9D6D-45C5-BFD3-0ED47DA20A3A}" srcOrd="0" destOrd="0" presId="urn:microsoft.com/office/officeart/2005/8/layout/radial1"/>
    <dgm:cxn modelId="{7992A9D7-768D-4E17-A29F-AD834808A65A}" type="presParOf" srcId="{1B94038C-1BA3-4439-BE39-7E6F3A350C06}" destId="{CCD1E1DA-E37C-46DF-B2FA-7AC1CF15B32C}" srcOrd="12" destOrd="0" presId="urn:microsoft.com/office/officeart/2005/8/layout/radial1"/>
    <dgm:cxn modelId="{367FB82E-7BA6-48DD-9010-21AD3458253A}" type="presParOf" srcId="{1B94038C-1BA3-4439-BE39-7E6F3A350C06}" destId="{A05A910C-9CD5-4DC4-BC96-E6AFB124ACCB}" srcOrd="13" destOrd="0" presId="urn:microsoft.com/office/officeart/2005/8/layout/radial1"/>
    <dgm:cxn modelId="{15D9A44A-C480-4900-9516-BD914FE99593}" type="presParOf" srcId="{A05A910C-9CD5-4DC4-BC96-E6AFB124ACCB}" destId="{E5D79E0F-A50F-46E5-A5B6-47F5D60C0E4D}" srcOrd="0" destOrd="0" presId="urn:microsoft.com/office/officeart/2005/8/layout/radial1"/>
    <dgm:cxn modelId="{B707FB9B-D453-440F-B396-26647F11B8EE}" type="presParOf" srcId="{1B94038C-1BA3-4439-BE39-7E6F3A350C06}" destId="{08DF6928-4403-495D-9BD0-9B4628F3A9F8}" srcOrd="14" destOrd="0" presId="urn:microsoft.com/office/officeart/2005/8/layout/radial1"/>
    <dgm:cxn modelId="{37931BD5-13E1-488F-A124-E596CFE4DFF5}" type="presParOf" srcId="{1B94038C-1BA3-4439-BE39-7E6F3A350C06}" destId="{2755CC89-D4A6-4E3E-A2F5-FCD5CC3D506F}" srcOrd="15" destOrd="0" presId="urn:microsoft.com/office/officeart/2005/8/layout/radial1"/>
    <dgm:cxn modelId="{2FCEF563-E2BA-43BA-889B-F5B489EBF888}" type="presParOf" srcId="{2755CC89-D4A6-4E3E-A2F5-FCD5CC3D506F}" destId="{633AA503-C3FB-40F1-BF9E-46EF1763993C}" srcOrd="0" destOrd="0" presId="urn:microsoft.com/office/officeart/2005/8/layout/radial1"/>
    <dgm:cxn modelId="{B112A32E-4ABE-4950-9FE3-9CED4F5B4088}" type="presParOf" srcId="{1B94038C-1BA3-4439-BE39-7E6F3A350C06}" destId="{E39F66FC-4744-446E-9C88-DC049FEB8771}" srcOrd="16" destOrd="0" presId="urn:microsoft.com/office/officeart/2005/8/layout/radial1"/>
    <dgm:cxn modelId="{38545FE9-4CD7-4B42-AB98-60FAB1475F6D}" type="presParOf" srcId="{1B94038C-1BA3-4439-BE39-7E6F3A350C06}" destId="{23535E54-C258-4FB0-9E89-AC66C7F68B57}" srcOrd="17" destOrd="0" presId="urn:microsoft.com/office/officeart/2005/8/layout/radial1"/>
    <dgm:cxn modelId="{9E8E22A4-4906-40BB-BD30-4D211B4E93A9}" type="presParOf" srcId="{23535E54-C258-4FB0-9E89-AC66C7F68B57}" destId="{62A8985C-D6F7-4D39-B64A-AE539A71E5C1}" srcOrd="0" destOrd="0" presId="urn:microsoft.com/office/officeart/2005/8/layout/radial1"/>
    <dgm:cxn modelId="{3B205FCA-60B5-4979-ABB5-A019A574CD7E}" type="presParOf" srcId="{1B94038C-1BA3-4439-BE39-7E6F3A350C06}" destId="{1FF8941B-1085-4F3E-B3F3-DE4BA6CA88EB}" srcOrd="18" destOrd="0" presId="urn:microsoft.com/office/officeart/2005/8/layout/radial1"/>
    <dgm:cxn modelId="{977DE1E5-E660-4F39-B41D-0FF74C5550BA}" type="presParOf" srcId="{1B94038C-1BA3-4439-BE39-7E6F3A350C06}" destId="{AD98F957-456F-4D20-A7C6-1FE199A337FD}" srcOrd="19" destOrd="0" presId="urn:microsoft.com/office/officeart/2005/8/layout/radial1"/>
    <dgm:cxn modelId="{2D3A9CA6-B334-4D77-BDE7-9BA9614063B7}" type="presParOf" srcId="{AD98F957-456F-4D20-A7C6-1FE199A337FD}" destId="{D93F01F2-5696-4008-94A8-13348AFF4909}" srcOrd="0" destOrd="0" presId="urn:microsoft.com/office/officeart/2005/8/layout/radial1"/>
    <dgm:cxn modelId="{B4FCA239-9161-4312-9297-D7D4F779EEF1}" type="presParOf" srcId="{1B94038C-1BA3-4439-BE39-7E6F3A350C06}" destId="{662FD94A-3EDA-4A1F-A8FE-9976AC29BD68}" srcOrd="20"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224A9A-DEC1-45C8-9F7F-44F64CDF13C5}">
      <dsp:nvSpPr>
        <dsp:cNvPr id="0" name=""/>
        <dsp:cNvSpPr/>
      </dsp:nvSpPr>
      <dsp:spPr>
        <a:xfrm>
          <a:off x="2514598" y="2285997"/>
          <a:ext cx="2286003" cy="211011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R="0" lvl="0" algn="ctr" defTabSz="711200" rtl="0">
            <a:lnSpc>
              <a:spcPct val="90000"/>
            </a:lnSpc>
            <a:spcBef>
              <a:spcPct val="0"/>
            </a:spcBef>
            <a:spcAft>
              <a:spcPct val="35000"/>
            </a:spcAft>
          </a:pPr>
          <a:r>
            <a:rPr lang="lv-LV" sz="1600" kern="1200" dirty="0" smtClean="0"/>
            <a:t>Sociālais darbinieks darbam ar personām ar atkarību problēmām</a:t>
          </a:r>
          <a:endParaRPr lang="en-US" sz="1600" kern="1200" dirty="0" smtClean="0"/>
        </a:p>
      </dsp:txBody>
      <dsp:txXfrm>
        <a:off x="2849375" y="2595015"/>
        <a:ext cx="1616449" cy="1492074"/>
      </dsp:txXfrm>
    </dsp:sp>
    <dsp:sp modelId="{69286D8D-F6E1-44EE-A2ED-563B00E78D4A}">
      <dsp:nvSpPr>
        <dsp:cNvPr id="0" name=""/>
        <dsp:cNvSpPr/>
      </dsp:nvSpPr>
      <dsp:spPr>
        <a:xfrm rot="16200000">
          <a:off x="3163161" y="1775905"/>
          <a:ext cx="988877" cy="31306"/>
        </a:xfrm>
        <a:custGeom>
          <a:avLst/>
          <a:gdLst/>
          <a:ahLst/>
          <a:cxnLst/>
          <a:rect l="0" t="0" r="0" b="0"/>
          <a:pathLst>
            <a:path>
              <a:moveTo>
                <a:pt x="0" y="15653"/>
              </a:moveTo>
              <a:lnTo>
                <a:pt x="988877" y="1565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632878" y="1766836"/>
        <a:ext cx="49443" cy="49443"/>
      </dsp:txXfrm>
    </dsp:sp>
    <dsp:sp modelId="{532BF9DA-7813-493E-8B55-E9D990350942}">
      <dsp:nvSpPr>
        <dsp:cNvPr id="0" name=""/>
        <dsp:cNvSpPr/>
      </dsp:nvSpPr>
      <dsp:spPr>
        <a:xfrm>
          <a:off x="3021457" y="24834"/>
          <a:ext cx="1272285" cy="127228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R="0" lvl="0" algn="ctr" defTabSz="666750" rtl="0">
            <a:lnSpc>
              <a:spcPct val="90000"/>
            </a:lnSpc>
            <a:spcBef>
              <a:spcPct val="0"/>
            </a:spcBef>
            <a:spcAft>
              <a:spcPct val="35000"/>
            </a:spcAft>
          </a:pPr>
          <a:r>
            <a:rPr lang="en-US" sz="1500" kern="1200" baseline="0" smtClean="0">
              <a:latin typeface="Calibri"/>
            </a:rPr>
            <a:t>P/a Sociālais dienests</a:t>
          </a:r>
          <a:endParaRPr lang="en-US" sz="1500" kern="1200" smtClean="0"/>
        </a:p>
      </dsp:txBody>
      <dsp:txXfrm>
        <a:off x="3207779" y="211156"/>
        <a:ext cx="899641" cy="899641"/>
      </dsp:txXfrm>
    </dsp:sp>
    <dsp:sp modelId="{7200E549-C0C1-4BD5-85C1-8C642920B5D8}">
      <dsp:nvSpPr>
        <dsp:cNvPr id="0" name=""/>
        <dsp:cNvSpPr/>
      </dsp:nvSpPr>
      <dsp:spPr>
        <a:xfrm rot="18360000">
          <a:off x="4096197" y="2060486"/>
          <a:ext cx="960829" cy="31306"/>
        </a:xfrm>
        <a:custGeom>
          <a:avLst/>
          <a:gdLst/>
          <a:ahLst/>
          <a:cxnLst/>
          <a:rect l="0" t="0" r="0" b="0"/>
          <a:pathLst>
            <a:path>
              <a:moveTo>
                <a:pt x="0" y="15653"/>
              </a:moveTo>
              <a:lnTo>
                <a:pt x="960829" y="1565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552592" y="2052119"/>
        <a:ext cx="48041" cy="48041"/>
      </dsp:txXfrm>
    </dsp:sp>
    <dsp:sp modelId="{BEF5246E-5A69-40A7-AEBE-F59AE44A19CA}">
      <dsp:nvSpPr>
        <dsp:cNvPr id="0" name=""/>
        <dsp:cNvSpPr/>
      </dsp:nvSpPr>
      <dsp:spPr>
        <a:xfrm>
          <a:off x="4596766" y="536683"/>
          <a:ext cx="1272285" cy="127228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R="0" lvl="0" algn="ctr" defTabSz="666750" rtl="0">
            <a:lnSpc>
              <a:spcPct val="90000"/>
            </a:lnSpc>
            <a:spcBef>
              <a:spcPct val="0"/>
            </a:spcBef>
            <a:spcAft>
              <a:spcPct val="35000"/>
            </a:spcAft>
          </a:pPr>
          <a:endParaRPr lang="en-US" sz="1500" kern="1200" baseline="0" smtClean="0">
            <a:latin typeface="Times New Roman"/>
          </a:endParaRPr>
        </a:p>
        <a:p>
          <a:pPr marR="0" lvl="0" algn="ctr" defTabSz="666750" rtl="0">
            <a:lnSpc>
              <a:spcPct val="90000"/>
            </a:lnSpc>
            <a:spcBef>
              <a:spcPct val="0"/>
            </a:spcBef>
            <a:spcAft>
              <a:spcPct val="35000"/>
            </a:spcAft>
          </a:pPr>
          <a:r>
            <a:rPr lang="en-US" sz="1500" kern="1200" baseline="0" smtClean="0">
              <a:latin typeface="Calibri"/>
            </a:rPr>
            <a:t>Izglītības iestādes</a:t>
          </a:r>
          <a:endParaRPr lang="en-US" sz="1500" kern="1200" smtClean="0"/>
        </a:p>
      </dsp:txBody>
      <dsp:txXfrm>
        <a:off x="4783088" y="723005"/>
        <a:ext cx="899641" cy="899641"/>
      </dsp:txXfrm>
    </dsp:sp>
    <dsp:sp modelId="{CA288C26-A32D-4FDD-9E0F-39843F9FC998}">
      <dsp:nvSpPr>
        <dsp:cNvPr id="0" name=""/>
        <dsp:cNvSpPr/>
      </dsp:nvSpPr>
      <dsp:spPr>
        <a:xfrm rot="20520000">
          <a:off x="4713479" y="2834437"/>
          <a:ext cx="910292" cy="31306"/>
        </a:xfrm>
        <a:custGeom>
          <a:avLst/>
          <a:gdLst/>
          <a:ahLst/>
          <a:cxnLst/>
          <a:rect l="0" t="0" r="0" b="0"/>
          <a:pathLst>
            <a:path>
              <a:moveTo>
                <a:pt x="0" y="15653"/>
              </a:moveTo>
              <a:lnTo>
                <a:pt x="910292" y="1565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145868" y="2827333"/>
        <a:ext cx="45514" cy="45514"/>
      </dsp:txXfrm>
    </dsp:sp>
    <dsp:sp modelId="{F75D0F58-906F-414F-8578-74DC6D7AD1A6}">
      <dsp:nvSpPr>
        <dsp:cNvPr id="0" name=""/>
        <dsp:cNvSpPr/>
      </dsp:nvSpPr>
      <dsp:spPr>
        <a:xfrm>
          <a:off x="5570360" y="1876721"/>
          <a:ext cx="1272285" cy="127228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R="0" lvl="0" algn="ctr" defTabSz="666750" rtl="0">
            <a:lnSpc>
              <a:spcPct val="90000"/>
            </a:lnSpc>
            <a:spcBef>
              <a:spcPct val="0"/>
            </a:spcBef>
            <a:spcAft>
              <a:spcPct val="35000"/>
            </a:spcAft>
          </a:pPr>
          <a:endParaRPr lang="en-US" sz="1500" kern="1200" baseline="0" smtClean="0">
            <a:latin typeface="Times New Roman"/>
          </a:endParaRPr>
        </a:p>
        <a:p>
          <a:pPr marR="0" lvl="0" algn="ctr" defTabSz="666750" rtl="0">
            <a:lnSpc>
              <a:spcPct val="90000"/>
            </a:lnSpc>
            <a:spcBef>
              <a:spcPct val="0"/>
            </a:spcBef>
            <a:spcAft>
              <a:spcPct val="35000"/>
            </a:spcAft>
          </a:pPr>
          <a:r>
            <a:rPr lang="lv-LV" sz="1500" kern="1200" baseline="0" smtClean="0">
              <a:latin typeface="Calibri"/>
            </a:rPr>
            <a:t>Bāriņtiesa</a:t>
          </a:r>
          <a:endParaRPr lang="en-US" sz="1500" kern="1200" smtClean="0"/>
        </a:p>
      </dsp:txBody>
      <dsp:txXfrm>
        <a:off x="5756682" y="2063043"/>
        <a:ext cx="899641" cy="899641"/>
      </dsp:txXfrm>
    </dsp:sp>
    <dsp:sp modelId="{FDC99C66-68DC-4AB8-9A4A-DF4B943B227F}">
      <dsp:nvSpPr>
        <dsp:cNvPr id="0" name=""/>
        <dsp:cNvSpPr/>
      </dsp:nvSpPr>
      <dsp:spPr>
        <a:xfrm rot="1080000">
          <a:off x="4713479" y="3816361"/>
          <a:ext cx="910292" cy="31306"/>
        </a:xfrm>
        <a:custGeom>
          <a:avLst/>
          <a:gdLst/>
          <a:ahLst/>
          <a:cxnLst/>
          <a:rect l="0" t="0" r="0" b="0"/>
          <a:pathLst>
            <a:path>
              <a:moveTo>
                <a:pt x="0" y="15653"/>
              </a:moveTo>
              <a:lnTo>
                <a:pt x="910292" y="1565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145868" y="3809257"/>
        <a:ext cx="45514" cy="45514"/>
      </dsp:txXfrm>
    </dsp:sp>
    <dsp:sp modelId="{CF08AE19-AF4D-4FCA-9F8F-9883EB4F8E8F}">
      <dsp:nvSpPr>
        <dsp:cNvPr id="0" name=""/>
        <dsp:cNvSpPr/>
      </dsp:nvSpPr>
      <dsp:spPr>
        <a:xfrm>
          <a:off x="5570360" y="3533098"/>
          <a:ext cx="1272285" cy="127228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R="0" lvl="0" algn="ctr" defTabSz="666750" rtl="0">
            <a:lnSpc>
              <a:spcPct val="90000"/>
            </a:lnSpc>
            <a:spcBef>
              <a:spcPct val="0"/>
            </a:spcBef>
            <a:spcAft>
              <a:spcPct val="35000"/>
            </a:spcAft>
          </a:pPr>
          <a:endParaRPr lang="en-US" sz="1500" kern="1200" baseline="0" smtClean="0">
            <a:latin typeface="Times New Roman"/>
          </a:endParaRPr>
        </a:p>
        <a:p>
          <a:pPr marR="0" lvl="0" algn="ctr" defTabSz="666750" rtl="0">
            <a:lnSpc>
              <a:spcPct val="90000"/>
            </a:lnSpc>
            <a:spcBef>
              <a:spcPct val="0"/>
            </a:spcBef>
            <a:spcAft>
              <a:spcPct val="35000"/>
            </a:spcAft>
          </a:pPr>
          <a:r>
            <a:rPr lang="lv-LV" sz="2000" kern="1200" baseline="0" smtClean="0">
              <a:latin typeface="Calibri"/>
            </a:rPr>
            <a:t>AA</a:t>
          </a:r>
          <a:endParaRPr lang="en-US" sz="2000" kern="1200" smtClean="0"/>
        </a:p>
      </dsp:txBody>
      <dsp:txXfrm>
        <a:off x="5756682" y="3719420"/>
        <a:ext cx="899641" cy="899641"/>
      </dsp:txXfrm>
    </dsp:sp>
    <dsp:sp modelId="{8FB30B64-4AB3-47D7-AC14-ADD08D6F010F}">
      <dsp:nvSpPr>
        <dsp:cNvPr id="0" name=""/>
        <dsp:cNvSpPr/>
      </dsp:nvSpPr>
      <dsp:spPr>
        <a:xfrm rot="3240000">
          <a:off x="4096197" y="4590312"/>
          <a:ext cx="960829" cy="31306"/>
        </a:xfrm>
        <a:custGeom>
          <a:avLst/>
          <a:gdLst/>
          <a:ahLst/>
          <a:cxnLst/>
          <a:rect l="0" t="0" r="0" b="0"/>
          <a:pathLst>
            <a:path>
              <a:moveTo>
                <a:pt x="0" y="15653"/>
              </a:moveTo>
              <a:lnTo>
                <a:pt x="960829" y="1565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552592" y="4581944"/>
        <a:ext cx="48041" cy="48041"/>
      </dsp:txXfrm>
    </dsp:sp>
    <dsp:sp modelId="{12CC5D7F-72BF-4960-83F3-2D7875B18391}">
      <dsp:nvSpPr>
        <dsp:cNvPr id="0" name=""/>
        <dsp:cNvSpPr/>
      </dsp:nvSpPr>
      <dsp:spPr>
        <a:xfrm>
          <a:off x="4596766" y="4873136"/>
          <a:ext cx="1272285" cy="127228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R="0" lvl="0" algn="ctr" defTabSz="666750" rtl="0">
            <a:lnSpc>
              <a:spcPct val="90000"/>
            </a:lnSpc>
            <a:spcBef>
              <a:spcPct val="0"/>
            </a:spcBef>
            <a:spcAft>
              <a:spcPct val="35000"/>
            </a:spcAft>
          </a:pPr>
          <a:r>
            <a:rPr lang="en-US" sz="1500" kern="1200" baseline="0" smtClean="0">
              <a:latin typeface="Calibri"/>
            </a:rPr>
            <a:t>Pašval-dības policija </a:t>
          </a:r>
          <a:endParaRPr lang="en-US" sz="1500" kern="1200" smtClean="0"/>
        </a:p>
      </dsp:txBody>
      <dsp:txXfrm>
        <a:off x="4783088" y="5059458"/>
        <a:ext cx="899641" cy="899641"/>
      </dsp:txXfrm>
    </dsp:sp>
    <dsp:sp modelId="{EA4FC8A4-D5DE-4764-835D-13C9EACBE100}">
      <dsp:nvSpPr>
        <dsp:cNvPr id="0" name=""/>
        <dsp:cNvSpPr/>
      </dsp:nvSpPr>
      <dsp:spPr>
        <a:xfrm rot="5400000">
          <a:off x="3163161" y="4874893"/>
          <a:ext cx="988877" cy="31306"/>
        </a:xfrm>
        <a:custGeom>
          <a:avLst/>
          <a:gdLst/>
          <a:ahLst/>
          <a:cxnLst/>
          <a:rect l="0" t="0" r="0" b="0"/>
          <a:pathLst>
            <a:path>
              <a:moveTo>
                <a:pt x="0" y="15653"/>
              </a:moveTo>
              <a:lnTo>
                <a:pt x="988877" y="1565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632878" y="4865824"/>
        <a:ext cx="49443" cy="49443"/>
      </dsp:txXfrm>
    </dsp:sp>
    <dsp:sp modelId="{CCD1E1DA-E37C-46DF-B2FA-7AC1CF15B32C}">
      <dsp:nvSpPr>
        <dsp:cNvPr id="0" name=""/>
        <dsp:cNvSpPr/>
      </dsp:nvSpPr>
      <dsp:spPr>
        <a:xfrm>
          <a:off x="3021457" y="5384985"/>
          <a:ext cx="1272285" cy="127228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R="0" lvl="0" algn="ctr" defTabSz="666750" rtl="0">
            <a:lnSpc>
              <a:spcPct val="90000"/>
            </a:lnSpc>
            <a:spcBef>
              <a:spcPct val="0"/>
            </a:spcBef>
            <a:spcAft>
              <a:spcPct val="35000"/>
            </a:spcAft>
          </a:pPr>
          <a:r>
            <a:rPr lang="en-US" sz="1500" kern="1200" baseline="0" smtClean="0">
              <a:latin typeface="Calibri"/>
            </a:rPr>
            <a:t>Adminis-tratīvā komisija</a:t>
          </a:r>
          <a:endParaRPr lang="en-US" sz="1500" kern="1200" smtClean="0"/>
        </a:p>
      </dsp:txBody>
      <dsp:txXfrm>
        <a:off x="3207779" y="5571307"/>
        <a:ext cx="899641" cy="899641"/>
      </dsp:txXfrm>
    </dsp:sp>
    <dsp:sp modelId="{A05A910C-9CD5-4DC4-BC96-E6AFB124ACCB}">
      <dsp:nvSpPr>
        <dsp:cNvPr id="0" name=""/>
        <dsp:cNvSpPr/>
      </dsp:nvSpPr>
      <dsp:spPr>
        <a:xfrm rot="7560000">
          <a:off x="2258172" y="4590312"/>
          <a:ext cx="960829" cy="31306"/>
        </a:xfrm>
        <a:custGeom>
          <a:avLst/>
          <a:gdLst/>
          <a:ahLst/>
          <a:cxnLst/>
          <a:rect l="0" t="0" r="0" b="0"/>
          <a:pathLst>
            <a:path>
              <a:moveTo>
                <a:pt x="0" y="15653"/>
              </a:moveTo>
              <a:lnTo>
                <a:pt x="960829" y="1565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2714566" y="4581944"/>
        <a:ext cx="48041" cy="48041"/>
      </dsp:txXfrm>
    </dsp:sp>
    <dsp:sp modelId="{08DF6928-4403-495D-9BD0-9B4628F3A9F8}">
      <dsp:nvSpPr>
        <dsp:cNvPr id="0" name=""/>
        <dsp:cNvSpPr/>
      </dsp:nvSpPr>
      <dsp:spPr>
        <a:xfrm>
          <a:off x="1446148" y="4873136"/>
          <a:ext cx="1272285" cy="127228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R="0" lvl="0" algn="ctr" defTabSz="666750" rtl="0">
            <a:lnSpc>
              <a:spcPct val="90000"/>
            </a:lnSpc>
            <a:spcBef>
              <a:spcPct val="0"/>
            </a:spcBef>
            <a:spcAft>
              <a:spcPct val="35000"/>
            </a:spcAft>
          </a:pPr>
          <a:r>
            <a:rPr lang="lv-LV" sz="1500" kern="1200" smtClean="0"/>
            <a:t>Veselības aprūpes speciālisti</a:t>
          </a:r>
          <a:endParaRPr lang="en-US" sz="1500" kern="1200" smtClean="0"/>
        </a:p>
      </dsp:txBody>
      <dsp:txXfrm>
        <a:off x="1632470" y="5059458"/>
        <a:ext cx="899641" cy="899641"/>
      </dsp:txXfrm>
    </dsp:sp>
    <dsp:sp modelId="{2755CC89-D4A6-4E3E-A2F5-FCD5CC3D506F}">
      <dsp:nvSpPr>
        <dsp:cNvPr id="0" name=""/>
        <dsp:cNvSpPr/>
      </dsp:nvSpPr>
      <dsp:spPr>
        <a:xfrm rot="9720000">
          <a:off x="1691427" y="3816361"/>
          <a:ext cx="910292" cy="31306"/>
        </a:xfrm>
        <a:custGeom>
          <a:avLst/>
          <a:gdLst/>
          <a:ahLst/>
          <a:cxnLst/>
          <a:rect l="0" t="0" r="0" b="0"/>
          <a:pathLst>
            <a:path>
              <a:moveTo>
                <a:pt x="0" y="15653"/>
              </a:moveTo>
              <a:lnTo>
                <a:pt x="910292" y="1565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2123816" y="3809257"/>
        <a:ext cx="45514" cy="45514"/>
      </dsp:txXfrm>
    </dsp:sp>
    <dsp:sp modelId="{E39F66FC-4744-446E-9C88-DC049FEB8771}">
      <dsp:nvSpPr>
        <dsp:cNvPr id="0" name=""/>
        <dsp:cNvSpPr/>
      </dsp:nvSpPr>
      <dsp:spPr>
        <a:xfrm>
          <a:off x="472554" y="3533098"/>
          <a:ext cx="1272285" cy="127228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R="0" lvl="0" algn="ctr" defTabSz="666750" rtl="0">
            <a:lnSpc>
              <a:spcPct val="90000"/>
            </a:lnSpc>
            <a:spcBef>
              <a:spcPct val="0"/>
            </a:spcBef>
            <a:spcAft>
              <a:spcPct val="35000"/>
            </a:spcAft>
          </a:pPr>
          <a:endParaRPr lang="en-US" sz="1500" kern="1200" baseline="0" smtClean="0">
            <a:latin typeface="Times New Roman"/>
          </a:endParaRPr>
        </a:p>
        <a:p>
          <a:pPr marR="0" lvl="0" algn="ctr" defTabSz="666750" rtl="0">
            <a:lnSpc>
              <a:spcPct val="90000"/>
            </a:lnSpc>
            <a:spcBef>
              <a:spcPct val="0"/>
            </a:spcBef>
            <a:spcAft>
              <a:spcPct val="35000"/>
            </a:spcAft>
          </a:pPr>
          <a:r>
            <a:rPr lang="en-US" sz="1500" kern="1200" baseline="0" smtClean="0">
              <a:latin typeface="Calibri"/>
            </a:rPr>
            <a:t>SPKC</a:t>
          </a:r>
          <a:endParaRPr lang="en-US" sz="1500" kern="1200" smtClean="0"/>
        </a:p>
      </dsp:txBody>
      <dsp:txXfrm>
        <a:off x="658876" y="3719420"/>
        <a:ext cx="899641" cy="899641"/>
      </dsp:txXfrm>
    </dsp:sp>
    <dsp:sp modelId="{23535E54-C258-4FB0-9E89-AC66C7F68B57}">
      <dsp:nvSpPr>
        <dsp:cNvPr id="0" name=""/>
        <dsp:cNvSpPr/>
      </dsp:nvSpPr>
      <dsp:spPr>
        <a:xfrm rot="11880000">
          <a:off x="1691427" y="2834437"/>
          <a:ext cx="910292" cy="31306"/>
        </a:xfrm>
        <a:custGeom>
          <a:avLst/>
          <a:gdLst/>
          <a:ahLst/>
          <a:cxnLst/>
          <a:rect l="0" t="0" r="0" b="0"/>
          <a:pathLst>
            <a:path>
              <a:moveTo>
                <a:pt x="0" y="15653"/>
              </a:moveTo>
              <a:lnTo>
                <a:pt x="910292" y="1565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2123816" y="2827333"/>
        <a:ext cx="45514" cy="45514"/>
      </dsp:txXfrm>
    </dsp:sp>
    <dsp:sp modelId="{1FF8941B-1085-4F3E-B3F3-DE4BA6CA88EB}">
      <dsp:nvSpPr>
        <dsp:cNvPr id="0" name=""/>
        <dsp:cNvSpPr/>
      </dsp:nvSpPr>
      <dsp:spPr>
        <a:xfrm>
          <a:off x="472554" y="1876721"/>
          <a:ext cx="1272285" cy="127228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R="0" lvl="0" algn="ctr" defTabSz="666750" rtl="0">
            <a:lnSpc>
              <a:spcPct val="90000"/>
            </a:lnSpc>
            <a:spcBef>
              <a:spcPct val="0"/>
            </a:spcBef>
            <a:spcAft>
              <a:spcPct val="35000"/>
            </a:spcAft>
          </a:pPr>
          <a:r>
            <a:rPr lang="lv-LV" sz="1500" kern="1200" baseline="0" smtClean="0">
              <a:latin typeface="Calibri"/>
            </a:rPr>
            <a:t>Skrundas novada Izglītības nodaļa</a:t>
          </a:r>
          <a:endParaRPr lang="en-US" sz="1500" kern="1200" smtClean="0"/>
        </a:p>
      </dsp:txBody>
      <dsp:txXfrm>
        <a:off x="658876" y="2063043"/>
        <a:ext cx="899641" cy="899641"/>
      </dsp:txXfrm>
    </dsp:sp>
    <dsp:sp modelId="{AD98F957-456F-4D20-A7C6-1FE199A337FD}">
      <dsp:nvSpPr>
        <dsp:cNvPr id="0" name=""/>
        <dsp:cNvSpPr/>
      </dsp:nvSpPr>
      <dsp:spPr>
        <a:xfrm rot="14040000">
          <a:off x="2258172" y="2060486"/>
          <a:ext cx="960829" cy="31306"/>
        </a:xfrm>
        <a:custGeom>
          <a:avLst/>
          <a:gdLst/>
          <a:ahLst/>
          <a:cxnLst/>
          <a:rect l="0" t="0" r="0" b="0"/>
          <a:pathLst>
            <a:path>
              <a:moveTo>
                <a:pt x="0" y="15653"/>
              </a:moveTo>
              <a:lnTo>
                <a:pt x="960829" y="1565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2714566" y="2052119"/>
        <a:ext cx="48041" cy="48041"/>
      </dsp:txXfrm>
    </dsp:sp>
    <dsp:sp modelId="{662FD94A-3EDA-4A1F-A8FE-9976AC29BD68}">
      <dsp:nvSpPr>
        <dsp:cNvPr id="0" name=""/>
        <dsp:cNvSpPr/>
      </dsp:nvSpPr>
      <dsp:spPr>
        <a:xfrm>
          <a:off x="1446148" y="536683"/>
          <a:ext cx="1272285" cy="127228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R="0" lvl="0" algn="ctr" defTabSz="666750" rtl="0">
            <a:lnSpc>
              <a:spcPct val="90000"/>
            </a:lnSpc>
            <a:spcBef>
              <a:spcPct val="0"/>
            </a:spcBef>
            <a:spcAft>
              <a:spcPct val="35000"/>
            </a:spcAft>
          </a:pPr>
          <a:r>
            <a:rPr lang="lv-LV" sz="1500" b="1" kern="1200" baseline="0" smtClean="0">
              <a:latin typeface="Calibri"/>
            </a:rPr>
            <a:t>Iedzīvotāji</a:t>
          </a:r>
          <a:r>
            <a:rPr lang="en-US" sz="1500" b="1" kern="1200" baseline="0" smtClean="0">
              <a:latin typeface="Calibri"/>
            </a:rPr>
            <a:t> </a:t>
          </a:r>
          <a:endParaRPr lang="en-US" sz="1500" kern="1200" smtClean="0"/>
        </a:p>
      </dsp:txBody>
      <dsp:txXfrm>
        <a:off x="1632470" y="723005"/>
        <a:ext cx="899641" cy="899641"/>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15C02C-41F9-4C99-94C8-D322C8A42D6D}" type="datetimeFigureOut">
              <a:rPr lang="en-US" smtClean="0"/>
              <a:t>10/7/2015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D3C545-76BF-4F0C-87F6-09A57D127417}" type="slidenum">
              <a:rPr lang="en-US" smtClean="0"/>
              <a:t>‹#›</a:t>
            </a:fld>
            <a:endParaRPr lang="en-US"/>
          </a:p>
        </p:txBody>
      </p:sp>
    </p:spTree>
    <p:extLst>
      <p:ext uri="{BB962C8B-B14F-4D97-AF65-F5344CB8AC3E}">
        <p14:creationId xmlns:p14="http://schemas.microsoft.com/office/powerpoint/2010/main" val="173484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FD3C545-76BF-4F0C-87F6-09A57D127417}"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17CAD54-228B-4DFA-83B2-C00377DC9737}" type="datetimeFigureOut">
              <a:rPr lang="en-US" smtClean="0"/>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2AC152-3FC7-4AAE-AE1F-2A82417A0C0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7CAD54-228B-4DFA-83B2-C00377DC9737}" type="datetimeFigureOut">
              <a:rPr lang="en-US" smtClean="0"/>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2AC152-3FC7-4AAE-AE1F-2A82417A0C0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7CAD54-228B-4DFA-83B2-C00377DC9737}" type="datetimeFigureOut">
              <a:rPr lang="en-US" smtClean="0"/>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2AC152-3FC7-4AAE-AE1F-2A82417A0C0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7CAD54-228B-4DFA-83B2-C00377DC9737}" type="datetimeFigureOut">
              <a:rPr lang="en-US" smtClean="0"/>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2AC152-3FC7-4AAE-AE1F-2A82417A0C0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7CAD54-228B-4DFA-83B2-C00377DC9737}" type="datetimeFigureOut">
              <a:rPr lang="en-US" smtClean="0"/>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2AC152-3FC7-4AAE-AE1F-2A82417A0C0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17CAD54-228B-4DFA-83B2-C00377DC9737}" type="datetimeFigureOut">
              <a:rPr lang="en-US" smtClean="0"/>
              <a:t>10/7/2015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2AC152-3FC7-4AAE-AE1F-2A82417A0C0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17CAD54-228B-4DFA-83B2-C00377DC9737}" type="datetimeFigureOut">
              <a:rPr lang="en-US" smtClean="0"/>
              <a:t>10/7/2015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2AC152-3FC7-4AAE-AE1F-2A82417A0C0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17CAD54-228B-4DFA-83B2-C00377DC9737}" type="datetimeFigureOut">
              <a:rPr lang="en-US" smtClean="0"/>
              <a:t>10/7/2015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2AC152-3FC7-4AAE-AE1F-2A82417A0C0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7CAD54-228B-4DFA-83B2-C00377DC9737}" type="datetimeFigureOut">
              <a:rPr lang="en-US" smtClean="0"/>
              <a:t>10/7/2015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2AC152-3FC7-4AAE-AE1F-2A82417A0C0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7CAD54-228B-4DFA-83B2-C00377DC9737}" type="datetimeFigureOut">
              <a:rPr lang="en-US" smtClean="0"/>
              <a:t>10/7/2015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2AC152-3FC7-4AAE-AE1F-2A82417A0C0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7CAD54-228B-4DFA-83B2-C00377DC9737}" type="datetimeFigureOut">
              <a:rPr lang="en-US" smtClean="0"/>
              <a:t>10/7/2015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2AC152-3FC7-4AAE-AE1F-2A82417A0C0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7CAD54-228B-4DFA-83B2-C00377DC9737}" type="datetimeFigureOut">
              <a:rPr lang="en-US" smtClean="0"/>
              <a:t>10/7/2015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2AC152-3FC7-4AAE-AE1F-2A82417A0C0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slide" Target="slide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1470025"/>
          </a:xfrm>
        </p:spPr>
        <p:txBody>
          <a:bodyPr>
            <a:normAutofit fontScale="90000"/>
          </a:bodyPr>
          <a:lstStyle/>
          <a:p>
            <a:r>
              <a:rPr lang="lv-LV" dirty="0" smtClean="0"/>
              <a:t/>
            </a:r>
            <a:br>
              <a:rPr lang="lv-LV" dirty="0" smtClean="0"/>
            </a:br>
            <a:r>
              <a:rPr lang="lv-LV" dirty="0" smtClean="0"/>
              <a:t>Kompleksa pieeja atkarību profilaksē </a:t>
            </a:r>
            <a:r>
              <a:rPr lang="lv-LV" sz="4000" dirty="0" smtClean="0"/>
              <a:t>pašvaldībā kā sabiedrības veselību veicinošs faktors</a:t>
            </a:r>
            <a:endParaRPr lang="en-US" sz="4000" dirty="0"/>
          </a:p>
        </p:txBody>
      </p:sp>
      <p:sp>
        <p:nvSpPr>
          <p:cNvPr id="3" name="Subtitle 2"/>
          <p:cNvSpPr>
            <a:spLocks noGrp="1"/>
          </p:cNvSpPr>
          <p:nvPr>
            <p:ph type="subTitle" idx="1"/>
          </p:nvPr>
        </p:nvSpPr>
        <p:spPr>
          <a:xfrm>
            <a:off x="2438400" y="4038600"/>
            <a:ext cx="6400800" cy="1752600"/>
          </a:xfrm>
        </p:spPr>
        <p:txBody>
          <a:bodyPr>
            <a:normAutofit lnSpcReduction="10000"/>
          </a:bodyPr>
          <a:lstStyle/>
          <a:p>
            <a:pPr algn="r"/>
            <a:r>
              <a:rPr lang="lv-LV" i="1" dirty="0" smtClean="0">
                <a:solidFill>
                  <a:schemeClr val="tx1">
                    <a:lumMod val="75000"/>
                    <a:lumOff val="25000"/>
                  </a:schemeClr>
                </a:solidFill>
              </a:rPr>
              <a:t>Mg. Rita Goldmane,</a:t>
            </a:r>
          </a:p>
          <a:p>
            <a:pPr algn="r"/>
            <a:r>
              <a:rPr lang="lv-LV" sz="2600" i="1" dirty="0" smtClean="0">
                <a:solidFill>
                  <a:schemeClr val="tx1">
                    <a:lumMod val="75000"/>
                    <a:lumOff val="25000"/>
                  </a:schemeClr>
                </a:solidFill>
              </a:rPr>
              <a:t>Skrundas novada pašvaldības iestādes “Alternatīvās aprūpes dienas centrs” sociālā darbiniece</a:t>
            </a:r>
            <a:endParaRPr lang="en-US" sz="2600" i="1" dirty="0">
              <a:solidFill>
                <a:schemeClr val="tx1">
                  <a:lumMod val="75000"/>
                  <a:lumOff val="25000"/>
                </a:schemeClr>
              </a:solidFill>
            </a:endParaRPr>
          </a:p>
        </p:txBody>
      </p:sp>
      <p:sp>
        <p:nvSpPr>
          <p:cNvPr id="4" name="TextBox 3"/>
          <p:cNvSpPr txBox="1"/>
          <p:nvPr/>
        </p:nvSpPr>
        <p:spPr>
          <a:xfrm>
            <a:off x="3352800" y="6248400"/>
            <a:ext cx="2057400" cy="369332"/>
          </a:xfrm>
          <a:prstGeom prst="rect">
            <a:avLst/>
          </a:prstGeom>
          <a:noFill/>
        </p:spPr>
        <p:txBody>
          <a:bodyPr wrap="square" rtlCol="0">
            <a:spAutoFit/>
          </a:bodyPr>
          <a:lstStyle/>
          <a:p>
            <a:pPr algn="ctr"/>
            <a:r>
              <a:rPr lang="lv-LV" dirty="0" smtClean="0">
                <a:solidFill>
                  <a:schemeClr val="bg1">
                    <a:lumMod val="50000"/>
                  </a:schemeClr>
                </a:solidFill>
              </a:rPr>
              <a:t>Rīga, 2015</a:t>
            </a:r>
            <a:endParaRPr lang="en-US" dirty="0">
              <a:solidFill>
                <a:schemeClr val="bg1">
                  <a:lumMod val="5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228600"/>
            <a:ext cx="8153400" cy="6924973"/>
          </a:xfrm>
          <a:prstGeom prst="rect">
            <a:avLst/>
          </a:prstGeom>
          <a:noFill/>
        </p:spPr>
        <p:txBody>
          <a:bodyPr wrap="square" rtlCol="0">
            <a:spAutoFit/>
          </a:bodyPr>
          <a:lstStyle/>
          <a:p>
            <a:pPr algn="ctr"/>
            <a:r>
              <a:rPr lang="lv-LV" sz="3200" dirty="0" smtClean="0"/>
              <a:t>LĪDZATKARĪBA</a:t>
            </a:r>
          </a:p>
          <a:p>
            <a:endParaRPr lang="lv-LV" dirty="0"/>
          </a:p>
          <a:p>
            <a:r>
              <a:rPr lang="lv-LV" dirty="0" smtClean="0"/>
              <a:t>            </a:t>
            </a:r>
          </a:p>
          <a:p>
            <a:r>
              <a:rPr lang="lv-LV" dirty="0"/>
              <a:t> </a:t>
            </a:r>
            <a:r>
              <a:rPr lang="lv-LV" dirty="0" smtClean="0"/>
              <a:t>           </a:t>
            </a:r>
            <a:r>
              <a:rPr lang="lv-LV" sz="2000" dirty="0" smtClean="0"/>
              <a:t>Līdzatkarība </a:t>
            </a:r>
            <a:r>
              <a:rPr lang="lv-LV" sz="2000" dirty="0"/>
              <a:t>ir iemācīta (apgūta) uzvedība, kas ļauj personai funkcionēt disfunkcionālas ģimenes attiecību vidē. </a:t>
            </a:r>
            <a:endParaRPr lang="lv-LV" sz="2000" dirty="0" smtClean="0"/>
          </a:p>
          <a:p>
            <a:endParaRPr lang="lv-LV" sz="2000" dirty="0" smtClean="0"/>
          </a:p>
          <a:p>
            <a:endParaRPr lang="lv-LV" sz="2000" dirty="0" smtClean="0"/>
          </a:p>
          <a:p>
            <a:r>
              <a:rPr lang="lv-LV" sz="2000" dirty="0" smtClean="0"/>
              <a:t>             </a:t>
            </a:r>
            <a:r>
              <a:rPr lang="en-US" sz="2000" dirty="0" err="1" smtClean="0"/>
              <a:t>Līdzatkarībai</a:t>
            </a:r>
            <a:r>
              <a:rPr lang="en-US" sz="2000" dirty="0" smtClean="0"/>
              <a:t> </a:t>
            </a:r>
            <a:r>
              <a:rPr lang="en-US" sz="2000" dirty="0" err="1" smtClean="0"/>
              <a:t>ir</a:t>
            </a:r>
            <a:r>
              <a:rPr lang="en-US" sz="2000" dirty="0" smtClean="0"/>
              <a:t> </a:t>
            </a:r>
            <a:r>
              <a:rPr lang="en-US" sz="2000" dirty="0" err="1" smtClean="0"/>
              <a:t>raksturīgas</a:t>
            </a:r>
            <a:r>
              <a:rPr lang="en-US" sz="2000" dirty="0" smtClean="0"/>
              <a:t> </a:t>
            </a:r>
            <a:r>
              <a:rPr lang="en-US" sz="2000" dirty="0" err="1" smtClean="0"/>
              <a:t>kompulsīvas</a:t>
            </a:r>
            <a:r>
              <a:rPr lang="en-US" sz="2000" dirty="0" smtClean="0"/>
              <a:t> </a:t>
            </a:r>
            <a:r>
              <a:rPr lang="en-US" sz="2000" dirty="0" err="1" smtClean="0"/>
              <a:t>darbības</a:t>
            </a:r>
            <a:r>
              <a:rPr lang="en-US" sz="2000" dirty="0" smtClean="0"/>
              <a:t> (</a:t>
            </a:r>
            <a:r>
              <a:rPr lang="en-US" sz="2000" dirty="0" err="1" smtClean="0"/>
              <a:t>neapzināta</a:t>
            </a:r>
            <a:r>
              <a:rPr lang="en-US" sz="2000" dirty="0" smtClean="0"/>
              <a:t> </a:t>
            </a:r>
            <a:r>
              <a:rPr lang="en-US" sz="2000" dirty="0" err="1" smtClean="0"/>
              <a:t>iracionāla</a:t>
            </a:r>
            <a:r>
              <a:rPr lang="en-US" sz="2000" dirty="0" smtClean="0"/>
              <a:t> </a:t>
            </a:r>
            <a:r>
              <a:rPr lang="en-US" sz="2000" dirty="0" err="1" smtClean="0"/>
              <a:t>uzvedība</a:t>
            </a:r>
            <a:r>
              <a:rPr lang="en-US" sz="2000" dirty="0" smtClean="0"/>
              <a:t>, </a:t>
            </a:r>
            <a:r>
              <a:rPr lang="en-US" sz="2000" dirty="0" err="1" smtClean="0"/>
              <a:t>kuru</a:t>
            </a:r>
            <a:r>
              <a:rPr lang="en-US" sz="2000" dirty="0" smtClean="0"/>
              <a:t> </a:t>
            </a:r>
            <a:r>
              <a:rPr lang="en-US" sz="2000" dirty="0" err="1" smtClean="0"/>
              <a:t>cilvēks</a:t>
            </a:r>
            <a:r>
              <a:rPr lang="en-US" sz="2000" dirty="0" smtClean="0"/>
              <a:t> </a:t>
            </a:r>
            <a:r>
              <a:rPr lang="en-US" sz="2000" dirty="0" err="1" smtClean="0"/>
              <a:t>var</a:t>
            </a:r>
            <a:r>
              <a:rPr lang="en-US" sz="2000" dirty="0" smtClean="0"/>
              <a:t> </a:t>
            </a:r>
            <a:r>
              <a:rPr lang="en-US" sz="2000" dirty="0" err="1" smtClean="0"/>
              <a:t>nožēlot</a:t>
            </a:r>
            <a:r>
              <a:rPr lang="en-US" sz="2000" dirty="0" smtClean="0"/>
              <a:t>, bet </a:t>
            </a:r>
            <a:r>
              <a:rPr lang="en-US" sz="2000" dirty="0" err="1" smtClean="0"/>
              <a:t>turpina</a:t>
            </a:r>
            <a:r>
              <a:rPr lang="en-US" sz="2000" dirty="0" smtClean="0"/>
              <a:t> </a:t>
            </a:r>
            <a:r>
              <a:rPr lang="en-US" sz="2000" dirty="0" err="1" smtClean="0"/>
              <a:t>šādi</a:t>
            </a:r>
            <a:r>
              <a:rPr lang="en-US" sz="2000" dirty="0" smtClean="0"/>
              <a:t> </a:t>
            </a:r>
            <a:r>
              <a:rPr lang="en-US" sz="2000" dirty="0" err="1" smtClean="0"/>
              <a:t>rīkoties</a:t>
            </a:r>
            <a:r>
              <a:rPr lang="en-US" sz="2000" dirty="0" smtClean="0"/>
              <a:t>), </a:t>
            </a:r>
            <a:r>
              <a:rPr lang="en-US" sz="2000" dirty="0" err="1" smtClean="0"/>
              <a:t>nespēja</a:t>
            </a:r>
            <a:r>
              <a:rPr lang="en-US" sz="2000" dirty="0" smtClean="0"/>
              <a:t> </a:t>
            </a:r>
            <a:r>
              <a:rPr lang="en-US" sz="2000" dirty="0" err="1" smtClean="0"/>
              <a:t>paust</a:t>
            </a:r>
            <a:r>
              <a:rPr lang="en-US" sz="2000" dirty="0" smtClean="0"/>
              <a:t> </a:t>
            </a:r>
            <a:r>
              <a:rPr lang="en-US" sz="2000" dirty="0" err="1" smtClean="0"/>
              <a:t>jūtas</a:t>
            </a:r>
            <a:r>
              <a:rPr lang="en-US" sz="2000" dirty="0" smtClean="0"/>
              <a:t>, </a:t>
            </a:r>
            <a:r>
              <a:rPr lang="en-US" sz="2000" dirty="0" err="1" smtClean="0"/>
              <a:t>zems</a:t>
            </a:r>
            <a:r>
              <a:rPr lang="en-US" sz="2000" dirty="0" smtClean="0"/>
              <a:t> </a:t>
            </a:r>
            <a:r>
              <a:rPr lang="en-US" sz="2000" dirty="0" err="1" smtClean="0"/>
              <a:t>pašvērtējums</a:t>
            </a:r>
            <a:r>
              <a:rPr lang="en-US" sz="2000" dirty="0" smtClean="0"/>
              <a:t>, </a:t>
            </a:r>
            <a:r>
              <a:rPr lang="en-US" sz="2000" dirty="0" err="1" smtClean="0"/>
              <a:t>kā</a:t>
            </a:r>
            <a:r>
              <a:rPr lang="en-US" sz="2000" dirty="0" smtClean="0"/>
              <a:t> </a:t>
            </a:r>
            <a:r>
              <a:rPr lang="en-US" sz="2000" dirty="0" err="1" smtClean="0"/>
              <a:t>arī</a:t>
            </a:r>
            <a:r>
              <a:rPr lang="en-US" sz="2000" dirty="0" smtClean="0"/>
              <a:t> </a:t>
            </a:r>
            <a:r>
              <a:rPr lang="en-US" sz="2000" dirty="0" err="1" smtClean="0"/>
              <a:t>veselības</a:t>
            </a:r>
            <a:r>
              <a:rPr lang="en-US" sz="2000" dirty="0" smtClean="0"/>
              <a:t> </a:t>
            </a:r>
            <a:r>
              <a:rPr lang="en-US" sz="2000" dirty="0" err="1" smtClean="0"/>
              <a:t>traucējumi</a:t>
            </a:r>
            <a:r>
              <a:rPr lang="en-US" sz="2000" dirty="0" smtClean="0"/>
              <a:t>, </a:t>
            </a:r>
            <a:r>
              <a:rPr lang="en-US" sz="2000" dirty="0" err="1" smtClean="0"/>
              <a:t>kas</a:t>
            </a:r>
            <a:r>
              <a:rPr lang="en-US" sz="2000" dirty="0" smtClean="0"/>
              <a:t> </a:t>
            </a:r>
            <a:r>
              <a:rPr lang="en-US" sz="2000" dirty="0" err="1" smtClean="0"/>
              <a:t>saistīti</a:t>
            </a:r>
            <a:r>
              <a:rPr lang="en-US" sz="2000" dirty="0" smtClean="0"/>
              <a:t> </a:t>
            </a:r>
            <a:r>
              <a:rPr lang="en-US" sz="2000" dirty="0" err="1" smtClean="0"/>
              <a:t>ar</a:t>
            </a:r>
            <a:r>
              <a:rPr lang="en-US" sz="2000" dirty="0" smtClean="0"/>
              <a:t> </a:t>
            </a:r>
            <a:r>
              <a:rPr lang="en-US" sz="2000" dirty="0" err="1" smtClean="0"/>
              <a:t>stresu</a:t>
            </a:r>
            <a:r>
              <a:rPr lang="en-US" sz="2000" dirty="0" smtClean="0"/>
              <a:t> (</a:t>
            </a:r>
            <a:r>
              <a:rPr lang="en-US" sz="2000" dirty="0" err="1" smtClean="0"/>
              <a:t>Wegsheider</a:t>
            </a:r>
            <a:r>
              <a:rPr lang="en-US" sz="2000" dirty="0" smtClean="0"/>
              <a:t>-Cruse, 1985). </a:t>
            </a:r>
          </a:p>
          <a:p>
            <a:endParaRPr lang="lv-LV" sz="2000" dirty="0" smtClean="0"/>
          </a:p>
          <a:p>
            <a:endParaRPr lang="lv-LV" sz="2000" dirty="0"/>
          </a:p>
          <a:p>
            <a:r>
              <a:rPr lang="en-US" sz="2000" dirty="0" err="1" smtClean="0"/>
              <a:t>Četras</a:t>
            </a:r>
            <a:r>
              <a:rPr lang="en-US" sz="2000" dirty="0" smtClean="0"/>
              <a:t> </a:t>
            </a:r>
            <a:r>
              <a:rPr lang="en-US" sz="2000" dirty="0" err="1" smtClean="0"/>
              <a:t>galvenās</a:t>
            </a:r>
            <a:r>
              <a:rPr lang="en-US" sz="2000" dirty="0" smtClean="0"/>
              <a:t> </a:t>
            </a:r>
            <a:r>
              <a:rPr lang="en-US" sz="2000" dirty="0" err="1"/>
              <a:t>līdzatkarības</a:t>
            </a:r>
            <a:r>
              <a:rPr lang="en-US" sz="2000" dirty="0"/>
              <a:t> </a:t>
            </a:r>
            <a:r>
              <a:rPr lang="en-US" sz="2000" dirty="0" err="1"/>
              <a:t>pazīmes</a:t>
            </a:r>
            <a:r>
              <a:rPr lang="en-US" sz="2000" dirty="0"/>
              <a:t>: </a:t>
            </a:r>
            <a:endParaRPr lang="lv-LV" sz="2000" dirty="0" smtClean="0"/>
          </a:p>
          <a:p>
            <a:pPr marL="342900" indent="-342900">
              <a:buAutoNum type="arabicParenR"/>
            </a:pPr>
            <a:r>
              <a:rPr lang="en-US" sz="2000" dirty="0" err="1" smtClean="0"/>
              <a:t>pārmērīga</a:t>
            </a:r>
            <a:r>
              <a:rPr lang="en-US" sz="2000" dirty="0" smtClean="0"/>
              <a:t> </a:t>
            </a:r>
            <a:r>
              <a:rPr lang="en-US" sz="2000" dirty="0" err="1"/>
              <a:t>orientācija</a:t>
            </a:r>
            <a:r>
              <a:rPr lang="en-US" sz="2000" dirty="0"/>
              <a:t> (</a:t>
            </a:r>
            <a:r>
              <a:rPr lang="en-US" sz="2000" dirty="0" err="1"/>
              <a:t>fokusēšanās</a:t>
            </a:r>
            <a:r>
              <a:rPr lang="en-US" sz="2000" dirty="0"/>
              <a:t>) </a:t>
            </a:r>
            <a:r>
              <a:rPr lang="en-US" sz="2000" dirty="0" err="1"/>
              <a:t>uz</a:t>
            </a:r>
            <a:r>
              <a:rPr lang="en-US" sz="2000" dirty="0"/>
              <a:t> </a:t>
            </a:r>
            <a:r>
              <a:rPr lang="en-US" sz="2000" dirty="0" err="1"/>
              <a:t>citiem</a:t>
            </a:r>
            <a:r>
              <a:rPr lang="en-US" sz="2000" dirty="0"/>
              <a:t>, </a:t>
            </a:r>
            <a:endParaRPr lang="lv-LV" sz="2000" dirty="0" smtClean="0"/>
          </a:p>
          <a:p>
            <a:pPr marL="342900" indent="-342900">
              <a:buAutoNum type="arabicParenR"/>
            </a:pPr>
            <a:r>
              <a:rPr lang="en-US" sz="2000" dirty="0" err="1" smtClean="0"/>
              <a:t>sevis</a:t>
            </a:r>
            <a:r>
              <a:rPr lang="en-US" sz="2000" dirty="0" smtClean="0"/>
              <a:t> </a:t>
            </a:r>
            <a:r>
              <a:rPr lang="en-US" sz="2000" dirty="0" err="1"/>
              <a:t>noliegšana</a:t>
            </a:r>
            <a:r>
              <a:rPr lang="en-US" sz="2000" dirty="0"/>
              <a:t> un </a:t>
            </a:r>
            <a:r>
              <a:rPr lang="en-US" sz="2000" dirty="0" err="1"/>
              <a:t>ziedošanās</a:t>
            </a:r>
            <a:r>
              <a:rPr lang="en-US" sz="2000" dirty="0"/>
              <a:t>, </a:t>
            </a:r>
            <a:endParaRPr lang="lv-LV" sz="2000" dirty="0" smtClean="0"/>
          </a:p>
          <a:p>
            <a:pPr marL="342900" indent="-342900">
              <a:buAutoNum type="arabicParenR"/>
            </a:pPr>
            <a:r>
              <a:rPr lang="en-US" sz="2000" dirty="0" err="1" smtClean="0"/>
              <a:t>pastiprināta</a:t>
            </a:r>
            <a:r>
              <a:rPr lang="en-US" sz="2000" dirty="0" smtClean="0"/>
              <a:t> </a:t>
            </a:r>
            <a:r>
              <a:rPr lang="en-US" sz="2000" dirty="0" err="1"/>
              <a:t>vēlme</a:t>
            </a:r>
            <a:r>
              <a:rPr lang="en-US" sz="2000" dirty="0"/>
              <a:t> </a:t>
            </a:r>
            <a:r>
              <a:rPr lang="en-US" sz="2000" dirty="0" err="1"/>
              <a:t>kontrolēt</a:t>
            </a:r>
            <a:r>
              <a:rPr lang="en-US" sz="2000" dirty="0"/>
              <a:t> </a:t>
            </a:r>
            <a:r>
              <a:rPr lang="en-US" sz="2000" dirty="0" err="1"/>
              <a:t>citus</a:t>
            </a:r>
            <a:r>
              <a:rPr lang="en-US" sz="2000" dirty="0"/>
              <a:t> </a:t>
            </a:r>
            <a:r>
              <a:rPr lang="en-US" sz="2000" dirty="0" err="1"/>
              <a:t>cilvēkus</a:t>
            </a:r>
            <a:r>
              <a:rPr lang="en-US" sz="2000" dirty="0"/>
              <a:t>, </a:t>
            </a:r>
            <a:r>
              <a:rPr lang="en-US" sz="2000" dirty="0" smtClean="0"/>
              <a:t> </a:t>
            </a:r>
            <a:endParaRPr lang="lv-LV" sz="2000" dirty="0" smtClean="0"/>
          </a:p>
          <a:p>
            <a:pPr marL="342900" indent="-342900">
              <a:buAutoNum type="arabicParenR"/>
            </a:pPr>
            <a:r>
              <a:rPr lang="en-US" sz="2000" dirty="0" err="1" smtClean="0"/>
              <a:t>savu</a:t>
            </a:r>
            <a:r>
              <a:rPr lang="en-US" sz="2000" dirty="0" smtClean="0"/>
              <a:t> </a:t>
            </a:r>
            <a:r>
              <a:rPr lang="en-US" sz="2000" dirty="0" err="1"/>
              <a:t>emociju</a:t>
            </a:r>
            <a:r>
              <a:rPr lang="en-US" sz="2000" dirty="0"/>
              <a:t> </a:t>
            </a:r>
            <a:r>
              <a:rPr lang="en-US" sz="2000" dirty="0" err="1"/>
              <a:t>slēpšana</a:t>
            </a:r>
            <a:r>
              <a:rPr lang="en-US" sz="2000" dirty="0"/>
              <a:t>, </a:t>
            </a:r>
            <a:r>
              <a:rPr lang="en-US" sz="2000" dirty="0" err="1"/>
              <a:t>nomākšana</a:t>
            </a:r>
            <a:r>
              <a:rPr lang="en-US" sz="2000" dirty="0"/>
              <a:t>, </a:t>
            </a:r>
            <a:r>
              <a:rPr lang="en-US" sz="2000" dirty="0" err="1"/>
              <a:t>nespēja</a:t>
            </a:r>
            <a:r>
              <a:rPr lang="en-US" sz="2000" dirty="0"/>
              <a:t> </a:t>
            </a:r>
            <a:r>
              <a:rPr lang="en-US" sz="2000" dirty="0" err="1"/>
              <a:t>paust</a:t>
            </a:r>
            <a:r>
              <a:rPr lang="en-US" sz="2000" dirty="0"/>
              <a:t> </a:t>
            </a:r>
            <a:r>
              <a:rPr lang="en-US" sz="2000" dirty="0" err="1"/>
              <a:t>savas</a:t>
            </a:r>
            <a:r>
              <a:rPr lang="en-US" sz="2000" dirty="0"/>
              <a:t> </a:t>
            </a:r>
            <a:r>
              <a:rPr lang="en-US" sz="2000" dirty="0" err="1"/>
              <a:t>emocijas</a:t>
            </a:r>
            <a:r>
              <a:rPr lang="en-US" sz="2000" dirty="0"/>
              <a:t> (Dear, Roberts, &amp; Lange, 2005). </a:t>
            </a:r>
            <a:endParaRPr lang="lv-LV" sz="2000" dirty="0" smtClean="0"/>
          </a:p>
          <a:p>
            <a:pPr marL="342900" indent="-342900">
              <a:buAutoNum type="arabicParenR"/>
            </a:pPr>
            <a:endParaRPr lang="lv-LV" sz="2000" dirty="0"/>
          </a:p>
          <a:p>
            <a:pPr marL="342900" indent="-342900"/>
            <a:endParaRPr lang="lv-LV" dirty="0" smtClean="0"/>
          </a:p>
          <a:p>
            <a:pPr marL="342900" indent="-342900"/>
            <a:endParaRPr lang="lv-LV"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sosceles Triangle 2"/>
          <p:cNvSpPr/>
          <p:nvPr/>
        </p:nvSpPr>
        <p:spPr>
          <a:xfrm rot="10800000">
            <a:off x="2895600" y="2209800"/>
            <a:ext cx="3352800" cy="25908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p:cNvSpPr txBox="1"/>
          <p:nvPr/>
        </p:nvSpPr>
        <p:spPr>
          <a:xfrm>
            <a:off x="1752600" y="1905000"/>
            <a:ext cx="1219200" cy="369332"/>
          </a:xfrm>
          <a:prstGeom prst="rect">
            <a:avLst/>
          </a:prstGeom>
          <a:noFill/>
        </p:spPr>
        <p:txBody>
          <a:bodyPr wrap="square" rtlCol="0">
            <a:spAutoFit/>
          </a:bodyPr>
          <a:lstStyle/>
          <a:p>
            <a:r>
              <a:rPr lang="lv-LV" dirty="0" smtClean="0"/>
              <a:t>GLĀBĒJS</a:t>
            </a:r>
            <a:endParaRPr lang="en-US" dirty="0"/>
          </a:p>
        </p:txBody>
      </p:sp>
      <p:sp>
        <p:nvSpPr>
          <p:cNvPr id="5" name="TextBox 4"/>
          <p:cNvSpPr txBox="1"/>
          <p:nvPr/>
        </p:nvSpPr>
        <p:spPr>
          <a:xfrm>
            <a:off x="6324600" y="1905000"/>
            <a:ext cx="1219200" cy="369332"/>
          </a:xfrm>
          <a:prstGeom prst="rect">
            <a:avLst/>
          </a:prstGeom>
          <a:noFill/>
        </p:spPr>
        <p:txBody>
          <a:bodyPr wrap="square" rtlCol="0">
            <a:spAutoFit/>
          </a:bodyPr>
          <a:lstStyle/>
          <a:p>
            <a:r>
              <a:rPr lang="lv-LV" dirty="0" smtClean="0"/>
              <a:t>SOĢIS</a:t>
            </a:r>
            <a:endParaRPr lang="en-US" dirty="0"/>
          </a:p>
        </p:txBody>
      </p:sp>
      <p:sp>
        <p:nvSpPr>
          <p:cNvPr id="6" name="TextBox 5"/>
          <p:cNvSpPr txBox="1"/>
          <p:nvPr/>
        </p:nvSpPr>
        <p:spPr>
          <a:xfrm>
            <a:off x="4114800" y="4876800"/>
            <a:ext cx="1219200" cy="369332"/>
          </a:xfrm>
          <a:prstGeom prst="rect">
            <a:avLst/>
          </a:prstGeom>
          <a:noFill/>
        </p:spPr>
        <p:txBody>
          <a:bodyPr wrap="square" rtlCol="0">
            <a:spAutoFit/>
          </a:bodyPr>
          <a:lstStyle/>
          <a:p>
            <a:r>
              <a:rPr lang="lv-LV" dirty="0" smtClean="0"/>
              <a:t>UPURIS</a:t>
            </a:r>
            <a:endParaRPr lang="en-US" dirty="0"/>
          </a:p>
        </p:txBody>
      </p:sp>
      <p:cxnSp>
        <p:nvCxnSpPr>
          <p:cNvPr id="8" name="Straight Arrow Connector 7"/>
          <p:cNvCxnSpPr/>
          <p:nvPr/>
        </p:nvCxnSpPr>
        <p:spPr>
          <a:xfrm>
            <a:off x="2819400" y="2057400"/>
            <a:ext cx="34290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6200000" flipH="1">
            <a:off x="2209800" y="2667000"/>
            <a:ext cx="2667000" cy="17526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endCxn id="6" idx="0"/>
          </p:cNvCxnSpPr>
          <p:nvPr/>
        </p:nvCxnSpPr>
        <p:spPr>
          <a:xfrm rot="5400000">
            <a:off x="4267200" y="2743200"/>
            <a:ext cx="2590800" cy="16764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914400" y="838200"/>
            <a:ext cx="7543800" cy="461665"/>
          </a:xfrm>
          <a:prstGeom prst="rect">
            <a:avLst/>
          </a:prstGeom>
          <a:noFill/>
        </p:spPr>
        <p:txBody>
          <a:bodyPr wrap="square" rtlCol="0">
            <a:spAutoFit/>
          </a:bodyPr>
          <a:lstStyle/>
          <a:p>
            <a:pPr algn="ctr"/>
            <a:r>
              <a:rPr lang="lv-LV" sz="2400" dirty="0" smtClean="0"/>
              <a:t>Līdzatkarība ir izplatīta palīdzošo profesiju pārstāvju vidū!</a:t>
            </a:r>
            <a:endParaRPr lang="en-US" sz="2400" dirty="0"/>
          </a:p>
        </p:txBody>
      </p:sp>
      <p:sp>
        <p:nvSpPr>
          <p:cNvPr id="15" name="TextBox 14"/>
          <p:cNvSpPr txBox="1"/>
          <p:nvPr/>
        </p:nvSpPr>
        <p:spPr>
          <a:xfrm>
            <a:off x="914400" y="5562600"/>
            <a:ext cx="7620000" cy="369332"/>
          </a:xfrm>
          <a:prstGeom prst="rect">
            <a:avLst/>
          </a:prstGeom>
          <a:noFill/>
        </p:spPr>
        <p:txBody>
          <a:bodyPr wrap="square" rtlCol="0">
            <a:spAutoFit/>
          </a:bodyPr>
          <a:lstStyle/>
          <a:p>
            <a:r>
              <a:rPr lang="lv-LV" dirty="0" smtClean="0"/>
              <a:t>Līdzatkarības tests: 		</a:t>
            </a:r>
            <a:r>
              <a:rPr lang="en-US" dirty="0" smtClean="0"/>
              <a:t>http://esibrivs.lv/lv/tests/cik_lidzatkarigs_tu_esi</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linds(horizontal)">
                                      <p:cBhvr>
                                        <p:cTn id="1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2438400"/>
            <a:ext cx="6781800" cy="584775"/>
          </a:xfrm>
          <a:prstGeom prst="rect">
            <a:avLst/>
          </a:prstGeom>
          <a:noFill/>
        </p:spPr>
        <p:txBody>
          <a:bodyPr wrap="square" rtlCol="0">
            <a:spAutoFit/>
          </a:bodyPr>
          <a:lstStyle/>
          <a:p>
            <a:pPr algn="ctr"/>
            <a:r>
              <a:rPr lang="lv-LV" sz="3200" i="1" dirty="0" smtClean="0"/>
              <a:t>Paldies   par   uzmanību!</a:t>
            </a:r>
            <a:endParaRPr lang="en-US" sz="3200"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nodeType="withEffect">
                                  <p:stCondLst>
                                    <p:cond delay="0"/>
                                  </p:stCondLst>
                                  <p:childTnLst>
                                    <p:animScale>
                                      <p:cBhvr>
                                        <p:cTn id="6" dur="2000" fill="hold"/>
                                        <p:tgtEl>
                                          <p:spTgt spid="2">
                                            <p:txEl>
                                              <p:pRg st="0" end="0"/>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62000" y="1371600"/>
            <a:ext cx="3592849" cy="5105400"/>
          </a:xfrm>
          <a:prstGeom prst="rect">
            <a:avLst/>
          </a:prstGeom>
          <a:noFill/>
          <a:ln w="9525">
            <a:noFill/>
            <a:miter lim="800000"/>
            <a:headEnd/>
            <a:tailEnd/>
          </a:ln>
          <a:effectLst/>
        </p:spPr>
      </p:pic>
      <p:pic>
        <p:nvPicPr>
          <p:cNvPr id="1028" name="Picture 4"/>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648200" y="762000"/>
            <a:ext cx="4267200" cy="5891556"/>
          </a:xfrm>
          <a:prstGeom prst="rect">
            <a:avLst/>
          </a:prstGeom>
          <a:noFill/>
          <a:ln w="9525">
            <a:noFill/>
            <a:miter lim="800000"/>
            <a:headEnd/>
            <a:tailEnd/>
          </a:ln>
          <a:effectLst/>
        </p:spPr>
      </p:pic>
      <p:sp>
        <p:nvSpPr>
          <p:cNvPr id="5" name="TextBox 4"/>
          <p:cNvSpPr txBox="1"/>
          <p:nvPr/>
        </p:nvSpPr>
        <p:spPr>
          <a:xfrm>
            <a:off x="0" y="152400"/>
            <a:ext cx="8001000" cy="923330"/>
          </a:xfrm>
          <a:prstGeom prst="rect">
            <a:avLst/>
          </a:prstGeom>
          <a:noFill/>
        </p:spPr>
        <p:txBody>
          <a:bodyPr wrap="square" rtlCol="0">
            <a:spAutoFit/>
          </a:bodyPr>
          <a:lstStyle/>
          <a:p>
            <a:r>
              <a:rPr lang="lv-LV" sz="3600" dirty="0" smtClean="0"/>
              <a:t>Slimību profilakses un kontroles centrs </a:t>
            </a:r>
          </a:p>
          <a:p>
            <a:r>
              <a:rPr lang="lv-LV" dirty="0" smtClean="0"/>
              <a:t>http://www.spkc.gov.lv/informativie-izdevumi/ </a:t>
            </a:r>
            <a:endParaRPr lang="en-US" dirty="0"/>
          </a:p>
        </p:txBody>
      </p:sp>
      <p:sp>
        <p:nvSpPr>
          <p:cNvPr id="6" name="Action Button: Back or Previous 5">
            <a:hlinkClick r:id="rId4" action="ppaction://hlinksldjump" highlightClick="1"/>
          </p:cNvPr>
          <p:cNvSpPr/>
          <p:nvPr/>
        </p:nvSpPr>
        <p:spPr>
          <a:xfrm>
            <a:off x="8001000" y="152400"/>
            <a:ext cx="762000" cy="381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8200" y="609600"/>
            <a:ext cx="7848600" cy="5078313"/>
          </a:xfrm>
          <a:prstGeom prst="rect">
            <a:avLst/>
          </a:prstGeom>
          <a:noFill/>
        </p:spPr>
        <p:txBody>
          <a:bodyPr wrap="square" rtlCol="0">
            <a:spAutoFit/>
          </a:bodyPr>
          <a:lstStyle/>
          <a:p>
            <a:pPr algn="ctr"/>
            <a:r>
              <a:rPr lang="en-US" sz="5400" dirty="0" err="1" smtClean="0"/>
              <a:t>Atkarība</a:t>
            </a:r>
            <a:endParaRPr lang="lv-LV" sz="5400" dirty="0" smtClean="0"/>
          </a:p>
          <a:p>
            <a:endParaRPr lang="en-US" dirty="0" smtClean="0"/>
          </a:p>
          <a:p>
            <a:r>
              <a:rPr lang="lv-LV" sz="2800" dirty="0" smtClean="0"/>
              <a:t>      A</a:t>
            </a:r>
            <a:r>
              <a:rPr lang="en-US" sz="2800" dirty="0" err="1" smtClean="0"/>
              <a:t>tkarība</a:t>
            </a:r>
            <a:r>
              <a:rPr lang="en-US" sz="2800" dirty="0" smtClean="0"/>
              <a:t> </a:t>
            </a:r>
            <a:r>
              <a:rPr lang="en-US" sz="2800" dirty="0" err="1" smtClean="0"/>
              <a:t>ir</a:t>
            </a:r>
            <a:r>
              <a:rPr lang="en-US" sz="2800" dirty="0" smtClean="0"/>
              <a:t> </a:t>
            </a:r>
            <a:r>
              <a:rPr lang="en-US" sz="2800" dirty="0" err="1" smtClean="0"/>
              <a:t>primāra</a:t>
            </a:r>
            <a:r>
              <a:rPr lang="en-US" sz="2800" dirty="0" smtClean="0"/>
              <a:t>, </a:t>
            </a:r>
            <a:r>
              <a:rPr lang="en-US" sz="2800" dirty="0" err="1" smtClean="0"/>
              <a:t>hroniska</a:t>
            </a:r>
            <a:r>
              <a:rPr lang="en-US" sz="2800" dirty="0" smtClean="0"/>
              <a:t> (</a:t>
            </a:r>
            <a:r>
              <a:rPr lang="en-US" sz="2800" dirty="0" err="1" smtClean="0"/>
              <a:t>pastāvīga</a:t>
            </a:r>
            <a:r>
              <a:rPr lang="en-US" sz="2800" dirty="0" smtClean="0"/>
              <a:t>,</a:t>
            </a:r>
          </a:p>
          <a:p>
            <a:r>
              <a:rPr lang="en-US" sz="2800" dirty="0" err="1" smtClean="0"/>
              <a:t>ilgstoša</a:t>
            </a:r>
            <a:r>
              <a:rPr lang="en-US" sz="2800" dirty="0" smtClean="0"/>
              <a:t>) un </a:t>
            </a:r>
            <a:r>
              <a:rPr lang="en-US" sz="2800" dirty="0" err="1" smtClean="0"/>
              <a:t>progresējoša</a:t>
            </a:r>
            <a:r>
              <a:rPr lang="en-US" sz="2800" dirty="0" smtClean="0"/>
              <a:t> </a:t>
            </a:r>
            <a:r>
              <a:rPr lang="en-US" sz="2800" dirty="0" err="1" smtClean="0"/>
              <a:t>slimība</a:t>
            </a:r>
            <a:r>
              <a:rPr lang="en-US" sz="2800" dirty="0" smtClean="0"/>
              <a:t>, </a:t>
            </a:r>
            <a:r>
              <a:rPr lang="en-US" sz="2800" dirty="0" err="1" smtClean="0"/>
              <a:t>kas</a:t>
            </a:r>
            <a:r>
              <a:rPr lang="en-US" sz="2800" dirty="0" smtClean="0"/>
              <a:t> </a:t>
            </a:r>
            <a:r>
              <a:rPr lang="en-US" sz="2800" dirty="0" err="1" smtClean="0"/>
              <a:t>palielina</a:t>
            </a:r>
            <a:endParaRPr lang="en-US" sz="2800" dirty="0" smtClean="0"/>
          </a:p>
          <a:p>
            <a:r>
              <a:rPr lang="en-US" sz="2800" dirty="0" err="1" smtClean="0"/>
              <a:t>invaliditātes</a:t>
            </a:r>
            <a:r>
              <a:rPr lang="en-US" sz="2800" dirty="0" smtClean="0"/>
              <a:t> </a:t>
            </a:r>
            <a:r>
              <a:rPr lang="en-US" sz="2800" dirty="0" err="1" smtClean="0"/>
              <a:t>veidošanās</a:t>
            </a:r>
            <a:r>
              <a:rPr lang="en-US" sz="2800" dirty="0" smtClean="0"/>
              <a:t> un </a:t>
            </a:r>
            <a:r>
              <a:rPr lang="en-US" sz="2800" dirty="0" err="1" smtClean="0"/>
              <a:t>mirstības</a:t>
            </a:r>
            <a:r>
              <a:rPr lang="en-US" sz="2800" dirty="0" smtClean="0"/>
              <a:t> </a:t>
            </a:r>
            <a:r>
              <a:rPr lang="en-US" sz="2800" dirty="0" err="1" smtClean="0"/>
              <a:t>risku</a:t>
            </a:r>
            <a:endParaRPr lang="en-US" sz="2800" dirty="0" smtClean="0"/>
          </a:p>
          <a:p>
            <a:endParaRPr lang="lv-LV" sz="2800" dirty="0"/>
          </a:p>
          <a:p>
            <a:r>
              <a:rPr lang="lv-LV" sz="2800" dirty="0" smtClean="0"/>
              <a:t>      </a:t>
            </a:r>
            <a:r>
              <a:rPr lang="en-US" sz="2800" dirty="0" err="1" smtClean="0"/>
              <a:t>Atkarība</a:t>
            </a:r>
            <a:r>
              <a:rPr lang="en-US" sz="2800" dirty="0" smtClean="0"/>
              <a:t> </a:t>
            </a:r>
            <a:r>
              <a:rPr lang="en-US" sz="2800" dirty="0" err="1" smtClean="0"/>
              <a:t>ietekmē</a:t>
            </a:r>
            <a:r>
              <a:rPr lang="en-US" sz="2800" dirty="0" smtClean="0"/>
              <a:t> </a:t>
            </a:r>
            <a:r>
              <a:rPr lang="lv-LV" sz="2800" dirty="0" smtClean="0"/>
              <a:t>cilvēka </a:t>
            </a:r>
            <a:r>
              <a:rPr lang="en-US" sz="2800" dirty="0" err="1" smtClean="0"/>
              <a:t>fizisko</a:t>
            </a:r>
            <a:r>
              <a:rPr lang="en-US" sz="2800" dirty="0" smtClean="0"/>
              <a:t> un </a:t>
            </a:r>
            <a:r>
              <a:rPr lang="en-US" sz="2800" dirty="0" err="1" smtClean="0"/>
              <a:t>psihisko</a:t>
            </a:r>
            <a:r>
              <a:rPr lang="en-US" sz="2800" dirty="0" smtClean="0"/>
              <a:t> </a:t>
            </a:r>
          </a:p>
          <a:p>
            <a:r>
              <a:rPr lang="en-US" sz="2800" dirty="0" err="1" smtClean="0"/>
              <a:t>veselību</a:t>
            </a:r>
            <a:r>
              <a:rPr lang="en-US" sz="2800" dirty="0" smtClean="0"/>
              <a:t>, </a:t>
            </a:r>
            <a:r>
              <a:rPr lang="en-US" sz="2800" dirty="0" err="1" smtClean="0"/>
              <a:t>domāšanas</a:t>
            </a:r>
            <a:r>
              <a:rPr lang="en-US" sz="2800" dirty="0" smtClean="0"/>
              <a:t> </a:t>
            </a:r>
            <a:r>
              <a:rPr lang="en-US" sz="2800" dirty="0" err="1" smtClean="0"/>
              <a:t>procesus</a:t>
            </a:r>
            <a:r>
              <a:rPr lang="en-US" sz="2800" dirty="0" smtClean="0"/>
              <a:t>, </a:t>
            </a:r>
            <a:r>
              <a:rPr lang="en-US" sz="2800" dirty="0" err="1" smtClean="0"/>
              <a:t>emociju</a:t>
            </a:r>
            <a:r>
              <a:rPr lang="en-US" sz="2800" dirty="0" smtClean="0"/>
              <a:t> un </a:t>
            </a:r>
          </a:p>
          <a:p>
            <a:r>
              <a:rPr lang="en-US" sz="2800" dirty="0" err="1" smtClean="0"/>
              <a:t>uzvedības</a:t>
            </a:r>
            <a:r>
              <a:rPr lang="en-US" sz="2800" dirty="0" smtClean="0"/>
              <a:t> </a:t>
            </a:r>
            <a:r>
              <a:rPr lang="en-US" sz="2800" dirty="0" err="1" smtClean="0"/>
              <a:t>regulēšanu</a:t>
            </a:r>
            <a:r>
              <a:rPr lang="en-US" sz="2800" dirty="0" smtClean="0"/>
              <a:t> un </a:t>
            </a:r>
            <a:r>
              <a:rPr lang="en-US" sz="2800" dirty="0" err="1" smtClean="0"/>
              <a:t>sociālo</a:t>
            </a:r>
            <a:r>
              <a:rPr lang="en-US" sz="2800" dirty="0" smtClean="0"/>
              <a:t> </a:t>
            </a:r>
            <a:r>
              <a:rPr lang="en-US" sz="2800" dirty="0" err="1" smtClean="0"/>
              <a:t>veselību</a:t>
            </a:r>
            <a:r>
              <a:rPr lang="en-US" sz="2800" dirty="0" smtClean="0"/>
              <a:t> </a:t>
            </a:r>
          </a:p>
          <a:p>
            <a:r>
              <a:rPr lang="en-US" sz="2800" dirty="0" smtClean="0"/>
              <a:t>(</a:t>
            </a:r>
            <a:r>
              <a:rPr lang="en-US" sz="2800" dirty="0" err="1" smtClean="0"/>
              <a:t>sociālo</a:t>
            </a:r>
            <a:r>
              <a:rPr lang="en-US" sz="2800" dirty="0" smtClean="0"/>
              <a:t> </a:t>
            </a:r>
            <a:r>
              <a:rPr lang="en-US" sz="2800" dirty="0" err="1" smtClean="0"/>
              <a:t>adaptāciju</a:t>
            </a:r>
            <a:r>
              <a:rPr lang="en-US" sz="2800" dirty="0" smtClean="0"/>
              <a:t>, </a:t>
            </a:r>
            <a:r>
              <a:rPr lang="en-US" sz="2800" dirty="0" err="1" smtClean="0"/>
              <a:t>attiecības</a:t>
            </a:r>
            <a:r>
              <a:rPr lang="en-US" sz="2800" dirty="0" smtClean="0"/>
              <a:t> </a:t>
            </a:r>
            <a:r>
              <a:rPr lang="en-US" sz="2800" dirty="0" err="1" smtClean="0"/>
              <a:t>ar</a:t>
            </a:r>
            <a:r>
              <a:rPr lang="en-US" sz="2800" dirty="0" smtClean="0"/>
              <a:t> </a:t>
            </a:r>
            <a:r>
              <a:rPr lang="en-US" sz="2800" dirty="0" err="1" smtClean="0"/>
              <a:t>līdzcilvēkiem</a:t>
            </a:r>
            <a:r>
              <a:rPr lang="en-US" sz="2800" dirty="0" smtClean="0"/>
              <a:t> </a:t>
            </a:r>
          </a:p>
          <a:p>
            <a:r>
              <a:rPr lang="en-US" sz="2800" dirty="0" smtClean="0"/>
              <a:t>un </a:t>
            </a:r>
            <a:r>
              <a:rPr lang="en-US" sz="2800" dirty="0" err="1" smtClean="0"/>
              <a:t>darba</a:t>
            </a:r>
            <a:r>
              <a:rPr lang="en-US" sz="2800" dirty="0" smtClean="0"/>
              <a:t> </a:t>
            </a:r>
            <a:r>
              <a:rPr lang="en-US" sz="2800" dirty="0" err="1" smtClean="0"/>
              <a:t>attiecības</a:t>
            </a:r>
            <a:r>
              <a:rPr lang="en-US" sz="2800" dirty="0" smtClean="0"/>
              <a:t>) - </a:t>
            </a:r>
            <a:r>
              <a:rPr lang="en-US" sz="2800" dirty="0" err="1" smtClean="0"/>
              <a:t>personību</a:t>
            </a:r>
            <a:r>
              <a:rPr lang="en-US" sz="2800" dirty="0" smtClean="0"/>
              <a:t> </a:t>
            </a:r>
            <a:r>
              <a:rPr lang="en-US" sz="2800" dirty="0" err="1" smtClean="0"/>
              <a:t>kopumā</a:t>
            </a:r>
            <a:endParaRPr lang="en-US"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381000" y="15240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lv-LV" sz="4400" b="0" i="0" u="none" strike="noStrike" kern="1200" cap="none" spc="0" normalizeH="0" baseline="0" noProof="0" dirty="0" smtClean="0">
                <a:ln>
                  <a:noFill/>
                </a:ln>
                <a:solidFill>
                  <a:schemeClr val="tx1"/>
                </a:solidFill>
                <a:effectLst/>
                <a:uLnTx/>
                <a:uFillTx/>
                <a:latin typeface="+mj-lt"/>
                <a:ea typeface="+mj-ea"/>
                <a:cs typeface="+mj-cs"/>
              </a:rPr>
              <a:t>PROFILAKSES </a:t>
            </a:r>
            <a:r>
              <a:rPr kumimoji="0" lang="lv-LV" sz="2800" b="0" i="0" u="none" strike="noStrike" kern="1200" cap="none" spc="0" normalizeH="0" baseline="0" noProof="0" dirty="0" smtClean="0">
                <a:ln>
                  <a:noFill/>
                </a:ln>
                <a:solidFill>
                  <a:schemeClr val="tx1"/>
                </a:solidFill>
                <a:effectLst/>
                <a:uLnTx/>
                <a:uFillTx/>
                <a:latin typeface="+mj-lt"/>
                <a:ea typeface="+mj-ea"/>
                <a:cs typeface="+mj-cs"/>
              </a:rPr>
              <a:t>pasākumi</a:t>
            </a:r>
            <a:endParaRPr kumimoji="0" lang="en-US" sz="44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6" name="Rectangle 5"/>
          <p:cNvSpPr/>
          <p:nvPr/>
        </p:nvSpPr>
        <p:spPr>
          <a:xfrm>
            <a:off x="1219200" y="1752600"/>
            <a:ext cx="64008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981200" y="3048000"/>
            <a:ext cx="4800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667000" y="4114800"/>
            <a:ext cx="35814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Arrow Connector 9"/>
          <p:cNvCxnSpPr/>
          <p:nvPr/>
        </p:nvCxnSpPr>
        <p:spPr>
          <a:xfrm rot="5400000" flipH="1" flipV="1">
            <a:off x="4114800" y="2743200"/>
            <a:ext cx="4572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a:off x="4114800" y="3886200"/>
            <a:ext cx="4572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5400000">
            <a:off x="5943600" y="2895600"/>
            <a:ext cx="2057400" cy="12954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16200000" flipH="1">
            <a:off x="876300" y="2857500"/>
            <a:ext cx="2057400" cy="13716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1981200" y="1752600"/>
            <a:ext cx="4724400" cy="646331"/>
          </a:xfrm>
          <a:prstGeom prst="rect">
            <a:avLst/>
          </a:prstGeom>
          <a:noFill/>
        </p:spPr>
        <p:txBody>
          <a:bodyPr wrap="square" rtlCol="0">
            <a:spAutoFit/>
          </a:bodyPr>
          <a:lstStyle/>
          <a:p>
            <a:pPr algn="ctr"/>
            <a:r>
              <a:rPr lang="lv-LV" sz="3600" dirty="0" smtClean="0"/>
              <a:t>Makro</a:t>
            </a:r>
            <a:endParaRPr lang="en-US" sz="3600" dirty="0"/>
          </a:p>
        </p:txBody>
      </p:sp>
      <p:sp>
        <p:nvSpPr>
          <p:cNvPr id="20" name="TextBox 19"/>
          <p:cNvSpPr txBox="1"/>
          <p:nvPr/>
        </p:nvSpPr>
        <p:spPr>
          <a:xfrm>
            <a:off x="2057400" y="2971800"/>
            <a:ext cx="4724400" cy="646331"/>
          </a:xfrm>
          <a:prstGeom prst="rect">
            <a:avLst/>
          </a:prstGeom>
          <a:noFill/>
        </p:spPr>
        <p:txBody>
          <a:bodyPr wrap="square" rtlCol="0">
            <a:spAutoFit/>
          </a:bodyPr>
          <a:lstStyle/>
          <a:p>
            <a:pPr algn="ctr"/>
            <a:r>
              <a:rPr lang="lv-LV" sz="3600" dirty="0" smtClean="0"/>
              <a:t>Mezo</a:t>
            </a:r>
            <a:endParaRPr lang="en-US" sz="3600" dirty="0"/>
          </a:p>
        </p:txBody>
      </p:sp>
      <p:sp>
        <p:nvSpPr>
          <p:cNvPr id="21" name="TextBox 20"/>
          <p:cNvSpPr txBox="1"/>
          <p:nvPr/>
        </p:nvSpPr>
        <p:spPr>
          <a:xfrm>
            <a:off x="1981200" y="4038600"/>
            <a:ext cx="4724400" cy="646331"/>
          </a:xfrm>
          <a:prstGeom prst="rect">
            <a:avLst/>
          </a:prstGeom>
          <a:noFill/>
        </p:spPr>
        <p:txBody>
          <a:bodyPr wrap="square" rtlCol="0">
            <a:spAutoFit/>
          </a:bodyPr>
          <a:lstStyle/>
          <a:p>
            <a:pPr algn="ctr"/>
            <a:r>
              <a:rPr lang="lv-LV" sz="3600" dirty="0" smtClean="0"/>
              <a:t>Mikro</a:t>
            </a:r>
            <a:endParaRPr lang="en-US" sz="3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228600"/>
            <a:ext cx="7467600" cy="923330"/>
          </a:xfrm>
          <a:prstGeom prst="rect">
            <a:avLst/>
          </a:prstGeom>
          <a:noFill/>
        </p:spPr>
        <p:txBody>
          <a:bodyPr wrap="square" rtlCol="0">
            <a:spAutoFit/>
          </a:bodyPr>
          <a:lstStyle/>
          <a:p>
            <a:endParaRPr lang="lv-LV" dirty="0" smtClean="0"/>
          </a:p>
          <a:p>
            <a:endParaRPr lang="lv-LV" dirty="0"/>
          </a:p>
          <a:p>
            <a:endParaRPr lang="en-US" dirty="0"/>
          </a:p>
        </p:txBody>
      </p:sp>
      <p:sp>
        <p:nvSpPr>
          <p:cNvPr id="307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graphicFrame>
        <p:nvGraphicFramePr>
          <p:cNvPr id="4" name="Diagram 3"/>
          <p:cNvGraphicFramePr/>
          <p:nvPr/>
        </p:nvGraphicFramePr>
        <p:xfrm>
          <a:off x="1066800" y="0"/>
          <a:ext cx="7315200" cy="66821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075" name="Rectangle 3"/>
          <p:cNvSpPr>
            <a:spLocks noChangeArrowheads="1"/>
          </p:cNvSpPr>
          <p:nvPr/>
        </p:nvSpPr>
        <p:spPr bwMode="auto">
          <a:xfrm>
            <a:off x="0" y="228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229600" cy="1143000"/>
          </a:xfrm>
        </p:spPr>
        <p:txBody>
          <a:bodyPr/>
          <a:lstStyle/>
          <a:p>
            <a:r>
              <a:rPr lang="lv-LV" dirty="0" smtClean="0"/>
              <a:t>PROFILAKSES </a:t>
            </a:r>
            <a:r>
              <a:rPr lang="lv-LV" sz="2800" dirty="0" smtClean="0"/>
              <a:t>pasākumi</a:t>
            </a:r>
            <a:endParaRPr lang="en-US" dirty="0"/>
          </a:p>
        </p:txBody>
      </p:sp>
      <p:sp>
        <p:nvSpPr>
          <p:cNvPr id="3" name="Content Placeholder 2"/>
          <p:cNvSpPr>
            <a:spLocks noGrp="1"/>
          </p:cNvSpPr>
          <p:nvPr>
            <p:ph sz="half" idx="1"/>
          </p:nvPr>
        </p:nvSpPr>
        <p:spPr>
          <a:xfrm>
            <a:off x="1143000" y="2667000"/>
            <a:ext cx="4038600" cy="3992563"/>
          </a:xfrm>
        </p:spPr>
        <p:txBody>
          <a:bodyPr/>
          <a:lstStyle/>
          <a:p>
            <a:r>
              <a:rPr lang="lv-LV" dirty="0" smtClean="0"/>
              <a:t>Primārā</a:t>
            </a:r>
          </a:p>
          <a:p>
            <a:r>
              <a:rPr lang="lv-LV" dirty="0" smtClean="0"/>
              <a:t>Sekundārā</a:t>
            </a:r>
          </a:p>
          <a:p>
            <a:r>
              <a:rPr lang="lv-LV" dirty="0" smtClean="0"/>
              <a:t>Terciārā </a:t>
            </a:r>
            <a:endParaRPr lang="en-US" dirty="0"/>
          </a:p>
        </p:txBody>
      </p:sp>
      <p:sp>
        <p:nvSpPr>
          <p:cNvPr id="4" name="Content Placeholder 3"/>
          <p:cNvSpPr>
            <a:spLocks noGrp="1"/>
          </p:cNvSpPr>
          <p:nvPr>
            <p:ph sz="half" idx="2"/>
          </p:nvPr>
        </p:nvSpPr>
        <p:spPr>
          <a:xfrm>
            <a:off x="4953000" y="2590800"/>
            <a:ext cx="4038600" cy="3992563"/>
          </a:xfrm>
        </p:spPr>
        <p:txBody>
          <a:bodyPr/>
          <a:lstStyle/>
          <a:p>
            <a:r>
              <a:rPr lang="lv-LV" dirty="0" smtClean="0"/>
              <a:t>Universālā</a:t>
            </a:r>
          </a:p>
          <a:p>
            <a:r>
              <a:rPr lang="lv-LV" dirty="0" smtClean="0"/>
              <a:t>Selektīvā</a:t>
            </a:r>
          </a:p>
          <a:p>
            <a:r>
              <a:rPr lang="lv-LV" dirty="0" smtClean="0"/>
              <a:t>Indikatīvā</a:t>
            </a:r>
            <a:endParaRPr lang="en-US" dirty="0"/>
          </a:p>
        </p:txBody>
      </p:sp>
      <p:sp>
        <p:nvSpPr>
          <p:cNvPr id="6" name="TextBox 5"/>
          <p:cNvSpPr txBox="1"/>
          <p:nvPr/>
        </p:nvSpPr>
        <p:spPr>
          <a:xfrm>
            <a:off x="914400" y="1752600"/>
            <a:ext cx="7391400" cy="369332"/>
          </a:xfrm>
          <a:prstGeom prst="rect">
            <a:avLst/>
          </a:prstGeom>
          <a:noFill/>
        </p:spPr>
        <p:txBody>
          <a:bodyPr wrap="square" rtlCol="0">
            <a:spAutoFit/>
          </a:bodyPr>
          <a:lstStyle/>
          <a:p>
            <a:r>
              <a:rPr lang="lv-LV" dirty="0" smtClean="0"/>
              <a:t>Pilngadīgām personām 		Nepilngadīgām personām</a:t>
            </a:r>
            <a:endParaRPr lang="en-US" dirty="0"/>
          </a:p>
        </p:txBody>
      </p:sp>
      <p:cxnSp>
        <p:nvCxnSpPr>
          <p:cNvPr id="8" name="Straight Arrow Connector 7"/>
          <p:cNvCxnSpPr/>
          <p:nvPr/>
        </p:nvCxnSpPr>
        <p:spPr>
          <a:xfrm rot="10800000" flipV="1">
            <a:off x="1905000" y="1143000"/>
            <a:ext cx="914400" cy="609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5105400" y="1143000"/>
            <a:ext cx="10668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28600" y="5257800"/>
            <a:ext cx="8763000" cy="646331"/>
          </a:xfrm>
          <a:prstGeom prst="rect">
            <a:avLst/>
          </a:prstGeom>
          <a:noFill/>
        </p:spPr>
        <p:txBody>
          <a:bodyPr wrap="square" rtlCol="0">
            <a:spAutoFit/>
          </a:bodyPr>
          <a:lstStyle/>
          <a:p>
            <a:r>
              <a:rPr lang="lv-LV" i="1" dirty="0" smtClean="0"/>
              <a:t>Profilakse</a:t>
            </a:r>
            <a:r>
              <a:rPr lang="lv-LV" dirty="0" smtClean="0"/>
              <a:t>  </a:t>
            </a:r>
            <a:r>
              <a:rPr lang="en-US" dirty="0" err="1" smtClean="0"/>
              <a:t>ir</a:t>
            </a:r>
            <a:r>
              <a:rPr lang="en-US" dirty="0" smtClean="0"/>
              <a:t> </a:t>
            </a:r>
            <a:r>
              <a:rPr lang="en-US" dirty="0" err="1"/>
              <a:t>pasākumi</a:t>
            </a:r>
            <a:r>
              <a:rPr lang="en-US" dirty="0"/>
              <a:t>, </a:t>
            </a:r>
            <a:r>
              <a:rPr lang="en-US" dirty="0" err="1"/>
              <a:t>kurus</a:t>
            </a:r>
            <a:r>
              <a:rPr lang="en-US" dirty="0"/>
              <a:t> </a:t>
            </a:r>
            <a:r>
              <a:rPr lang="en-US" dirty="0" err="1"/>
              <a:t>veic</a:t>
            </a:r>
            <a:r>
              <a:rPr lang="en-US" dirty="0"/>
              <a:t>, </a:t>
            </a:r>
            <a:r>
              <a:rPr lang="en-US" dirty="0" err="1"/>
              <a:t>lai</a:t>
            </a:r>
            <a:r>
              <a:rPr lang="en-US" dirty="0"/>
              <a:t> </a:t>
            </a:r>
            <a:r>
              <a:rPr lang="en-US" dirty="0" err="1"/>
              <a:t>novērstu</a:t>
            </a:r>
            <a:r>
              <a:rPr lang="en-US" dirty="0"/>
              <a:t> </a:t>
            </a:r>
            <a:r>
              <a:rPr lang="en-US" dirty="0" err="1"/>
              <a:t>vai</a:t>
            </a:r>
            <a:r>
              <a:rPr lang="en-US" dirty="0"/>
              <a:t> </a:t>
            </a:r>
            <a:r>
              <a:rPr lang="en-US" dirty="0" err="1"/>
              <a:t>aizkavētu</a:t>
            </a:r>
            <a:r>
              <a:rPr lang="en-US" dirty="0"/>
              <a:t> </a:t>
            </a:r>
            <a:r>
              <a:rPr lang="en-US" dirty="0" err="1"/>
              <a:t>saslimšanu</a:t>
            </a:r>
            <a:r>
              <a:rPr lang="en-US" dirty="0"/>
              <a:t>, </a:t>
            </a:r>
            <a:r>
              <a:rPr lang="en-US" dirty="0" err="1"/>
              <a:t>arī</a:t>
            </a:r>
            <a:r>
              <a:rPr lang="en-US" dirty="0"/>
              <a:t> </a:t>
            </a:r>
            <a:r>
              <a:rPr lang="en-US" dirty="0" err="1"/>
              <a:t>lai</a:t>
            </a:r>
            <a:r>
              <a:rPr lang="en-US" dirty="0"/>
              <a:t> </a:t>
            </a:r>
            <a:r>
              <a:rPr lang="en-US" dirty="0" err="1"/>
              <a:t>uzturētu</a:t>
            </a:r>
            <a:r>
              <a:rPr lang="en-US" dirty="0"/>
              <a:t> un </a:t>
            </a:r>
            <a:r>
              <a:rPr lang="en-US" dirty="0" err="1"/>
              <a:t>stiprinātu</a:t>
            </a:r>
            <a:r>
              <a:rPr lang="en-US" dirty="0"/>
              <a:t> </a:t>
            </a:r>
            <a:r>
              <a:rPr lang="en-US" dirty="0" err="1"/>
              <a:t>veselību</a:t>
            </a:r>
            <a:r>
              <a:rPr lang="en-US" dirty="0"/>
              <a:t> un </a:t>
            </a:r>
            <a:r>
              <a:rPr lang="en-US" dirty="0" err="1"/>
              <a:t>novērstu</a:t>
            </a:r>
            <a:r>
              <a:rPr lang="en-US" dirty="0"/>
              <a:t> </a:t>
            </a:r>
            <a:r>
              <a:rPr lang="en-US" dirty="0" err="1"/>
              <a:t>ko</a:t>
            </a:r>
            <a:r>
              <a:rPr lang="en-US" dirty="0"/>
              <a:t> </a:t>
            </a:r>
            <a:r>
              <a:rPr lang="en-US" dirty="0" err="1" smtClean="0"/>
              <a:t>nevēlamu</a:t>
            </a:r>
            <a:r>
              <a:rPr lang="lv-LV" dirty="0" smtClean="0"/>
              <a:t>; ietver piemērotas uzvedības veicināšanu. </a:t>
            </a:r>
            <a:endParaRPr lang="lv-LV"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152400"/>
            <a:ext cx="7315200" cy="523220"/>
          </a:xfrm>
          <a:prstGeom prst="rect">
            <a:avLst/>
          </a:prstGeom>
          <a:noFill/>
        </p:spPr>
        <p:txBody>
          <a:bodyPr wrap="square" rtlCol="0">
            <a:spAutoFit/>
          </a:bodyPr>
          <a:lstStyle/>
          <a:p>
            <a:pPr algn="ctr"/>
            <a:r>
              <a:rPr lang="lv-LV" sz="2800" dirty="0" smtClean="0"/>
              <a:t>SKOLU   PROFILAKSE (I)</a:t>
            </a:r>
          </a:p>
        </p:txBody>
      </p:sp>
      <p:sp>
        <p:nvSpPr>
          <p:cNvPr id="3" name="TextBox 2"/>
          <p:cNvSpPr txBox="1"/>
          <p:nvPr/>
        </p:nvSpPr>
        <p:spPr>
          <a:xfrm>
            <a:off x="304800" y="609600"/>
            <a:ext cx="8686800" cy="6001643"/>
          </a:xfrm>
          <a:prstGeom prst="rect">
            <a:avLst/>
          </a:prstGeom>
          <a:noFill/>
        </p:spPr>
        <p:txBody>
          <a:bodyPr wrap="square" rtlCol="0">
            <a:spAutoFit/>
          </a:bodyPr>
          <a:lstStyle/>
          <a:p>
            <a:r>
              <a:rPr lang="lv-LV" sz="2400" i="1" dirty="0"/>
              <a:t>S</a:t>
            </a:r>
            <a:r>
              <a:rPr lang="lv-LV" sz="2400" i="1" dirty="0" smtClean="0"/>
              <a:t>kolēniem</a:t>
            </a:r>
          </a:p>
          <a:p>
            <a:r>
              <a:rPr lang="lv-LV" dirty="0" smtClean="0"/>
              <a:t> </a:t>
            </a:r>
          </a:p>
          <a:p>
            <a:r>
              <a:rPr lang="lv-LV" b="1" dirty="0" smtClean="0"/>
              <a:t>Primārās profilakses pasākumi </a:t>
            </a:r>
            <a:r>
              <a:rPr lang="lv-LV" dirty="0" smtClean="0"/>
              <a:t>- nodarbības; vienas nodarbības ilgums 2 x 45 min. </a:t>
            </a:r>
          </a:p>
          <a:p>
            <a:r>
              <a:rPr lang="lv-LV" dirty="0" smtClean="0"/>
              <a:t>savstarpēji saistītas 4 nodarbības par sekojošām tēmām – smēķēšana, alkohols, datoratkarība, narkotikas. </a:t>
            </a:r>
          </a:p>
          <a:p>
            <a:r>
              <a:rPr lang="lv-LV" b="1" dirty="0" smtClean="0"/>
              <a:t>Mērķis</a:t>
            </a:r>
            <a:r>
              <a:rPr lang="lv-LV" dirty="0" smtClean="0"/>
              <a:t>: sniegt skolēniem zināšanas par atkarības vielu un procesu būtību, riskiem, par atkarības veidošanās procesu, cēloņiem, sekām. </a:t>
            </a:r>
          </a:p>
          <a:p>
            <a:r>
              <a:rPr lang="lv-LV" dirty="0" smtClean="0"/>
              <a:t>Grupas apjoms: vienas klases skolēni. </a:t>
            </a:r>
          </a:p>
          <a:p>
            <a:r>
              <a:rPr lang="lv-LV" dirty="0" smtClean="0"/>
              <a:t> </a:t>
            </a:r>
          </a:p>
          <a:p>
            <a:r>
              <a:rPr lang="lv-LV" b="1" dirty="0" smtClean="0"/>
              <a:t>Sekundārās profilakses pasākumi </a:t>
            </a:r>
            <a:r>
              <a:rPr lang="lv-LV" dirty="0" smtClean="0"/>
              <a:t>- individuālās konsultācijas pie AADC sociālās </a:t>
            </a:r>
          </a:p>
          <a:p>
            <a:r>
              <a:rPr lang="lv-LV" dirty="0" smtClean="0"/>
              <a:t>darbinieces. </a:t>
            </a:r>
          </a:p>
          <a:p>
            <a:r>
              <a:rPr lang="lv-LV" b="1" dirty="0" smtClean="0"/>
              <a:t>Mērķgrupa</a:t>
            </a:r>
            <a:r>
              <a:rPr lang="lv-LV" dirty="0" smtClean="0"/>
              <a:t>: bērni un pusaudži, kuri atbilst vienam no sekojošiem kritērijiem: </a:t>
            </a:r>
          </a:p>
          <a:p>
            <a:pPr lvl="1"/>
            <a:r>
              <a:rPr lang="lv-LV" dirty="0" smtClean="0"/>
              <a:t>-  bērnam/ pusaudzim vismaz divas reizes ir sastādīts administratīvā pārkāpuma </a:t>
            </a:r>
          </a:p>
          <a:p>
            <a:pPr lvl="1"/>
            <a:r>
              <a:rPr lang="lv-LV" dirty="0" smtClean="0"/>
              <a:t>   protokols par vienas un tās pašas apreibinošās vielas lietošanu </a:t>
            </a:r>
          </a:p>
          <a:p>
            <a:pPr lvl="1"/>
            <a:r>
              <a:rPr lang="lv-LV" dirty="0" smtClean="0"/>
              <a:t>-  bērna/ pusaudža vecākiem vai likumīgajiem aizbildņiem ir radušās pamatotas </a:t>
            </a:r>
          </a:p>
          <a:p>
            <a:pPr lvl="1"/>
            <a:r>
              <a:rPr lang="lv-LV" dirty="0" smtClean="0"/>
              <a:t>   aizdomas, ka bērnam/ pusaudzim veidojas atkarība no vielām vai procesiem </a:t>
            </a:r>
          </a:p>
          <a:p>
            <a:pPr lvl="1"/>
            <a:r>
              <a:rPr lang="lv-LV" dirty="0" smtClean="0"/>
              <a:t>   (datoratkarība, jauno tehnoloģiju atkarības). </a:t>
            </a:r>
          </a:p>
          <a:p>
            <a:r>
              <a:rPr lang="lv-LV" b="1" dirty="0" smtClean="0"/>
              <a:t>Mērķis</a:t>
            </a:r>
            <a:r>
              <a:rPr lang="lv-LV" dirty="0" smtClean="0"/>
              <a:t>: sniegt bērnam/ pusaudzim zināšanas par atkarības vielu un procesu būtību, </a:t>
            </a:r>
          </a:p>
          <a:p>
            <a:r>
              <a:rPr lang="lv-LV" dirty="0" smtClean="0"/>
              <a:t>riskiem, par atkarības veidošanās procesu, cēloņiem, sekām; veicināt motivāciju </a:t>
            </a:r>
          </a:p>
          <a:p>
            <a:r>
              <a:rPr lang="lv-LV" dirty="0" smtClean="0"/>
              <a:t>atteikties vai samazināt atkarību izraisošo vielu/ procesu lietošanu. </a:t>
            </a:r>
          </a:p>
          <a:p>
            <a:r>
              <a:rPr lang="lv-LV" b="1" dirty="0" smtClean="0"/>
              <a:t>Apjoms</a:t>
            </a:r>
            <a:r>
              <a:rPr lang="lv-LV" dirty="0" smtClean="0"/>
              <a:t>: 8 nodarbības, 1 stunda 1 reizi nedēļā.</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533400"/>
            <a:ext cx="7315200" cy="523220"/>
          </a:xfrm>
          <a:prstGeom prst="rect">
            <a:avLst/>
          </a:prstGeom>
          <a:noFill/>
        </p:spPr>
        <p:txBody>
          <a:bodyPr wrap="square" rtlCol="0">
            <a:spAutoFit/>
          </a:bodyPr>
          <a:lstStyle/>
          <a:p>
            <a:pPr algn="ctr"/>
            <a:r>
              <a:rPr lang="lv-LV" sz="2800" dirty="0" smtClean="0"/>
              <a:t>SKOLU   PROFILAKSE (II)</a:t>
            </a:r>
          </a:p>
        </p:txBody>
      </p:sp>
      <p:sp>
        <p:nvSpPr>
          <p:cNvPr id="4" name="Rectangle 3"/>
          <p:cNvSpPr/>
          <p:nvPr/>
        </p:nvSpPr>
        <p:spPr>
          <a:xfrm>
            <a:off x="457200" y="1295400"/>
            <a:ext cx="8305800" cy="3785652"/>
          </a:xfrm>
          <a:prstGeom prst="rect">
            <a:avLst/>
          </a:prstGeom>
        </p:spPr>
        <p:txBody>
          <a:bodyPr wrap="square">
            <a:spAutoFit/>
          </a:bodyPr>
          <a:lstStyle/>
          <a:p>
            <a:pPr algn="ctr"/>
            <a:r>
              <a:rPr lang="lv-LV" sz="2200" i="1" dirty="0" smtClean="0"/>
              <a:t>Atkarību profilakses pasākumi skolas personālam (pedagogiem)</a:t>
            </a:r>
          </a:p>
          <a:p>
            <a:r>
              <a:rPr lang="lv-LV" sz="2000" dirty="0" smtClean="0"/>
              <a:t> </a:t>
            </a:r>
          </a:p>
          <a:p>
            <a:r>
              <a:rPr lang="lv-LV" sz="2000" dirty="0" smtClean="0"/>
              <a:t>       Izglītojošas lekcijas par atkarības dabu, veidiem, lietošanas cēloņiem, pazīmēm, sekām; par iesaistīto personu atbildību reglamentējošiem LR normatīvajiem aktiem; par skolas lomu atkarības profilakses pasākumu nodrošināšanā. </a:t>
            </a:r>
          </a:p>
          <a:p>
            <a:endParaRPr lang="lv-LV" sz="2000" dirty="0" smtClean="0"/>
          </a:p>
          <a:p>
            <a:r>
              <a:rPr lang="lv-LV" sz="2000" b="1" dirty="0" smtClean="0"/>
              <a:t>Mērķis</a:t>
            </a:r>
            <a:r>
              <a:rPr lang="lv-LV" sz="2000" dirty="0" smtClean="0"/>
              <a:t>: pilnveidot pedagogu zināšanas un izpratni par dažādu atkarības vielu </a:t>
            </a:r>
          </a:p>
          <a:p>
            <a:r>
              <a:rPr lang="lv-LV" sz="2000" dirty="0" smtClean="0"/>
              <a:t>lietošanu, veicināt spēju atpazīt atkarības vielu lietošanu skolēnu vidū, veidot vienotu izpratni par adekvātu rīcību (no likumdošanas un profesionālās ētikas viedokļa) situācijās, kad rodas aizdomas par atkarības vielu lietošanu skolēnu vidū (rīcības ABC izstrāde). </a:t>
            </a:r>
            <a:endParaRPr lang="lv-LV"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38200" y="152400"/>
            <a:ext cx="7315200" cy="523220"/>
          </a:xfrm>
          <a:prstGeom prst="rect">
            <a:avLst/>
          </a:prstGeom>
          <a:noFill/>
        </p:spPr>
        <p:txBody>
          <a:bodyPr wrap="square" rtlCol="0">
            <a:spAutoFit/>
          </a:bodyPr>
          <a:lstStyle/>
          <a:p>
            <a:pPr algn="ctr"/>
            <a:r>
              <a:rPr lang="lv-LV" sz="2800" dirty="0" smtClean="0"/>
              <a:t>SKOLU   PROFILAKSE (III)</a:t>
            </a:r>
          </a:p>
        </p:txBody>
      </p:sp>
      <p:sp>
        <p:nvSpPr>
          <p:cNvPr id="4" name="TextBox 3"/>
          <p:cNvSpPr txBox="1"/>
          <p:nvPr/>
        </p:nvSpPr>
        <p:spPr>
          <a:xfrm>
            <a:off x="457200" y="856357"/>
            <a:ext cx="8382000" cy="5447645"/>
          </a:xfrm>
          <a:prstGeom prst="rect">
            <a:avLst/>
          </a:prstGeom>
          <a:noFill/>
        </p:spPr>
        <p:txBody>
          <a:bodyPr wrap="square" rtlCol="0">
            <a:spAutoFit/>
          </a:bodyPr>
          <a:lstStyle/>
          <a:p>
            <a:r>
              <a:rPr lang="lv-LV" sz="2400" i="1" dirty="0" smtClean="0"/>
              <a:t>Atkarību profilakses pasākumi skolēnu vecākiem </a:t>
            </a:r>
          </a:p>
          <a:p>
            <a:r>
              <a:rPr lang="lv-LV" dirty="0" smtClean="0"/>
              <a:t> </a:t>
            </a:r>
          </a:p>
          <a:p>
            <a:r>
              <a:rPr lang="lv-LV" dirty="0" smtClean="0"/>
              <a:t>       Izglītojošas lekcijas par atkarības dabu, veidiem, lietošanas cēloņiem, pazīmēm, sekām; par iesaistīto personu atbildību reglamentējošiem LR normatīvajiem aktiem; par </a:t>
            </a:r>
          </a:p>
          <a:p>
            <a:r>
              <a:rPr lang="lv-LV" dirty="0" smtClean="0"/>
              <a:t>ģimenes lomu atkarību profilakses nodrošināšanā. </a:t>
            </a:r>
          </a:p>
          <a:p>
            <a:endParaRPr lang="lv-LV" b="1" dirty="0" smtClean="0"/>
          </a:p>
          <a:p>
            <a:r>
              <a:rPr lang="lv-LV" b="1" dirty="0" smtClean="0"/>
              <a:t>Mērķis</a:t>
            </a:r>
            <a:r>
              <a:rPr lang="lv-LV" dirty="0" smtClean="0"/>
              <a:t>: pilnveidot vecāku zināšanas atkarību jautājumos, aktualizējot vecāku atbildību </a:t>
            </a:r>
          </a:p>
          <a:p>
            <a:r>
              <a:rPr lang="lv-LV" dirty="0" smtClean="0"/>
              <a:t>atkarību profilakses jautājumos, rosināt vecāku sociālās atbildības līmeņa </a:t>
            </a:r>
          </a:p>
          <a:p>
            <a:r>
              <a:rPr lang="lv-LV" dirty="0" smtClean="0"/>
              <a:t>paaugstināšanos; veicināt spēju atpazīt bērna / pusaudža atkarības vielu lietošanu, </a:t>
            </a:r>
          </a:p>
          <a:p>
            <a:r>
              <a:rPr lang="lv-LV" dirty="0" smtClean="0"/>
              <a:t>sniegt informāciju par pieejamajiem palīdzības veidiem gadījumos, ja tiek bērnam tiek </a:t>
            </a:r>
          </a:p>
          <a:p>
            <a:r>
              <a:rPr lang="lv-LV" dirty="0" smtClean="0"/>
              <a:t>konstatēta atkarības vielu lietošana; sekmēt vecāku prasmes veidot labvēlīgu un </a:t>
            </a:r>
          </a:p>
          <a:p>
            <a:r>
              <a:rPr lang="lv-LV" dirty="0" smtClean="0"/>
              <a:t>maksimāli efektīvu saskarsmi ar bērnu / pusaudzi, kurš lieto atkarības vielas. </a:t>
            </a:r>
          </a:p>
          <a:p>
            <a:endParaRPr lang="lv-LV" dirty="0" smtClean="0"/>
          </a:p>
          <a:p>
            <a:r>
              <a:rPr lang="lv-LV" b="1" dirty="0" smtClean="0"/>
              <a:t>Grupas lielums, lekciju apjoms: </a:t>
            </a:r>
          </a:p>
          <a:p>
            <a:r>
              <a:rPr lang="lv-LV" dirty="0" smtClean="0"/>
              <a:t> semināru cikls lielam klausītāju skaitam, sniedzot vispārēju informāciju par </a:t>
            </a:r>
          </a:p>
          <a:p>
            <a:r>
              <a:rPr lang="lv-LV" dirty="0" smtClean="0"/>
              <a:t>minētajiem jautājumiem (kā universālā vai selektīvā profilakse); minimālais apjoms 3 x 120 min.; </a:t>
            </a:r>
          </a:p>
          <a:p>
            <a:r>
              <a:rPr lang="lv-LV" dirty="0" smtClean="0"/>
              <a:t> mazā grupā (max. 8 dalībnieki) - 10 x 180 min., izglītojoša atbalsta grupa vecākiem, kuru bērniem ir fiksēti atkarības vielu lietošanas gadījumi (selektīvā profilakse). </a:t>
            </a:r>
            <a:endParaRPr lang="lv-LV"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533400"/>
            <a:ext cx="7924800" cy="523220"/>
          </a:xfrm>
          <a:prstGeom prst="rect">
            <a:avLst/>
          </a:prstGeom>
          <a:noFill/>
        </p:spPr>
        <p:txBody>
          <a:bodyPr wrap="square" rtlCol="0">
            <a:spAutoFit/>
          </a:bodyPr>
          <a:lstStyle/>
          <a:p>
            <a:pPr algn="ctr"/>
            <a:r>
              <a:rPr lang="lv-LV" sz="2800" i="1" dirty="0" smtClean="0"/>
              <a:t>Atkarību profilakse pilngadīgām personām</a:t>
            </a:r>
          </a:p>
        </p:txBody>
      </p:sp>
      <p:sp>
        <p:nvSpPr>
          <p:cNvPr id="4" name="TextBox 3"/>
          <p:cNvSpPr txBox="1"/>
          <p:nvPr/>
        </p:nvSpPr>
        <p:spPr>
          <a:xfrm>
            <a:off x="762000" y="1600200"/>
            <a:ext cx="7924800" cy="646331"/>
          </a:xfrm>
          <a:prstGeom prst="rect">
            <a:avLst/>
          </a:prstGeom>
          <a:noFill/>
        </p:spPr>
        <p:txBody>
          <a:bodyPr wrap="square" rtlCol="0">
            <a:spAutoFit/>
          </a:bodyPr>
          <a:lstStyle/>
          <a:p>
            <a:pPr>
              <a:buFont typeface="Arial" pitchFamily="34" charset="0"/>
              <a:buChar char="•"/>
            </a:pPr>
            <a:r>
              <a:rPr lang="lv-LV" dirty="0" smtClean="0"/>
              <a:t>   Informatīvo nodarbību cikls nemotivētām personām ar riskantas/ kaitīgas alkohola lietošanas pazīmēm</a:t>
            </a:r>
            <a:endParaRPr lang="en-US" dirty="0"/>
          </a:p>
        </p:txBody>
      </p:sp>
      <p:sp>
        <p:nvSpPr>
          <p:cNvPr id="6" name="Rectangle 5"/>
          <p:cNvSpPr/>
          <p:nvPr/>
        </p:nvSpPr>
        <p:spPr>
          <a:xfrm>
            <a:off x="762000" y="2590800"/>
            <a:ext cx="8001000" cy="369332"/>
          </a:xfrm>
          <a:prstGeom prst="rect">
            <a:avLst/>
          </a:prstGeom>
        </p:spPr>
        <p:txBody>
          <a:bodyPr wrap="square">
            <a:spAutoFit/>
          </a:bodyPr>
          <a:lstStyle/>
          <a:p>
            <a:pPr>
              <a:buFont typeface="Arial" pitchFamily="34" charset="0"/>
              <a:buChar char="•"/>
            </a:pPr>
            <a:r>
              <a:rPr lang="lv-LV" dirty="0" smtClean="0"/>
              <a:t>   Individuālās sociālā darbinieka konsultācijas ilgtermiņā (pēc MI pamatprincipiem)</a:t>
            </a:r>
            <a:endParaRPr lang="en-US" dirty="0"/>
          </a:p>
        </p:txBody>
      </p:sp>
      <p:sp>
        <p:nvSpPr>
          <p:cNvPr id="7" name="Rectangle 6"/>
          <p:cNvSpPr/>
          <p:nvPr/>
        </p:nvSpPr>
        <p:spPr>
          <a:xfrm>
            <a:off x="762000" y="3352800"/>
            <a:ext cx="7543800" cy="369332"/>
          </a:xfrm>
          <a:prstGeom prst="rect">
            <a:avLst/>
          </a:prstGeom>
        </p:spPr>
        <p:txBody>
          <a:bodyPr wrap="square">
            <a:spAutoFit/>
          </a:bodyPr>
          <a:lstStyle/>
          <a:p>
            <a:pPr>
              <a:buFont typeface="Arial" pitchFamily="34" charset="0"/>
              <a:buChar char="•"/>
            </a:pPr>
            <a:r>
              <a:rPr lang="lv-LV" dirty="0" smtClean="0"/>
              <a:t>    Anonīmo Alkoholiķu sadraudzības sapulces – pašpalīdzības grupa</a:t>
            </a:r>
            <a:endParaRPr lang="en-US" dirty="0"/>
          </a:p>
        </p:txBody>
      </p:sp>
      <p:sp>
        <p:nvSpPr>
          <p:cNvPr id="8" name="Rectangle 7"/>
          <p:cNvSpPr/>
          <p:nvPr/>
        </p:nvSpPr>
        <p:spPr>
          <a:xfrm>
            <a:off x="762000" y="4038600"/>
            <a:ext cx="7467600" cy="646331"/>
          </a:xfrm>
          <a:prstGeom prst="rect">
            <a:avLst/>
          </a:prstGeom>
        </p:spPr>
        <p:txBody>
          <a:bodyPr wrap="square">
            <a:spAutoFit/>
          </a:bodyPr>
          <a:lstStyle/>
          <a:p>
            <a:pPr>
              <a:buFont typeface="Arial" pitchFamily="34" charset="0"/>
              <a:buChar char="•"/>
            </a:pPr>
            <a:r>
              <a:rPr lang="lv-LV" dirty="0" smtClean="0"/>
              <a:t>   Sociālās rehabilitācijas programma pēc Minesotas 12 soļu metodes stacionārā</a:t>
            </a:r>
            <a:endParaRPr lang="en-US" dirty="0"/>
          </a:p>
        </p:txBody>
      </p:sp>
      <p:sp>
        <p:nvSpPr>
          <p:cNvPr id="9" name="Rectangle 8"/>
          <p:cNvSpPr/>
          <p:nvPr/>
        </p:nvSpPr>
        <p:spPr>
          <a:xfrm>
            <a:off x="685800" y="5029200"/>
            <a:ext cx="7772400" cy="369332"/>
          </a:xfrm>
          <a:prstGeom prst="rect">
            <a:avLst/>
          </a:prstGeom>
        </p:spPr>
        <p:txBody>
          <a:bodyPr wrap="square">
            <a:spAutoFit/>
          </a:bodyPr>
          <a:lstStyle/>
          <a:p>
            <a:pPr>
              <a:buFont typeface="Arial" pitchFamily="34" charset="0"/>
              <a:buChar char="•"/>
            </a:pPr>
            <a:r>
              <a:rPr lang="lv-LV" dirty="0" smtClean="0"/>
              <a:t>   Individuālās konsultācijas un pašpalīdzības grupa </a:t>
            </a:r>
            <a:r>
              <a:rPr lang="lv-LV" b="1" dirty="0" smtClean="0"/>
              <a:t>līdzatkarīgajiem</a:t>
            </a:r>
            <a:endParaRPr lang="en-US" dirty="0"/>
          </a:p>
        </p:txBody>
      </p:sp>
      <p:sp>
        <p:nvSpPr>
          <p:cNvPr id="10" name="Action Button: Document 9">
            <a:hlinkClick r:id="" action="ppaction://hlinkshowjump?jump=lastslide" highlightClick="1"/>
          </p:cNvPr>
          <p:cNvSpPr/>
          <p:nvPr/>
        </p:nvSpPr>
        <p:spPr>
          <a:xfrm>
            <a:off x="8077200" y="5867400"/>
            <a:ext cx="762000" cy="762000"/>
          </a:xfrm>
          <a:prstGeom prst="actionButtonDocumen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8" grpId="0"/>
      <p:bldP spid="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338</TotalTime>
  <Words>804</Words>
  <Application>Microsoft Office PowerPoint</Application>
  <PresentationFormat>On-screen Show (4:3)</PresentationFormat>
  <Paragraphs>118</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 Kompleksa pieeja atkarību profilaksē pašvaldībā kā sabiedrības veselību veicinošs faktors</vt:lpstr>
      <vt:lpstr>PowerPoint Presentation</vt:lpstr>
      <vt:lpstr>PowerPoint Presentation</vt:lpstr>
      <vt:lpstr>PowerPoint Presentation</vt:lpstr>
      <vt:lpstr>PROFILAKSES pasākumi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pc</dc:creator>
  <cp:lastModifiedBy>Dzintars Brikis</cp:lastModifiedBy>
  <cp:revision>27</cp:revision>
  <dcterms:created xsi:type="dcterms:W3CDTF">2015-09-29T15:03:17Z</dcterms:created>
  <dcterms:modified xsi:type="dcterms:W3CDTF">2015-10-07T09:31:43Z</dcterms:modified>
</cp:coreProperties>
</file>