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85" r:id="rId3"/>
    <p:sldId id="286" r:id="rId4"/>
    <p:sldId id="287" r:id="rId5"/>
    <p:sldId id="288" r:id="rId6"/>
    <p:sldId id="291" r:id="rId7"/>
    <p:sldId id="289" r:id="rId8"/>
    <p:sldId id="306" r:id="rId9"/>
  </p:sldIdLst>
  <p:sldSz cx="9144000" cy="6858000" type="screen4x3"/>
  <p:notesSz cx="6858000" cy="91440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Gaišs stils 1 - izcēlums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Gaišs stils 3 - izcēlums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Gaišs stils 3 - izcēlums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3826" autoAdjust="0"/>
  </p:normalViewPr>
  <p:slideViewPr>
    <p:cSldViewPr snapToGrid="0" snapToObjects="1">
      <p:cViewPr varScale="1">
        <p:scale>
          <a:sx n="106" d="100"/>
          <a:sy n="106" d="100"/>
        </p:scale>
        <p:origin x="180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D14708-6956-47A6-A4E6-3E426765FAEF}" type="doc">
      <dgm:prSet loTypeId="urn:microsoft.com/office/officeart/2005/8/layout/hProcess9" loCatId="process" qsTypeId="urn:microsoft.com/office/officeart/2005/8/quickstyle/simple1" qsCatId="simple" csTypeId="urn:microsoft.com/office/officeart/2005/8/colors/accent6_1" csCatId="accent6" phldr="1"/>
      <dgm:spPr/>
    </dgm:pt>
    <dgm:pt modelId="{EE571185-CDF6-42B0-9ED8-290B17D9B374}">
      <dgm:prSet phldrT="[Teksts]"/>
      <dgm:spPr/>
      <dgm:t>
        <a:bodyPr/>
        <a:lstStyle/>
        <a:p>
          <a:r>
            <a:rPr lang="lv-LV" dirty="0"/>
            <a:t>24 ieraksti medicīniskā dokumentācijā</a:t>
          </a:r>
        </a:p>
      </dgm:t>
    </dgm:pt>
    <dgm:pt modelId="{981FE3E8-7ECA-4952-87A7-35CC7112C877}" type="parTrans" cxnId="{AD27DD1C-6B63-4DA6-97CB-DA6DA1769AB5}">
      <dgm:prSet/>
      <dgm:spPr/>
      <dgm:t>
        <a:bodyPr/>
        <a:lstStyle/>
        <a:p>
          <a:endParaRPr lang="lv-LV"/>
        </a:p>
      </dgm:t>
    </dgm:pt>
    <dgm:pt modelId="{60259983-574D-44F9-A341-639E793C8BD4}" type="sibTrans" cxnId="{AD27DD1C-6B63-4DA6-97CB-DA6DA1769AB5}">
      <dgm:prSet/>
      <dgm:spPr/>
      <dgm:t>
        <a:bodyPr/>
        <a:lstStyle/>
        <a:p>
          <a:endParaRPr lang="lv-LV"/>
        </a:p>
      </dgm:t>
    </dgm:pt>
    <dgm:pt modelId="{217AD05D-544C-4BD2-9E11-512D525783A1}">
      <dgm:prSet phldrT="[Teksts]"/>
      <dgm:spPr/>
      <dgm:t>
        <a:bodyPr/>
        <a:lstStyle/>
        <a:p>
          <a:r>
            <a:rPr lang="lv-LV" dirty="0"/>
            <a:t>10 ieraksti vakcinācijas faktā (esošais)</a:t>
          </a:r>
        </a:p>
      </dgm:t>
    </dgm:pt>
    <dgm:pt modelId="{B392086F-EC42-4084-A4A6-8B543C7949E5}" type="parTrans" cxnId="{72D29CA3-FC59-4CB4-BA63-D5B624522C9A}">
      <dgm:prSet/>
      <dgm:spPr/>
      <dgm:t>
        <a:bodyPr/>
        <a:lstStyle/>
        <a:p>
          <a:endParaRPr lang="lv-LV"/>
        </a:p>
      </dgm:t>
    </dgm:pt>
    <dgm:pt modelId="{1B71A028-30AB-4539-B3D7-EEDEBABB5AB1}" type="sibTrans" cxnId="{72D29CA3-FC59-4CB4-BA63-D5B624522C9A}">
      <dgm:prSet/>
      <dgm:spPr/>
      <dgm:t>
        <a:bodyPr/>
        <a:lstStyle/>
        <a:p>
          <a:endParaRPr lang="lv-LV"/>
        </a:p>
      </dgm:t>
    </dgm:pt>
    <dgm:pt modelId="{DA903D6A-F53C-4174-9FCE-74241FFF1207}">
      <dgm:prSet phldrT="[Teksts]"/>
      <dgm:spPr/>
      <dgm:t>
        <a:bodyPr/>
        <a:lstStyle/>
        <a:p>
          <a:r>
            <a:rPr lang="lv-LV" dirty="0"/>
            <a:t>7 ieraksti vakcinācijas fakts (pilnveidots)</a:t>
          </a:r>
        </a:p>
      </dgm:t>
    </dgm:pt>
    <dgm:pt modelId="{2C09F796-FD93-40EB-B5CE-2D10FA016614}" type="parTrans" cxnId="{DEC52022-8340-4137-9A6D-6D78E7E0C9ED}">
      <dgm:prSet/>
      <dgm:spPr/>
      <dgm:t>
        <a:bodyPr/>
        <a:lstStyle/>
        <a:p>
          <a:endParaRPr lang="lv-LV"/>
        </a:p>
      </dgm:t>
    </dgm:pt>
    <dgm:pt modelId="{E4E99C5A-AA30-4EA5-A3C0-C75C939202B5}" type="sibTrans" cxnId="{DEC52022-8340-4137-9A6D-6D78E7E0C9ED}">
      <dgm:prSet/>
      <dgm:spPr/>
      <dgm:t>
        <a:bodyPr/>
        <a:lstStyle/>
        <a:p>
          <a:endParaRPr lang="lv-LV"/>
        </a:p>
      </dgm:t>
    </dgm:pt>
    <dgm:pt modelId="{D5AE6572-CF1D-4380-A844-5C82CF0B1770}" type="pres">
      <dgm:prSet presAssocID="{B6D14708-6956-47A6-A4E6-3E426765FAEF}" presName="CompostProcess" presStyleCnt="0">
        <dgm:presLayoutVars>
          <dgm:dir/>
          <dgm:resizeHandles val="exact"/>
        </dgm:presLayoutVars>
      </dgm:prSet>
      <dgm:spPr/>
    </dgm:pt>
    <dgm:pt modelId="{92C782D9-931D-4FDF-8DA3-91F8B17AD1A0}" type="pres">
      <dgm:prSet presAssocID="{B6D14708-6956-47A6-A4E6-3E426765FAEF}" presName="arrow" presStyleLbl="bgShp" presStyleIdx="0" presStyleCnt="1"/>
      <dgm:spPr/>
    </dgm:pt>
    <dgm:pt modelId="{A165D125-E0EF-4ADB-850B-29FBD240788E}" type="pres">
      <dgm:prSet presAssocID="{B6D14708-6956-47A6-A4E6-3E426765FAEF}" presName="linearProcess" presStyleCnt="0"/>
      <dgm:spPr/>
    </dgm:pt>
    <dgm:pt modelId="{B486A8AE-2C4D-4D24-8E81-2F011F54DF7B}" type="pres">
      <dgm:prSet presAssocID="{EE571185-CDF6-42B0-9ED8-290B17D9B374}" presName="textNode" presStyleLbl="node1" presStyleIdx="0" presStyleCnt="3">
        <dgm:presLayoutVars>
          <dgm:bulletEnabled val="1"/>
        </dgm:presLayoutVars>
      </dgm:prSet>
      <dgm:spPr/>
    </dgm:pt>
    <dgm:pt modelId="{E7B3BE6D-0D24-4601-954B-F19F1A40982B}" type="pres">
      <dgm:prSet presAssocID="{60259983-574D-44F9-A341-639E793C8BD4}" presName="sibTrans" presStyleCnt="0"/>
      <dgm:spPr/>
    </dgm:pt>
    <dgm:pt modelId="{01A7C2F7-1A17-4BA2-9B10-8121549B6961}" type="pres">
      <dgm:prSet presAssocID="{217AD05D-544C-4BD2-9E11-512D525783A1}" presName="textNode" presStyleLbl="node1" presStyleIdx="1" presStyleCnt="3">
        <dgm:presLayoutVars>
          <dgm:bulletEnabled val="1"/>
        </dgm:presLayoutVars>
      </dgm:prSet>
      <dgm:spPr/>
    </dgm:pt>
    <dgm:pt modelId="{3D88E64C-9F18-4EB7-8F0B-BD425CBE5FED}" type="pres">
      <dgm:prSet presAssocID="{1B71A028-30AB-4539-B3D7-EEDEBABB5AB1}" presName="sibTrans" presStyleCnt="0"/>
      <dgm:spPr/>
    </dgm:pt>
    <dgm:pt modelId="{09FAC356-FC1C-43E1-954A-60DA71DBAF63}" type="pres">
      <dgm:prSet presAssocID="{DA903D6A-F53C-4174-9FCE-74241FFF1207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AD27DD1C-6B63-4DA6-97CB-DA6DA1769AB5}" srcId="{B6D14708-6956-47A6-A4E6-3E426765FAEF}" destId="{EE571185-CDF6-42B0-9ED8-290B17D9B374}" srcOrd="0" destOrd="0" parTransId="{981FE3E8-7ECA-4952-87A7-35CC7112C877}" sibTransId="{60259983-574D-44F9-A341-639E793C8BD4}"/>
    <dgm:cxn modelId="{DEC52022-8340-4137-9A6D-6D78E7E0C9ED}" srcId="{B6D14708-6956-47A6-A4E6-3E426765FAEF}" destId="{DA903D6A-F53C-4174-9FCE-74241FFF1207}" srcOrd="2" destOrd="0" parTransId="{2C09F796-FD93-40EB-B5CE-2D10FA016614}" sibTransId="{E4E99C5A-AA30-4EA5-A3C0-C75C939202B5}"/>
    <dgm:cxn modelId="{05B08134-1044-407F-9EFB-D262021B7517}" type="presOf" srcId="{DA903D6A-F53C-4174-9FCE-74241FFF1207}" destId="{09FAC356-FC1C-43E1-954A-60DA71DBAF63}" srcOrd="0" destOrd="0" presId="urn:microsoft.com/office/officeart/2005/8/layout/hProcess9"/>
    <dgm:cxn modelId="{1D50A853-945D-415F-978F-B6AC58C54145}" type="presOf" srcId="{B6D14708-6956-47A6-A4E6-3E426765FAEF}" destId="{D5AE6572-CF1D-4380-A844-5C82CF0B1770}" srcOrd="0" destOrd="0" presId="urn:microsoft.com/office/officeart/2005/8/layout/hProcess9"/>
    <dgm:cxn modelId="{72D29CA3-FC59-4CB4-BA63-D5B624522C9A}" srcId="{B6D14708-6956-47A6-A4E6-3E426765FAEF}" destId="{217AD05D-544C-4BD2-9E11-512D525783A1}" srcOrd="1" destOrd="0" parTransId="{B392086F-EC42-4084-A4A6-8B543C7949E5}" sibTransId="{1B71A028-30AB-4539-B3D7-EEDEBABB5AB1}"/>
    <dgm:cxn modelId="{CAAFC2AC-C773-41DB-843A-9CBBD9B883F9}" type="presOf" srcId="{217AD05D-544C-4BD2-9E11-512D525783A1}" destId="{01A7C2F7-1A17-4BA2-9B10-8121549B6961}" srcOrd="0" destOrd="0" presId="urn:microsoft.com/office/officeart/2005/8/layout/hProcess9"/>
    <dgm:cxn modelId="{284F23BF-7DE5-4437-A130-EF53F61C7B78}" type="presOf" srcId="{EE571185-CDF6-42B0-9ED8-290B17D9B374}" destId="{B486A8AE-2C4D-4D24-8E81-2F011F54DF7B}" srcOrd="0" destOrd="0" presId="urn:microsoft.com/office/officeart/2005/8/layout/hProcess9"/>
    <dgm:cxn modelId="{AD86079C-FE71-485D-A7C1-66EE0E8D5735}" type="presParOf" srcId="{D5AE6572-CF1D-4380-A844-5C82CF0B1770}" destId="{92C782D9-931D-4FDF-8DA3-91F8B17AD1A0}" srcOrd="0" destOrd="0" presId="urn:microsoft.com/office/officeart/2005/8/layout/hProcess9"/>
    <dgm:cxn modelId="{B1511678-7A1F-4D50-8FC6-EEFD0D2495F8}" type="presParOf" srcId="{D5AE6572-CF1D-4380-A844-5C82CF0B1770}" destId="{A165D125-E0EF-4ADB-850B-29FBD240788E}" srcOrd="1" destOrd="0" presId="urn:microsoft.com/office/officeart/2005/8/layout/hProcess9"/>
    <dgm:cxn modelId="{106CB4E5-E818-4F78-97C0-7268DA190909}" type="presParOf" srcId="{A165D125-E0EF-4ADB-850B-29FBD240788E}" destId="{B486A8AE-2C4D-4D24-8E81-2F011F54DF7B}" srcOrd="0" destOrd="0" presId="urn:microsoft.com/office/officeart/2005/8/layout/hProcess9"/>
    <dgm:cxn modelId="{F47738C3-A7DC-49D4-89FE-0282B94F7391}" type="presParOf" srcId="{A165D125-E0EF-4ADB-850B-29FBD240788E}" destId="{E7B3BE6D-0D24-4601-954B-F19F1A40982B}" srcOrd="1" destOrd="0" presId="urn:microsoft.com/office/officeart/2005/8/layout/hProcess9"/>
    <dgm:cxn modelId="{CECA4C01-DB79-4C57-9BD0-776B2CCCB9B3}" type="presParOf" srcId="{A165D125-E0EF-4ADB-850B-29FBD240788E}" destId="{01A7C2F7-1A17-4BA2-9B10-8121549B6961}" srcOrd="2" destOrd="0" presId="urn:microsoft.com/office/officeart/2005/8/layout/hProcess9"/>
    <dgm:cxn modelId="{C67A2A7D-B75C-4766-948E-23396B558A20}" type="presParOf" srcId="{A165D125-E0EF-4ADB-850B-29FBD240788E}" destId="{3D88E64C-9F18-4EB7-8F0B-BD425CBE5FED}" srcOrd="3" destOrd="0" presId="urn:microsoft.com/office/officeart/2005/8/layout/hProcess9"/>
    <dgm:cxn modelId="{B474BD36-C914-4040-899B-FD480DEB573B}" type="presParOf" srcId="{A165D125-E0EF-4ADB-850B-29FBD240788E}" destId="{09FAC356-FC1C-43E1-954A-60DA71DBAF6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201CA8-9EB1-4124-BD8E-2CD2E5A6A29C}" type="doc">
      <dgm:prSet loTypeId="urn:microsoft.com/office/officeart/2008/layout/LinedList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lv-LV"/>
        </a:p>
      </dgm:t>
    </dgm:pt>
    <dgm:pt modelId="{DACFFADA-7353-4967-B02B-329F9E7C1230}">
      <dgm:prSet phldrT="[Teksts]" custT="1"/>
      <dgm:spPr/>
      <dgm:t>
        <a:bodyPr/>
        <a:lstStyle/>
        <a:p>
          <a:r>
            <a:rPr lang="lv-LV" sz="1600" dirty="0"/>
            <a:t>Medicīniskos dokumentus</a:t>
          </a:r>
        </a:p>
      </dgm:t>
    </dgm:pt>
    <dgm:pt modelId="{A1B3CEF1-4D39-4FD3-8B58-2845AC55376B}" type="parTrans" cxnId="{CE4D885A-AF07-465F-A126-C90F8EA25B59}">
      <dgm:prSet/>
      <dgm:spPr/>
      <dgm:t>
        <a:bodyPr/>
        <a:lstStyle/>
        <a:p>
          <a:endParaRPr lang="lv-LV"/>
        </a:p>
      </dgm:t>
    </dgm:pt>
    <dgm:pt modelId="{A4BFC413-6998-4EE3-8181-ECFCBB59F986}" type="sibTrans" cxnId="{CE4D885A-AF07-465F-A126-C90F8EA25B59}">
      <dgm:prSet/>
      <dgm:spPr/>
      <dgm:t>
        <a:bodyPr/>
        <a:lstStyle/>
        <a:p>
          <a:endParaRPr lang="lv-LV"/>
        </a:p>
      </dgm:t>
    </dgm:pt>
    <dgm:pt modelId="{AA9DE993-610C-4D49-AC1E-F236F3FCF550}">
      <dgm:prSet phldrT="[Teksts]" custT="1"/>
      <dgm:spPr/>
      <dgm:t>
        <a:bodyPr/>
        <a:lstStyle/>
        <a:p>
          <a:r>
            <a:rPr lang="lv-LV" sz="2400" dirty="0"/>
            <a:t>Imunizācijas karti</a:t>
          </a:r>
        </a:p>
      </dgm:t>
    </dgm:pt>
    <dgm:pt modelId="{1F1A8F70-EBB4-4EE1-BA56-3A3F6F77A090}" type="parTrans" cxnId="{0DF952D1-71E1-44C4-B900-BF1C686F575F}">
      <dgm:prSet/>
      <dgm:spPr/>
      <dgm:t>
        <a:bodyPr/>
        <a:lstStyle/>
        <a:p>
          <a:endParaRPr lang="lv-LV"/>
        </a:p>
      </dgm:t>
    </dgm:pt>
    <dgm:pt modelId="{93EAD480-0749-459C-AD2A-A9CF35D7E76C}" type="sibTrans" cxnId="{0DF952D1-71E1-44C4-B900-BF1C686F575F}">
      <dgm:prSet/>
      <dgm:spPr/>
      <dgm:t>
        <a:bodyPr/>
        <a:lstStyle/>
        <a:p>
          <a:endParaRPr lang="lv-LV"/>
        </a:p>
      </dgm:t>
    </dgm:pt>
    <dgm:pt modelId="{70B52CB7-F41A-4EF9-A102-BA8B555FA4F6}">
      <dgm:prSet phldrT="[Teksts]" custT="1"/>
      <dgm:spPr/>
      <dgm:t>
        <a:bodyPr/>
        <a:lstStyle/>
        <a:p>
          <a:r>
            <a:rPr lang="lv-LV" sz="2400" dirty="0"/>
            <a:t>Potēšanas pasi</a:t>
          </a:r>
        </a:p>
      </dgm:t>
    </dgm:pt>
    <dgm:pt modelId="{B26ED604-1F7A-43F8-9458-55080EB1613B}" type="parTrans" cxnId="{4428D428-5548-46F0-844E-AABAA1A5AD2E}">
      <dgm:prSet/>
      <dgm:spPr/>
      <dgm:t>
        <a:bodyPr/>
        <a:lstStyle/>
        <a:p>
          <a:endParaRPr lang="lv-LV"/>
        </a:p>
      </dgm:t>
    </dgm:pt>
    <dgm:pt modelId="{508EF1B9-0448-46FA-8B1A-5FA4424A013D}" type="sibTrans" cxnId="{4428D428-5548-46F0-844E-AABAA1A5AD2E}">
      <dgm:prSet/>
      <dgm:spPr/>
      <dgm:t>
        <a:bodyPr/>
        <a:lstStyle/>
        <a:p>
          <a:endParaRPr lang="lv-LV"/>
        </a:p>
      </dgm:t>
    </dgm:pt>
    <dgm:pt modelId="{EFCDF628-92CB-421A-8DF4-BA78D0BC6650}">
      <dgm:prSet phldrT="[Teksts]" custT="1"/>
      <dgm:spPr/>
      <dgm:t>
        <a:bodyPr/>
        <a:lstStyle/>
        <a:p>
          <a:r>
            <a:rPr lang="lv-LV" sz="2400" dirty="0"/>
            <a:t>Potēšanas žurnālu</a:t>
          </a:r>
        </a:p>
      </dgm:t>
    </dgm:pt>
    <dgm:pt modelId="{1D9245C9-A93C-4419-A073-688B12A4FEB0}" type="parTrans" cxnId="{D457F8AE-A445-4B70-AF2B-31AD40BC45D4}">
      <dgm:prSet/>
      <dgm:spPr/>
      <dgm:t>
        <a:bodyPr/>
        <a:lstStyle/>
        <a:p>
          <a:endParaRPr lang="lv-LV"/>
        </a:p>
      </dgm:t>
    </dgm:pt>
    <dgm:pt modelId="{0C5BD127-1C34-45AC-A959-F5EB942AF9D5}" type="sibTrans" cxnId="{D457F8AE-A445-4B70-AF2B-31AD40BC45D4}">
      <dgm:prSet/>
      <dgm:spPr/>
      <dgm:t>
        <a:bodyPr/>
        <a:lstStyle/>
        <a:p>
          <a:endParaRPr lang="lv-LV"/>
        </a:p>
      </dgm:t>
    </dgm:pt>
    <dgm:pt modelId="{C4B1F374-A144-46A7-8E64-D89CA0778506}" type="pres">
      <dgm:prSet presAssocID="{F2201CA8-9EB1-4124-BD8E-2CD2E5A6A29C}" presName="vert0" presStyleCnt="0">
        <dgm:presLayoutVars>
          <dgm:dir/>
          <dgm:animOne val="branch"/>
          <dgm:animLvl val="lvl"/>
        </dgm:presLayoutVars>
      </dgm:prSet>
      <dgm:spPr/>
    </dgm:pt>
    <dgm:pt modelId="{AB9FCA8B-A8BF-40FE-9805-9AFE673155C0}" type="pres">
      <dgm:prSet presAssocID="{DACFFADA-7353-4967-B02B-329F9E7C1230}" presName="thickLine" presStyleLbl="alignNode1" presStyleIdx="0" presStyleCnt="1"/>
      <dgm:spPr/>
    </dgm:pt>
    <dgm:pt modelId="{8D7E7EB8-C659-4DA0-986B-219EEDB5359C}" type="pres">
      <dgm:prSet presAssocID="{DACFFADA-7353-4967-B02B-329F9E7C1230}" presName="horz1" presStyleCnt="0"/>
      <dgm:spPr/>
    </dgm:pt>
    <dgm:pt modelId="{F4D17285-CBDC-48DF-BF2E-BE28F292A057}" type="pres">
      <dgm:prSet presAssocID="{DACFFADA-7353-4967-B02B-329F9E7C1230}" presName="tx1" presStyleLbl="revTx" presStyleIdx="0" presStyleCnt="4"/>
      <dgm:spPr/>
    </dgm:pt>
    <dgm:pt modelId="{902CEA68-0835-48C2-AD01-F1BD12699942}" type="pres">
      <dgm:prSet presAssocID="{DACFFADA-7353-4967-B02B-329F9E7C1230}" presName="vert1" presStyleCnt="0"/>
      <dgm:spPr/>
    </dgm:pt>
    <dgm:pt modelId="{42A722BC-CC88-4AB8-A9E8-85145BE950E3}" type="pres">
      <dgm:prSet presAssocID="{AA9DE993-610C-4D49-AC1E-F236F3FCF550}" presName="vertSpace2a" presStyleCnt="0"/>
      <dgm:spPr/>
    </dgm:pt>
    <dgm:pt modelId="{783F8AF7-B085-4953-B588-1D4F4356EFD3}" type="pres">
      <dgm:prSet presAssocID="{AA9DE993-610C-4D49-AC1E-F236F3FCF550}" presName="horz2" presStyleCnt="0"/>
      <dgm:spPr/>
    </dgm:pt>
    <dgm:pt modelId="{61CCC37A-4216-44CA-8CE6-8C91BEE470D3}" type="pres">
      <dgm:prSet presAssocID="{AA9DE993-610C-4D49-AC1E-F236F3FCF550}" presName="horzSpace2" presStyleCnt="0"/>
      <dgm:spPr/>
    </dgm:pt>
    <dgm:pt modelId="{82255A2D-994B-4BB3-A19F-06536959DC3E}" type="pres">
      <dgm:prSet presAssocID="{AA9DE993-610C-4D49-AC1E-F236F3FCF550}" presName="tx2" presStyleLbl="revTx" presStyleIdx="1" presStyleCnt="4"/>
      <dgm:spPr/>
    </dgm:pt>
    <dgm:pt modelId="{7DF704E5-FFAD-400B-9721-AE99F810FC59}" type="pres">
      <dgm:prSet presAssocID="{AA9DE993-610C-4D49-AC1E-F236F3FCF550}" presName="vert2" presStyleCnt="0"/>
      <dgm:spPr/>
    </dgm:pt>
    <dgm:pt modelId="{D14A1B06-83E6-48F8-98CA-B48232336BF7}" type="pres">
      <dgm:prSet presAssocID="{AA9DE993-610C-4D49-AC1E-F236F3FCF550}" presName="thinLine2b" presStyleLbl="callout" presStyleIdx="0" presStyleCnt="3"/>
      <dgm:spPr/>
    </dgm:pt>
    <dgm:pt modelId="{E80A9B77-2F94-4E64-B8A9-6E6C0D16B5AD}" type="pres">
      <dgm:prSet presAssocID="{AA9DE993-610C-4D49-AC1E-F236F3FCF550}" presName="vertSpace2b" presStyleCnt="0"/>
      <dgm:spPr/>
    </dgm:pt>
    <dgm:pt modelId="{E827AE45-01C0-4D40-AA77-824F335FBE29}" type="pres">
      <dgm:prSet presAssocID="{70B52CB7-F41A-4EF9-A102-BA8B555FA4F6}" presName="horz2" presStyleCnt="0"/>
      <dgm:spPr/>
    </dgm:pt>
    <dgm:pt modelId="{D87BA24F-5A29-434D-B691-1FE4021F405F}" type="pres">
      <dgm:prSet presAssocID="{70B52CB7-F41A-4EF9-A102-BA8B555FA4F6}" presName="horzSpace2" presStyleCnt="0"/>
      <dgm:spPr/>
    </dgm:pt>
    <dgm:pt modelId="{94BB37B0-54F6-4DF0-B1ED-5B352B61ED05}" type="pres">
      <dgm:prSet presAssocID="{70B52CB7-F41A-4EF9-A102-BA8B555FA4F6}" presName="tx2" presStyleLbl="revTx" presStyleIdx="2" presStyleCnt="4"/>
      <dgm:spPr/>
    </dgm:pt>
    <dgm:pt modelId="{17418689-44AB-4DF0-B618-20458A087A10}" type="pres">
      <dgm:prSet presAssocID="{70B52CB7-F41A-4EF9-A102-BA8B555FA4F6}" presName="vert2" presStyleCnt="0"/>
      <dgm:spPr/>
    </dgm:pt>
    <dgm:pt modelId="{3AE29AF0-4316-43FE-A064-1FC01E71F29A}" type="pres">
      <dgm:prSet presAssocID="{70B52CB7-F41A-4EF9-A102-BA8B555FA4F6}" presName="thinLine2b" presStyleLbl="callout" presStyleIdx="1" presStyleCnt="3"/>
      <dgm:spPr/>
    </dgm:pt>
    <dgm:pt modelId="{5462748D-5658-43DE-86DB-CD54AC67DB88}" type="pres">
      <dgm:prSet presAssocID="{70B52CB7-F41A-4EF9-A102-BA8B555FA4F6}" presName="vertSpace2b" presStyleCnt="0"/>
      <dgm:spPr/>
    </dgm:pt>
    <dgm:pt modelId="{D91A2D48-5D0A-4726-B581-6BB65F394B37}" type="pres">
      <dgm:prSet presAssocID="{EFCDF628-92CB-421A-8DF4-BA78D0BC6650}" presName="horz2" presStyleCnt="0"/>
      <dgm:spPr/>
    </dgm:pt>
    <dgm:pt modelId="{ECD480B0-A262-4333-8138-2B2934648471}" type="pres">
      <dgm:prSet presAssocID="{EFCDF628-92CB-421A-8DF4-BA78D0BC6650}" presName="horzSpace2" presStyleCnt="0"/>
      <dgm:spPr/>
    </dgm:pt>
    <dgm:pt modelId="{D66F9C78-2760-48B9-8ADD-33548A19D7F0}" type="pres">
      <dgm:prSet presAssocID="{EFCDF628-92CB-421A-8DF4-BA78D0BC6650}" presName="tx2" presStyleLbl="revTx" presStyleIdx="3" presStyleCnt="4"/>
      <dgm:spPr/>
    </dgm:pt>
    <dgm:pt modelId="{DA223572-506C-4AB3-9473-37E9AEC0D3A8}" type="pres">
      <dgm:prSet presAssocID="{EFCDF628-92CB-421A-8DF4-BA78D0BC6650}" presName="vert2" presStyleCnt="0"/>
      <dgm:spPr/>
    </dgm:pt>
    <dgm:pt modelId="{060BDC74-E3A8-4DA7-B124-15809E381844}" type="pres">
      <dgm:prSet presAssocID="{EFCDF628-92CB-421A-8DF4-BA78D0BC6650}" presName="thinLine2b" presStyleLbl="callout" presStyleIdx="2" presStyleCnt="3"/>
      <dgm:spPr/>
    </dgm:pt>
    <dgm:pt modelId="{463A8ECC-EA12-4287-A3D2-A3DCB7612493}" type="pres">
      <dgm:prSet presAssocID="{EFCDF628-92CB-421A-8DF4-BA78D0BC6650}" presName="vertSpace2b" presStyleCnt="0"/>
      <dgm:spPr/>
    </dgm:pt>
  </dgm:ptLst>
  <dgm:cxnLst>
    <dgm:cxn modelId="{4428D428-5548-46F0-844E-AABAA1A5AD2E}" srcId="{DACFFADA-7353-4967-B02B-329F9E7C1230}" destId="{70B52CB7-F41A-4EF9-A102-BA8B555FA4F6}" srcOrd="1" destOrd="0" parTransId="{B26ED604-1F7A-43F8-9458-55080EB1613B}" sibTransId="{508EF1B9-0448-46FA-8B1A-5FA4424A013D}"/>
    <dgm:cxn modelId="{996A6A5C-7DA4-49C6-B20B-C6E51BA8BB1D}" type="presOf" srcId="{F2201CA8-9EB1-4124-BD8E-2CD2E5A6A29C}" destId="{C4B1F374-A144-46A7-8E64-D89CA0778506}" srcOrd="0" destOrd="0" presId="urn:microsoft.com/office/officeart/2008/layout/LinedList"/>
    <dgm:cxn modelId="{CE4D885A-AF07-465F-A126-C90F8EA25B59}" srcId="{F2201CA8-9EB1-4124-BD8E-2CD2E5A6A29C}" destId="{DACFFADA-7353-4967-B02B-329F9E7C1230}" srcOrd="0" destOrd="0" parTransId="{A1B3CEF1-4D39-4FD3-8B58-2845AC55376B}" sibTransId="{A4BFC413-6998-4EE3-8181-ECFCBB59F986}"/>
    <dgm:cxn modelId="{E3C5B17A-5C81-4CFB-93D3-F4997C00A6AD}" type="presOf" srcId="{DACFFADA-7353-4967-B02B-329F9E7C1230}" destId="{F4D17285-CBDC-48DF-BF2E-BE28F292A057}" srcOrd="0" destOrd="0" presId="urn:microsoft.com/office/officeart/2008/layout/LinedList"/>
    <dgm:cxn modelId="{E28970A6-521F-4819-8A0E-E56210819055}" type="presOf" srcId="{EFCDF628-92CB-421A-8DF4-BA78D0BC6650}" destId="{D66F9C78-2760-48B9-8ADD-33548A19D7F0}" srcOrd="0" destOrd="0" presId="urn:microsoft.com/office/officeart/2008/layout/LinedList"/>
    <dgm:cxn modelId="{D457F8AE-A445-4B70-AF2B-31AD40BC45D4}" srcId="{DACFFADA-7353-4967-B02B-329F9E7C1230}" destId="{EFCDF628-92CB-421A-8DF4-BA78D0BC6650}" srcOrd="2" destOrd="0" parTransId="{1D9245C9-A93C-4419-A073-688B12A4FEB0}" sibTransId="{0C5BD127-1C34-45AC-A959-F5EB942AF9D5}"/>
    <dgm:cxn modelId="{A43B8BCC-83AA-4BD0-872D-6C81DD4E6E79}" type="presOf" srcId="{AA9DE993-610C-4D49-AC1E-F236F3FCF550}" destId="{82255A2D-994B-4BB3-A19F-06536959DC3E}" srcOrd="0" destOrd="0" presId="urn:microsoft.com/office/officeart/2008/layout/LinedList"/>
    <dgm:cxn modelId="{DDE610CE-69B6-41F1-928E-CCBE9B8792E6}" type="presOf" srcId="{70B52CB7-F41A-4EF9-A102-BA8B555FA4F6}" destId="{94BB37B0-54F6-4DF0-B1ED-5B352B61ED05}" srcOrd="0" destOrd="0" presId="urn:microsoft.com/office/officeart/2008/layout/LinedList"/>
    <dgm:cxn modelId="{0DF952D1-71E1-44C4-B900-BF1C686F575F}" srcId="{DACFFADA-7353-4967-B02B-329F9E7C1230}" destId="{AA9DE993-610C-4D49-AC1E-F236F3FCF550}" srcOrd="0" destOrd="0" parTransId="{1F1A8F70-EBB4-4EE1-BA56-3A3F6F77A090}" sibTransId="{93EAD480-0749-459C-AD2A-A9CF35D7E76C}"/>
    <dgm:cxn modelId="{00C07C5C-5794-4203-AEBF-F5B998031393}" type="presParOf" srcId="{C4B1F374-A144-46A7-8E64-D89CA0778506}" destId="{AB9FCA8B-A8BF-40FE-9805-9AFE673155C0}" srcOrd="0" destOrd="0" presId="urn:microsoft.com/office/officeart/2008/layout/LinedList"/>
    <dgm:cxn modelId="{F925DAFB-F8A0-4E4E-995B-1B021D71D772}" type="presParOf" srcId="{C4B1F374-A144-46A7-8E64-D89CA0778506}" destId="{8D7E7EB8-C659-4DA0-986B-219EEDB5359C}" srcOrd="1" destOrd="0" presId="urn:microsoft.com/office/officeart/2008/layout/LinedList"/>
    <dgm:cxn modelId="{6190A2CA-02EF-481F-910F-7E381F08C96C}" type="presParOf" srcId="{8D7E7EB8-C659-4DA0-986B-219EEDB5359C}" destId="{F4D17285-CBDC-48DF-BF2E-BE28F292A057}" srcOrd="0" destOrd="0" presId="urn:microsoft.com/office/officeart/2008/layout/LinedList"/>
    <dgm:cxn modelId="{F740E815-0C70-41C7-939B-8FBB5C7D69A3}" type="presParOf" srcId="{8D7E7EB8-C659-4DA0-986B-219EEDB5359C}" destId="{902CEA68-0835-48C2-AD01-F1BD12699942}" srcOrd="1" destOrd="0" presId="urn:microsoft.com/office/officeart/2008/layout/LinedList"/>
    <dgm:cxn modelId="{EE04C9C0-5B05-45C9-97D5-072FD42503D5}" type="presParOf" srcId="{902CEA68-0835-48C2-AD01-F1BD12699942}" destId="{42A722BC-CC88-4AB8-A9E8-85145BE950E3}" srcOrd="0" destOrd="0" presId="urn:microsoft.com/office/officeart/2008/layout/LinedList"/>
    <dgm:cxn modelId="{9A26B766-9D32-449C-9F76-21C6900B5B9A}" type="presParOf" srcId="{902CEA68-0835-48C2-AD01-F1BD12699942}" destId="{783F8AF7-B085-4953-B588-1D4F4356EFD3}" srcOrd="1" destOrd="0" presId="urn:microsoft.com/office/officeart/2008/layout/LinedList"/>
    <dgm:cxn modelId="{F9D6296D-A25C-489F-A121-DE792F13AB72}" type="presParOf" srcId="{783F8AF7-B085-4953-B588-1D4F4356EFD3}" destId="{61CCC37A-4216-44CA-8CE6-8C91BEE470D3}" srcOrd="0" destOrd="0" presId="urn:microsoft.com/office/officeart/2008/layout/LinedList"/>
    <dgm:cxn modelId="{D7EF85FC-7BBA-450E-BB83-E2CEF807FDF5}" type="presParOf" srcId="{783F8AF7-B085-4953-B588-1D4F4356EFD3}" destId="{82255A2D-994B-4BB3-A19F-06536959DC3E}" srcOrd="1" destOrd="0" presId="urn:microsoft.com/office/officeart/2008/layout/LinedList"/>
    <dgm:cxn modelId="{EDEB56D1-7D5C-4B7B-87FF-D3039191F1EF}" type="presParOf" srcId="{783F8AF7-B085-4953-B588-1D4F4356EFD3}" destId="{7DF704E5-FFAD-400B-9721-AE99F810FC59}" srcOrd="2" destOrd="0" presId="urn:microsoft.com/office/officeart/2008/layout/LinedList"/>
    <dgm:cxn modelId="{7AF2C8AB-4E26-4126-B0E5-611FCEF14EAD}" type="presParOf" srcId="{902CEA68-0835-48C2-AD01-F1BD12699942}" destId="{D14A1B06-83E6-48F8-98CA-B48232336BF7}" srcOrd="2" destOrd="0" presId="urn:microsoft.com/office/officeart/2008/layout/LinedList"/>
    <dgm:cxn modelId="{637A6DCE-BE13-45C5-83F1-50687616DD02}" type="presParOf" srcId="{902CEA68-0835-48C2-AD01-F1BD12699942}" destId="{E80A9B77-2F94-4E64-B8A9-6E6C0D16B5AD}" srcOrd="3" destOrd="0" presId="urn:microsoft.com/office/officeart/2008/layout/LinedList"/>
    <dgm:cxn modelId="{67287D3F-3569-4FE1-AB35-DCC1322D0A46}" type="presParOf" srcId="{902CEA68-0835-48C2-AD01-F1BD12699942}" destId="{E827AE45-01C0-4D40-AA77-824F335FBE29}" srcOrd="4" destOrd="0" presId="urn:microsoft.com/office/officeart/2008/layout/LinedList"/>
    <dgm:cxn modelId="{CA691D53-CDCF-461B-A605-E4A174EAA322}" type="presParOf" srcId="{E827AE45-01C0-4D40-AA77-824F335FBE29}" destId="{D87BA24F-5A29-434D-B691-1FE4021F405F}" srcOrd="0" destOrd="0" presId="urn:microsoft.com/office/officeart/2008/layout/LinedList"/>
    <dgm:cxn modelId="{CDC02C04-5EEC-4E11-8776-B5C80098E76E}" type="presParOf" srcId="{E827AE45-01C0-4D40-AA77-824F335FBE29}" destId="{94BB37B0-54F6-4DF0-B1ED-5B352B61ED05}" srcOrd="1" destOrd="0" presId="urn:microsoft.com/office/officeart/2008/layout/LinedList"/>
    <dgm:cxn modelId="{42A486D3-1DE4-4422-A2C2-62ED0E83103C}" type="presParOf" srcId="{E827AE45-01C0-4D40-AA77-824F335FBE29}" destId="{17418689-44AB-4DF0-B618-20458A087A10}" srcOrd="2" destOrd="0" presId="urn:microsoft.com/office/officeart/2008/layout/LinedList"/>
    <dgm:cxn modelId="{91B8AFA5-7070-4062-8180-D2BF9AC63B17}" type="presParOf" srcId="{902CEA68-0835-48C2-AD01-F1BD12699942}" destId="{3AE29AF0-4316-43FE-A064-1FC01E71F29A}" srcOrd="5" destOrd="0" presId="urn:microsoft.com/office/officeart/2008/layout/LinedList"/>
    <dgm:cxn modelId="{3138274F-B4B3-4E90-B6C5-A29EB3C8DF44}" type="presParOf" srcId="{902CEA68-0835-48C2-AD01-F1BD12699942}" destId="{5462748D-5658-43DE-86DB-CD54AC67DB88}" srcOrd="6" destOrd="0" presId="urn:microsoft.com/office/officeart/2008/layout/LinedList"/>
    <dgm:cxn modelId="{9F9BACAF-FCDF-4801-A556-B486593A4B9E}" type="presParOf" srcId="{902CEA68-0835-48C2-AD01-F1BD12699942}" destId="{D91A2D48-5D0A-4726-B581-6BB65F394B37}" srcOrd="7" destOrd="0" presId="urn:microsoft.com/office/officeart/2008/layout/LinedList"/>
    <dgm:cxn modelId="{87C5F277-717C-44BB-91BA-E770239AB9C6}" type="presParOf" srcId="{D91A2D48-5D0A-4726-B581-6BB65F394B37}" destId="{ECD480B0-A262-4333-8138-2B2934648471}" srcOrd="0" destOrd="0" presId="urn:microsoft.com/office/officeart/2008/layout/LinedList"/>
    <dgm:cxn modelId="{FBE1163B-D47C-42FF-86DB-CD26BDB98B76}" type="presParOf" srcId="{D91A2D48-5D0A-4726-B581-6BB65F394B37}" destId="{D66F9C78-2760-48B9-8ADD-33548A19D7F0}" srcOrd="1" destOrd="0" presId="urn:microsoft.com/office/officeart/2008/layout/LinedList"/>
    <dgm:cxn modelId="{71069752-30D0-443D-844F-0C171A0D5D96}" type="presParOf" srcId="{D91A2D48-5D0A-4726-B581-6BB65F394B37}" destId="{DA223572-506C-4AB3-9473-37E9AEC0D3A8}" srcOrd="2" destOrd="0" presId="urn:microsoft.com/office/officeart/2008/layout/LinedList"/>
    <dgm:cxn modelId="{7E3312E8-4B34-478F-9B80-6984C479E669}" type="presParOf" srcId="{902CEA68-0835-48C2-AD01-F1BD12699942}" destId="{060BDC74-E3A8-4DA7-B124-15809E381844}" srcOrd="8" destOrd="0" presId="urn:microsoft.com/office/officeart/2008/layout/LinedList"/>
    <dgm:cxn modelId="{1FC83FBA-0408-4B13-AAA5-EBE52A0CF75E}" type="presParOf" srcId="{902CEA68-0835-48C2-AD01-F1BD12699942}" destId="{463A8ECC-EA12-4287-A3D2-A3DCB7612493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C782D9-931D-4FDF-8DA3-91F8B17AD1A0}">
      <dsp:nvSpPr>
        <dsp:cNvPr id="0" name=""/>
        <dsp:cNvSpPr/>
      </dsp:nvSpPr>
      <dsp:spPr>
        <a:xfrm>
          <a:off x="614362" y="0"/>
          <a:ext cx="6962775" cy="4373563"/>
        </a:xfrm>
        <a:prstGeom prst="rightArrow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86A8AE-2C4D-4D24-8E81-2F011F54DF7B}">
      <dsp:nvSpPr>
        <dsp:cNvPr id="0" name=""/>
        <dsp:cNvSpPr/>
      </dsp:nvSpPr>
      <dsp:spPr>
        <a:xfrm>
          <a:off x="277583" y="1312068"/>
          <a:ext cx="2457450" cy="17494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24 ieraksti medicīniskā dokumentācijā</a:t>
          </a:r>
        </a:p>
      </dsp:txBody>
      <dsp:txXfrm>
        <a:off x="362983" y="1397468"/>
        <a:ext cx="2286650" cy="1578625"/>
      </dsp:txXfrm>
    </dsp:sp>
    <dsp:sp modelId="{01A7C2F7-1A17-4BA2-9B10-8121549B6961}">
      <dsp:nvSpPr>
        <dsp:cNvPr id="0" name=""/>
        <dsp:cNvSpPr/>
      </dsp:nvSpPr>
      <dsp:spPr>
        <a:xfrm>
          <a:off x="2867024" y="1312068"/>
          <a:ext cx="2457450" cy="17494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10 ieraksti vakcinācijas faktā (esošais)</a:t>
          </a:r>
        </a:p>
      </dsp:txBody>
      <dsp:txXfrm>
        <a:off x="2952424" y="1397468"/>
        <a:ext cx="2286650" cy="1578625"/>
      </dsp:txXfrm>
    </dsp:sp>
    <dsp:sp modelId="{09FAC356-FC1C-43E1-954A-60DA71DBAF63}">
      <dsp:nvSpPr>
        <dsp:cNvPr id="0" name=""/>
        <dsp:cNvSpPr/>
      </dsp:nvSpPr>
      <dsp:spPr>
        <a:xfrm>
          <a:off x="5456466" y="1312068"/>
          <a:ext cx="2457450" cy="17494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7 ieraksti vakcinācijas fakts (pilnveidots)</a:t>
          </a:r>
        </a:p>
      </dsp:txBody>
      <dsp:txXfrm>
        <a:off x="5541866" y="1397468"/>
        <a:ext cx="2286650" cy="15786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9FCA8B-A8BF-40FE-9805-9AFE673155C0}">
      <dsp:nvSpPr>
        <dsp:cNvPr id="0" name=""/>
        <dsp:cNvSpPr/>
      </dsp:nvSpPr>
      <dsp:spPr>
        <a:xfrm>
          <a:off x="0" y="0"/>
          <a:ext cx="6096000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D17285-CBDC-48DF-BF2E-BE28F292A057}">
      <dsp:nvSpPr>
        <dsp:cNvPr id="0" name=""/>
        <dsp:cNvSpPr/>
      </dsp:nvSpPr>
      <dsp:spPr>
        <a:xfrm>
          <a:off x="0" y="0"/>
          <a:ext cx="1219200" cy="29559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Medicīniskos dokumentus</a:t>
          </a:r>
        </a:p>
      </dsp:txBody>
      <dsp:txXfrm>
        <a:off x="0" y="0"/>
        <a:ext cx="1219200" cy="2955925"/>
      </dsp:txXfrm>
    </dsp:sp>
    <dsp:sp modelId="{82255A2D-994B-4BB3-A19F-06536959DC3E}">
      <dsp:nvSpPr>
        <dsp:cNvPr id="0" name=""/>
        <dsp:cNvSpPr/>
      </dsp:nvSpPr>
      <dsp:spPr>
        <a:xfrm>
          <a:off x="1310640" y="46186"/>
          <a:ext cx="4785360" cy="923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/>
            <a:t>Imunizācijas karti</a:t>
          </a:r>
        </a:p>
      </dsp:txBody>
      <dsp:txXfrm>
        <a:off x="1310640" y="46186"/>
        <a:ext cx="4785360" cy="923726"/>
      </dsp:txXfrm>
    </dsp:sp>
    <dsp:sp modelId="{D14A1B06-83E6-48F8-98CA-B48232336BF7}">
      <dsp:nvSpPr>
        <dsp:cNvPr id="0" name=""/>
        <dsp:cNvSpPr/>
      </dsp:nvSpPr>
      <dsp:spPr>
        <a:xfrm>
          <a:off x="1219199" y="969912"/>
          <a:ext cx="48768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BB37B0-54F6-4DF0-B1ED-5B352B61ED05}">
      <dsp:nvSpPr>
        <dsp:cNvPr id="0" name=""/>
        <dsp:cNvSpPr/>
      </dsp:nvSpPr>
      <dsp:spPr>
        <a:xfrm>
          <a:off x="1310640" y="1016099"/>
          <a:ext cx="4785360" cy="923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/>
            <a:t>Potēšanas pasi</a:t>
          </a:r>
        </a:p>
      </dsp:txBody>
      <dsp:txXfrm>
        <a:off x="1310640" y="1016099"/>
        <a:ext cx="4785360" cy="923726"/>
      </dsp:txXfrm>
    </dsp:sp>
    <dsp:sp modelId="{3AE29AF0-4316-43FE-A064-1FC01E71F29A}">
      <dsp:nvSpPr>
        <dsp:cNvPr id="0" name=""/>
        <dsp:cNvSpPr/>
      </dsp:nvSpPr>
      <dsp:spPr>
        <a:xfrm>
          <a:off x="1219199" y="1939825"/>
          <a:ext cx="48768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6F9C78-2760-48B9-8ADD-33548A19D7F0}">
      <dsp:nvSpPr>
        <dsp:cNvPr id="0" name=""/>
        <dsp:cNvSpPr/>
      </dsp:nvSpPr>
      <dsp:spPr>
        <a:xfrm>
          <a:off x="1310640" y="1986012"/>
          <a:ext cx="4785360" cy="923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/>
            <a:t>Potēšanas žurnālu</a:t>
          </a:r>
        </a:p>
      </dsp:txBody>
      <dsp:txXfrm>
        <a:off x="1310640" y="1986012"/>
        <a:ext cx="4785360" cy="923726"/>
      </dsp:txXfrm>
    </dsp:sp>
    <dsp:sp modelId="{060BDC74-E3A8-4DA7-B124-15809E381844}">
      <dsp:nvSpPr>
        <dsp:cNvPr id="0" name=""/>
        <dsp:cNvSpPr/>
      </dsp:nvSpPr>
      <dsp:spPr>
        <a:xfrm>
          <a:off x="1219199" y="2909738"/>
          <a:ext cx="48768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F3F251B-648A-1B71-BB86-9AFFF5FC83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E83075-5669-6400-DEE8-42FEAFCE4E4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1500E4E-472E-4714-B407-DA453B447469}" type="datetimeFigureOut">
              <a:rPr lang="lv-LV"/>
              <a:pPr>
                <a:defRPr/>
              </a:pPr>
              <a:t>24.11.2022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7668077-FD9A-C671-4893-B09D31EBC4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8934A1D-930C-0B94-489F-67A28EAEEC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1FC1E6-CD8C-2E1F-944A-E1A1EE51CC2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DC6A0E-A063-4F7F-D55D-3FA675A33A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DB69139-87C2-4785-8FC5-AE35DA78C10E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B69139-87C2-4785-8FC5-AE35DA78C10E}" type="slidenum">
              <a:rPr lang="lv-LV" altLang="en-US" smtClean="0"/>
              <a:pPr>
                <a:defRPr/>
              </a:pPr>
              <a:t>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900560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AF107B9E-DFDB-C47D-EB64-0C92A30CFA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>
            <a:extLst>
              <a:ext uri="{FF2B5EF4-FFF2-40B4-BE49-F238E27FC236}">
                <a16:creationId xmlns:a16="http://schemas.microsoft.com/office/drawing/2014/main" id="{F63EC2B3-26EC-EA17-8794-AB5CC8928D2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AA617A61-EB0D-B607-F8DE-B8C5F3A7C6C8}"/>
              </a:ext>
            </a:extLst>
          </p:cNvPr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9411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3ECB173B-AB76-4311-97F0-0884588832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6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5849EF9F-6578-4830-B97B-69F58C9C7BF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E52EF97-E8F9-4391-A296-7A6398919CCE}"/>
              </a:ext>
            </a:extLst>
          </p:cNvPr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70468" tIns="35234" rIns="70468" bIns="35234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0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24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05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03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F39E76FB-6B6E-CEAD-A956-6F03DB317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D6AA77F6-BBB8-B2BD-7FE3-E13E200F725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AFD89FF6-7671-4DFE-BCD6-A7280133D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68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EA039835-A580-B0C9-25B1-F45FCCFAEB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69C7E1F1-61C0-42E3-B18A-A44ED2F51A2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A5BC791C-2520-4214-96B1-7BF645DA4B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214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729FCB84-7CB9-E5E6-93E6-FEE37F43AA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DE5E04CD-DA58-6946-F564-F75CC616091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575513C9-0732-4E24-A6AB-01D7E42E94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909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EEF68129-BC87-C527-1F67-8C2F25235E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63CE61D1-7F4A-CEE4-C68B-8D04DD0D771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C1E24C5-8C21-411F-AAE7-2F209A4CBC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3661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F757235A-E72F-EC90-452B-BE08E4C4BE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81BC5CB0-8979-E26B-CFAA-EC5139CB47A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4EC10E7-0223-43CF-91F4-4E8195A588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24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9E324006-2AEF-8947-4322-107FEA0022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50D97ABA-C991-F1FF-C417-8CE68824DFE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775F169-31A0-44E5-AF5B-C78D1D2C76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0787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5DA670D6-FA24-E887-78E3-F8250312E4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B52DB708-E157-F8FC-1441-8A31E309927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8476EDB3-51F2-4475-A101-81FC714C56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6158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ABFCA423-A6DE-53DC-3C22-E5F63AE0DC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6">
            <a:extLst>
              <a:ext uri="{FF2B5EF4-FFF2-40B4-BE49-F238E27FC236}">
                <a16:creationId xmlns:a16="http://schemas.microsoft.com/office/drawing/2014/main" id="{DE1CC06F-1E7E-0323-74B2-FF7E67CA43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073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67F92C9-82A7-9647-5D7C-583F37B6239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BBAC578-DB8B-79E4-C0A6-C2475C8631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0C7B7-D76C-61CB-697D-58B020FF3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F91556-24B9-4F51-A7DC-220AF08431A3}" type="datetime1">
              <a:rPr lang="en-US"/>
              <a:pPr>
                <a:defRPr/>
              </a:pPr>
              <a:t>11/24/2022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2AD64-FD98-133E-0ED7-7F0CA33659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E65B3-8C55-83BB-6565-A029D57F1B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CA29E4A-5264-48A4-B5E9-89A11026C4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>
            <a:extLst>
              <a:ext uri="{FF2B5EF4-FFF2-40B4-BE49-F238E27FC236}">
                <a16:creationId xmlns:a16="http://schemas.microsoft.com/office/drawing/2014/main" id="{BA4D6A1D-7AFE-4221-AEF5-9C27E211D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350" y="3486150"/>
            <a:ext cx="5829300" cy="72032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lv-LV" altLang="en-US" b="0" dirty="0">
                <a:solidFill>
                  <a:schemeClr val="accent2">
                    <a:lumMod val="75000"/>
                  </a:schemeClr>
                </a:solidFill>
                <a:latin typeface="Verdana "/>
                <a:cs typeface="Times New Roman" panose="02020603050405020304" pitchFamily="18" charset="0"/>
              </a:rPr>
              <a:t>Vienotā veselības nozares elektroniskā sistēma</a:t>
            </a:r>
            <a:br>
              <a:rPr lang="lv-LV" altLang="en-US" b="0" dirty="0">
                <a:solidFill>
                  <a:schemeClr val="accent2">
                    <a:lumMod val="75000"/>
                  </a:schemeClr>
                </a:solidFill>
                <a:latin typeface="Verdana "/>
                <a:cs typeface="Times New Roman" panose="02020603050405020304" pitchFamily="18" charset="0"/>
              </a:rPr>
            </a:br>
            <a:r>
              <a:rPr lang="lv-LV" altLang="en-US" dirty="0">
                <a:solidFill>
                  <a:schemeClr val="accent2">
                    <a:lumMod val="75000"/>
                  </a:schemeClr>
                </a:solidFill>
                <a:latin typeface="Verdana "/>
                <a:cs typeface="Times New Roman" panose="02020603050405020304" pitchFamily="18" charset="0"/>
              </a:rPr>
              <a:t>Pilnveidojumi vakcinācijas modulī</a:t>
            </a:r>
            <a:br>
              <a:rPr lang="lv-LV" altLang="en-US" dirty="0">
                <a:solidFill>
                  <a:schemeClr val="accent2">
                    <a:lumMod val="75000"/>
                  </a:schemeClr>
                </a:solidFill>
                <a:latin typeface="Verdana "/>
                <a:cs typeface="Times New Roman" panose="02020603050405020304" pitchFamily="18" charset="0"/>
              </a:rPr>
            </a:br>
            <a:r>
              <a:rPr lang="lv-LV" altLang="en-US" sz="2000" b="0" dirty="0">
                <a:solidFill>
                  <a:schemeClr val="accent2">
                    <a:lumMod val="75000"/>
                  </a:schemeClr>
                </a:solidFill>
                <a:latin typeface="Verdana "/>
                <a:cs typeface="Times New Roman" panose="02020603050405020304" pitchFamily="18" charset="0"/>
              </a:rPr>
              <a:t>24.11.22</a:t>
            </a:r>
            <a:br>
              <a:rPr lang="lv-LV" altLang="en-US" dirty="0">
                <a:solidFill>
                  <a:schemeClr val="accent2">
                    <a:lumMod val="75000"/>
                  </a:schemeClr>
                </a:solidFill>
                <a:latin typeface="Verdana "/>
                <a:cs typeface="Times New Roman" panose="02020603050405020304" pitchFamily="18" charset="0"/>
              </a:rPr>
            </a:br>
            <a:br>
              <a:rPr lang="lv-LV" altLang="en-US" dirty="0">
                <a:solidFill>
                  <a:schemeClr val="accent2">
                    <a:lumMod val="75000"/>
                  </a:schemeClr>
                </a:solidFill>
                <a:latin typeface="Verdana "/>
                <a:cs typeface="Times New Roman" panose="02020603050405020304" pitchFamily="18" charset="0"/>
              </a:rPr>
            </a:br>
            <a:br>
              <a:rPr lang="lv-LV" altLang="en-US" dirty="0">
                <a:solidFill>
                  <a:schemeClr val="accent2">
                    <a:lumMod val="75000"/>
                  </a:schemeClr>
                </a:solidFill>
                <a:latin typeface="Verdana "/>
                <a:cs typeface="Times New Roman" panose="02020603050405020304" pitchFamily="18" charset="0"/>
              </a:rPr>
            </a:br>
            <a:r>
              <a:rPr lang="lv-LV" altLang="en-US" sz="1600" b="0" dirty="0">
                <a:solidFill>
                  <a:schemeClr val="accent2">
                    <a:lumMod val="75000"/>
                  </a:schemeClr>
                </a:solidFill>
                <a:latin typeface="Verdana "/>
                <a:cs typeface="Times New Roman" panose="02020603050405020304" pitchFamily="18" charset="0"/>
              </a:rPr>
              <a:t>Līga Gaigala</a:t>
            </a:r>
            <a:br>
              <a:rPr lang="lv-LV" altLang="en-US" sz="1600" b="0" dirty="0">
                <a:solidFill>
                  <a:schemeClr val="accent2">
                    <a:lumMod val="75000"/>
                  </a:schemeClr>
                </a:solidFill>
                <a:latin typeface="Verdana "/>
                <a:cs typeface="Times New Roman" panose="02020603050405020304" pitchFamily="18" charset="0"/>
              </a:rPr>
            </a:br>
            <a:r>
              <a:rPr lang="lv-LV" altLang="en-US" sz="1600" b="0" dirty="0">
                <a:solidFill>
                  <a:schemeClr val="accent2">
                    <a:lumMod val="75000"/>
                  </a:schemeClr>
                </a:solidFill>
                <a:latin typeface="Verdana "/>
                <a:cs typeface="Times New Roman" panose="02020603050405020304" pitchFamily="18" charset="0"/>
              </a:rPr>
              <a:t>Vadošais eksperts veselības aprūpes jautājumos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5E1D736-7FF6-16E1-D42C-30FFD3780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4100" y="228600"/>
            <a:ext cx="6096000" cy="1036642"/>
          </a:xfrm>
        </p:spPr>
        <p:txBody>
          <a:bodyPr>
            <a:normAutofit fontScale="90000"/>
          </a:bodyPr>
          <a:lstStyle/>
          <a:p>
            <a:r>
              <a:rPr lang="lv-LV" dirty="0"/>
              <a:t>Vakcinācijas medicīniskajos dokumentos iekļautās informācijas apjoms</a:t>
            </a: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8A75F54-0C2C-2E1B-BCB3-0446982D5BD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FD89FF6-7671-4DFE-BCD6-A7280133DBB5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  <p:graphicFrame>
        <p:nvGraphicFramePr>
          <p:cNvPr id="5" name="Tabula 6">
            <a:extLst>
              <a:ext uri="{FF2B5EF4-FFF2-40B4-BE49-F238E27FC236}">
                <a16:creationId xmlns:a16="http://schemas.microsoft.com/office/drawing/2014/main" id="{E87A552E-22FB-0F7C-F6D5-AAFA3DA01D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2650267"/>
              </p:ext>
            </p:extLst>
          </p:nvPr>
        </p:nvGraphicFramePr>
        <p:xfrm>
          <a:off x="304800" y="1647825"/>
          <a:ext cx="8610600" cy="510159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200975732"/>
                    </a:ext>
                  </a:extLst>
                </a:gridCol>
                <a:gridCol w="1563840">
                  <a:extLst>
                    <a:ext uri="{9D8B030D-6E8A-4147-A177-3AD203B41FA5}">
                      <a16:colId xmlns:a16="http://schemas.microsoft.com/office/drawing/2014/main" val="2673905552"/>
                    </a:ext>
                  </a:extLst>
                </a:gridCol>
                <a:gridCol w="1310818">
                  <a:extLst>
                    <a:ext uri="{9D8B030D-6E8A-4147-A177-3AD203B41FA5}">
                      <a16:colId xmlns:a16="http://schemas.microsoft.com/office/drawing/2014/main" val="4109151709"/>
                    </a:ext>
                  </a:extLst>
                </a:gridCol>
                <a:gridCol w="792467">
                  <a:extLst>
                    <a:ext uri="{9D8B030D-6E8A-4147-A177-3AD203B41FA5}">
                      <a16:colId xmlns:a16="http://schemas.microsoft.com/office/drawing/2014/main" val="229862618"/>
                    </a:ext>
                  </a:extLst>
                </a:gridCol>
                <a:gridCol w="2657475">
                  <a:extLst>
                    <a:ext uri="{9D8B030D-6E8A-4147-A177-3AD203B41FA5}">
                      <a16:colId xmlns:a16="http://schemas.microsoft.com/office/drawing/2014/main" val="280768014"/>
                    </a:ext>
                  </a:extLst>
                </a:gridCol>
              </a:tblGrid>
              <a:tr h="85725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Informācijas veidi / Dokumenta veidi</a:t>
                      </a:r>
                      <a:endParaRPr lang="lv-LV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Profilaktiskās potēšanas uzskaites žurnāls (veidlapa Nr. 064/u)</a:t>
                      </a:r>
                      <a:endParaRPr lang="lv-LV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Profilaktiskās potēšanas karte (veidlapa Nr. 063/u)*</a:t>
                      </a:r>
                      <a:endParaRPr lang="lv-LV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Potēšanas pase</a:t>
                      </a:r>
                      <a:endParaRPr lang="lv-LV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3. pielikums Ministru kabineta 2000.gada 26.septembra noteikumiem Nr. 330 "Iedzīvotāju imunizācijas pārskata un vakcīnu pasūtījuma veidlapa" 12.A tabula</a:t>
                      </a:r>
                      <a:endParaRPr lang="lv-LV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737067706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Vakcinācijas datums (</a:t>
                      </a:r>
                      <a:r>
                        <a:rPr lang="lv-LV" sz="11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dd.mm.gggg</a:t>
                      </a:r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.)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68370239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Pacienta vārds, uzvārds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03271651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Personas kods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29636648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Vakcīnas nosaukums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257393821"/>
                  </a:ext>
                </a:extLst>
              </a:tr>
              <a:tr h="37566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Vakcīna (norāda infekcijas slimību nosaukumu)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469700248"/>
                  </a:ext>
                </a:extLst>
              </a:tr>
              <a:tr h="420491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Vakcinācija/revakcinācija</a:t>
                      </a:r>
                      <a:b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(ieraksta devas kārtas numuru)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834503572"/>
                  </a:ext>
                </a:extLst>
              </a:tr>
              <a:tr h="22339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Preparāta nosaukums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495512456"/>
                  </a:ext>
                </a:extLst>
              </a:tr>
              <a:tr h="42049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Preperāta daudzums</a:t>
                      </a:r>
                      <a:br>
                        <a:rPr lang="pt-BR" sz="1100" b="0" u="none" strike="noStrike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pt-B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(mililitros vai pilienos)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077084788"/>
                  </a:ext>
                </a:extLst>
              </a:tr>
              <a:tr h="255784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Preparāta sērija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2855098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Preperāta ievadīšanas veids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913980745"/>
                  </a:ext>
                </a:extLst>
              </a:tr>
              <a:tr h="37566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Ārstniecības personas paraksts un tā atšifrējums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7607828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Pacienta vecums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1091169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Veikto vakcināciju skaits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637868053"/>
                  </a:ext>
                </a:extLst>
              </a:tr>
              <a:tr h="2724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Vakcinēto personu skaits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154178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0813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5F7A979-1FDC-BA95-B7FE-ED21A98B8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Vakcinācijas fakta informācija</a:t>
            </a:r>
          </a:p>
        </p:txBody>
      </p:sp>
      <p:graphicFrame>
        <p:nvGraphicFramePr>
          <p:cNvPr id="8" name="Tabula 8">
            <a:extLst>
              <a:ext uri="{FF2B5EF4-FFF2-40B4-BE49-F238E27FC236}">
                <a16:creationId xmlns:a16="http://schemas.microsoft.com/office/drawing/2014/main" id="{B44FD80C-7240-4D8C-F2A0-A929136BA7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5054291"/>
              </p:ext>
            </p:extLst>
          </p:nvPr>
        </p:nvGraphicFramePr>
        <p:xfrm>
          <a:off x="209550" y="1533526"/>
          <a:ext cx="8724899" cy="525155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95550">
                  <a:extLst>
                    <a:ext uri="{9D8B030D-6E8A-4147-A177-3AD203B41FA5}">
                      <a16:colId xmlns:a16="http://schemas.microsoft.com/office/drawing/2014/main" val="279754404"/>
                    </a:ext>
                  </a:extLst>
                </a:gridCol>
                <a:gridCol w="1217111">
                  <a:extLst>
                    <a:ext uri="{9D8B030D-6E8A-4147-A177-3AD203B41FA5}">
                      <a16:colId xmlns:a16="http://schemas.microsoft.com/office/drawing/2014/main" val="3772201574"/>
                    </a:ext>
                  </a:extLst>
                </a:gridCol>
                <a:gridCol w="1015264">
                  <a:extLst>
                    <a:ext uri="{9D8B030D-6E8A-4147-A177-3AD203B41FA5}">
                      <a16:colId xmlns:a16="http://schemas.microsoft.com/office/drawing/2014/main" val="1042002405"/>
                    </a:ext>
                  </a:extLst>
                </a:gridCol>
                <a:gridCol w="977550">
                  <a:extLst>
                    <a:ext uri="{9D8B030D-6E8A-4147-A177-3AD203B41FA5}">
                      <a16:colId xmlns:a16="http://schemas.microsoft.com/office/drawing/2014/main" val="4004148481"/>
                    </a:ext>
                  </a:extLst>
                </a:gridCol>
                <a:gridCol w="513305">
                  <a:extLst>
                    <a:ext uri="{9D8B030D-6E8A-4147-A177-3AD203B41FA5}">
                      <a16:colId xmlns:a16="http://schemas.microsoft.com/office/drawing/2014/main" val="686252851"/>
                    </a:ext>
                  </a:extLst>
                </a:gridCol>
                <a:gridCol w="572421">
                  <a:extLst>
                    <a:ext uri="{9D8B030D-6E8A-4147-A177-3AD203B41FA5}">
                      <a16:colId xmlns:a16="http://schemas.microsoft.com/office/drawing/2014/main" val="3431881071"/>
                    </a:ext>
                  </a:extLst>
                </a:gridCol>
                <a:gridCol w="680638">
                  <a:extLst>
                    <a:ext uri="{9D8B030D-6E8A-4147-A177-3AD203B41FA5}">
                      <a16:colId xmlns:a16="http://schemas.microsoft.com/office/drawing/2014/main" val="1384694050"/>
                    </a:ext>
                  </a:extLst>
                </a:gridCol>
                <a:gridCol w="336048">
                  <a:extLst>
                    <a:ext uri="{9D8B030D-6E8A-4147-A177-3AD203B41FA5}">
                      <a16:colId xmlns:a16="http://schemas.microsoft.com/office/drawing/2014/main" val="3214557027"/>
                    </a:ext>
                  </a:extLst>
                </a:gridCol>
                <a:gridCol w="917012">
                  <a:extLst>
                    <a:ext uri="{9D8B030D-6E8A-4147-A177-3AD203B41FA5}">
                      <a16:colId xmlns:a16="http://schemas.microsoft.com/office/drawing/2014/main" val="1919371647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v-LV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Informācijas veidi / Dokumenta veid</a:t>
                      </a:r>
                      <a:r>
                        <a:rPr lang="lv-LV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endParaRPr lang="lv-LV" sz="11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bg1"/>
                          </a:solidFill>
                        </a:rPr>
                        <a:t>Vakcinācijas fakts ( esošais)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lv-L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 gridSpan="5">
                  <a:txBody>
                    <a:bodyPr/>
                    <a:lstStyle/>
                    <a:p>
                      <a:pPr marL="0" marR="0" lvl="0" indent="0" algn="ctr" defTabSz="939575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dirty="0">
                          <a:solidFill>
                            <a:schemeClr val="bg1"/>
                          </a:solidFill>
                        </a:rPr>
                        <a:t>Vakcinācijas fakts (pilnveidotais)</a:t>
                      </a: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lv-L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9951455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Aizpildās automātiski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Jāaizpilda</a:t>
                      </a:r>
                      <a:endParaRPr lang="lv-L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Jāaizpilda no izvēlnes </a:t>
                      </a:r>
                      <a:endParaRPr lang="lv-L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Aizpildās automātiski</a:t>
                      </a:r>
                      <a:endParaRPr lang="lv-L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lv-LV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jāaizpilda</a:t>
                      </a:r>
                      <a:endParaRPr lang="lv-L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Jāaizpilda</a:t>
                      </a:r>
                      <a:endParaRPr lang="lv-LV" dirty="0"/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lv-LV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Jāaizpilda no izvēlnes </a:t>
                      </a:r>
                      <a:endParaRPr lang="lv-L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Jāaizpilda no izvēlnes </a:t>
                      </a:r>
                      <a:endParaRPr lang="lv-L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714178120"/>
                  </a:ext>
                </a:extLst>
              </a:tr>
              <a:tr h="232636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Vakcinācijas datums (</a:t>
                      </a:r>
                      <a:r>
                        <a:rPr lang="lv-LV" sz="11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dd.mm.gggg</a:t>
                      </a:r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.)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endParaRPr lang="lv-LV" sz="1000" dirty="0"/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553486679"/>
                  </a:ext>
                </a:extLst>
              </a:tr>
              <a:tr h="2211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Pacienta vārds, uzvārds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endParaRPr lang="lv-LV" sz="1000" dirty="0"/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612627350"/>
                  </a:ext>
                </a:extLst>
              </a:tr>
              <a:tr h="2211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Personas kods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 (1)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 (1)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sz="1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X (1)</a:t>
                      </a:r>
                      <a:endParaRPr lang="lv-LV" sz="1000" dirty="0"/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419659240"/>
                  </a:ext>
                </a:extLst>
              </a:tr>
              <a:tr h="2211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Vakcīnas nosaukums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 (2)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lv-LV" sz="1000"/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 (2)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 (2)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593925249"/>
                  </a:ext>
                </a:extLst>
              </a:tr>
              <a:tr h="38341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Vakcīna (norāda infekcijas slimību nosaukumu)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 (3)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lv-LV" sz="1000"/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423123822"/>
                  </a:ext>
                </a:extLst>
              </a:tr>
              <a:tr h="38341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Vakcinācija/revakcinācija</a:t>
                      </a:r>
                      <a:b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(ieraksta devas kārtas numuru)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 ( 4)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X(3)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X(3)</a:t>
                      </a:r>
                      <a:endParaRPr lang="lv-LV" sz="1000"/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628219922"/>
                  </a:ext>
                </a:extLst>
              </a:tr>
              <a:tr h="2211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Vakcinācijas posms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 (5)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X(4)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v-LV" sz="1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X(4)</a:t>
                      </a:r>
                      <a:endParaRPr lang="lv-LV" sz="1000" dirty="0"/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17623247"/>
                  </a:ext>
                </a:extLst>
              </a:tr>
              <a:tr h="25560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Preparāta nosaukums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X(2)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lv-LV" sz="1000"/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X(2)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X(2)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502677788"/>
                  </a:ext>
                </a:extLst>
              </a:tr>
              <a:tr h="38341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Preperāta daudzums</a:t>
                      </a:r>
                      <a:br>
                        <a:rPr lang="pt-B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pt-B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(mililitros vai pilienos)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 (6)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lv-LV" sz="1000"/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77303613"/>
                  </a:ext>
                </a:extLst>
              </a:tr>
              <a:tr h="2211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Preparāta sērija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X(7)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lv-LV" sz="1000"/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X (5)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X (5)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270943832"/>
                  </a:ext>
                </a:extLst>
              </a:tr>
              <a:tr h="23734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Preparāta ievadīšanas veids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 (8)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lv-LV" sz="1000"/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353874849"/>
                  </a:ext>
                </a:extLst>
              </a:tr>
              <a:tr h="3965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Ārstniecības personas paraksts un tā atšifrējums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lv-LV" sz="1000"/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528028938"/>
                  </a:ext>
                </a:extLst>
              </a:tr>
              <a:tr h="2211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Pacienta vecums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lv-LV" sz="1000" dirty="0"/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462723460"/>
                  </a:ext>
                </a:extLst>
              </a:tr>
              <a:tr h="25657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Veikto vakcināciju skaits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nav nepieciešama tiek apkopota no vakcinācijas faktiem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rowSpan="2" gridSpan="5">
                  <a:txBody>
                    <a:bodyPr/>
                    <a:lstStyle/>
                    <a:p>
                      <a:pPr algn="ctr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nav nepieciešama tiek apkopota no vakcinācijas faktiem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rowSpan="2"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850912924"/>
                  </a:ext>
                </a:extLst>
              </a:tr>
              <a:tr h="2211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Vakcinēto personu skaits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/>
                </a:tc>
                <a:tc gridSpan="3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863835"/>
                  </a:ext>
                </a:extLst>
              </a:tr>
              <a:tr h="221120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Vakcinācijas  indikācija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 (9)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X (6)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13375715"/>
                  </a:ext>
                </a:extLst>
              </a:tr>
              <a:tr h="153969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Maksātājs 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000" b="0" u="none" strike="noStrike">
                          <a:solidFill>
                            <a:srgbClr val="000000"/>
                          </a:solidFill>
                          <a:effectLst/>
                        </a:rPr>
                        <a:t>X (10)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10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X (7)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944322642"/>
                  </a:ext>
                </a:extLst>
              </a:tr>
            </a:tbl>
          </a:graphicData>
        </a:graphic>
      </p:graphicFrame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FB46F86-4372-5A14-4A70-2A03AB2A2C2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FD89FF6-7671-4DFE-BCD6-A7280133DBB5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37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B3FEEF1-2DD4-0189-13ED-4DDB3FE9D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Uzlabojumu dinamika</a:t>
            </a:r>
          </a:p>
        </p:txBody>
      </p:sp>
      <p:graphicFrame>
        <p:nvGraphicFramePr>
          <p:cNvPr id="7" name="Satura vietturis 6">
            <a:extLst>
              <a:ext uri="{FF2B5EF4-FFF2-40B4-BE49-F238E27FC236}">
                <a16:creationId xmlns:a16="http://schemas.microsoft.com/office/drawing/2014/main" id="{CF3C1377-62DD-8D3C-A9DA-52B57B3DA8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1055517"/>
              </p:ext>
            </p:extLst>
          </p:nvPr>
        </p:nvGraphicFramePr>
        <p:xfrm>
          <a:off x="495300" y="1752600"/>
          <a:ext cx="81915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7B8EC588-0467-17B4-B254-C031000640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7E21B728-27B4-884F-6E01-2694DD649E9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9FD9A54-0EA5-B9F5-FA53-28B54E97195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FD89FF6-7671-4DFE-BCD6-A7280133DBB5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9661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9A99D37-3DB8-4E43-A482-BE9F83C4E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Vakcinācijas fakta dokumentēšana nodrošina</a:t>
            </a: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9AF1411F-8B34-169F-2834-4B3BAE5E0CD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FD89FF6-7671-4DFE-BCD6-A7280133DBB5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graphicFrame>
        <p:nvGraphicFramePr>
          <p:cNvPr id="9" name="Shēma 8">
            <a:extLst>
              <a:ext uri="{FF2B5EF4-FFF2-40B4-BE49-F238E27FC236}">
                <a16:creationId xmlns:a16="http://schemas.microsoft.com/office/drawing/2014/main" id="{8C1178B5-7B8F-6923-07FC-C60EDF12E2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2425316"/>
              </p:ext>
            </p:extLst>
          </p:nvPr>
        </p:nvGraphicFramePr>
        <p:xfrm>
          <a:off x="1524000" y="2505074"/>
          <a:ext cx="6096000" cy="2955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8470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EAA94BB-92E5-0CF7-71CF-0B51CA82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Datu automatizēta apstrāde personas līmenī</a:t>
            </a:r>
          </a:p>
        </p:txBody>
      </p:sp>
      <p:pic>
        <p:nvPicPr>
          <p:cNvPr id="9" name="Satura vietturis 8">
            <a:extLst>
              <a:ext uri="{FF2B5EF4-FFF2-40B4-BE49-F238E27FC236}">
                <a16:creationId xmlns:a16="http://schemas.microsoft.com/office/drawing/2014/main" id="{47E7401D-9B1D-53E9-D0CC-2D564C51B1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775" y="1685926"/>
            <a:ext cx="7019925" cy="3820774"/>
          </a:xfrm>
        </p:spPr>
      </p:pic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8BAEAC32-6387-054A-DDD5-745541085B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E3ADFFE5-B615-B9E1-F590-90DBBC132D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23F8532-864A-E2F6-8163-BDD48C1F7E6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FD89FF6-7671-4DFE-BCD6-A7280133DBB5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757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0DA5A7B-816F-F813-6D54-C1EA51492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Automatizēta datu apstrāde ārstniecības iestādes līmenī</a:t>
            </a: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CB91A34-EB93-D631-86EA-5140C6E1B10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FD89FF6-7671-4DFE-BCD6-A7280133DBB5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pic>
        <p:nvPicPr>
          <p:cNvPr id="13" name="Attēls 12" descr="Attēls, kurā ir teksts&#10;&#10;Apraksts ģenerēts automātiski">
            <a:extLst>
              <a:ext uri="{FF2B5EF4-FFF2-40B4-BE49-F238E27FC236}">
                <a16:creationId xmlns:a16="http://schemas.microsoft.com/office/drawing/2014/main" id="{27C4F1AF-E499-0888-EB5F-1C817F83B8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4" y="1724024"/>
            <a:ext cx="8461467" cy="3162301"/>
          </a:xfrm>
          <a:prstGeom prst="rect">
            <a:avLst/>
          </a:prstGeom>
        </p:spPr>
      </p:pic>
      <p:pic>
        <p:nvPicPr>
          <p:cNvPr id="18" name="Attēls 17">
            <a:extLst>
              <a:ext uri="{FF2B5EF4-FFF2-40B4-BE49-F238E27FC236}">
                <a16:creationId xmlns:a16="http://schemas.microsoft.com/office/drawing/2014/main" id="{56E0C994-6565-37ED-E4A4-CF0D659067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5192707"/>
            <a:ext cx="8867775" cy="1284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279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>
                <a:solidFill>
                  <a:schemeClr val="accent2"/>
                </a:solidFill>
              </a:rPr>
              <a:t>Paldies par uzmanību!</a:t>
            </a:r>
            <a:br>
              <a:rPr lang="lv-LV" dirty="0">
                <a:solidFill>
                  <a:schemeClr val="accent2"/>
                </a:solidFill>
              </a:rPr>
            </a:br>
            <a:endParaRPr lang="lv-LV" dirty="0">
              <a:solidFill>
                <a:schemeClr val="accent2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657350" y="4103370"/>
            <a:ext cx="5829300" cy="1149532"/>
          </a:xfrm>
        </p:spPr>
        <p:txBody>
          <a:bodyPr>
            <a:normAutofit fontScale="70000" lnSpcReduction="20000"/>
          </a:bodyPr>
          <a:lstStyle/>
          <a:p>
            <a:r>
              <a:rPr lang="lv-LV" b="1" dirty="0">
                <a:solidFill>
                  <a:schemeClr val="accent2"/>
                </a:solidFill>
              </a:rPr>
              <a:t>Nacionālais veselības dienests</a:t>
            </a:r>
          </a:p>
          <a:p>
            <a:r>
              <a:rPr lang="lv-LV" dirty="0" err="1"/>
              <a:t>Cēsu</a:t>
            </a:r>
            <a:r>
              <a:rPr lang="lv-LV" dirty="0"/>
              <a:t> iela 31 k-3 (6.ieeja, 2., 3. un 4.stāvs)</a:t>
            </a:r>
          </a:p>
          <a:p>
            <a:r>
              <a:rPr lang="lv-LV" dirty="0"/>
              <a:t>Rīga, Latvija, LV-1012</a:t>
            </a:r>
          </a:p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Tālrunis: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lv-LV" dirty="0"/>
              <a:t>67043700</a:t>
            </a:r>
          </a:p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E-pasts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lv-LV" dirty="0"/>
              <a:t>nvd@vmnvd.gov.lv </a:t>
            </a:r>
          </a:p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Mājas lapa: </a:t>
            </a:r>
            <a:r>
              <a:rPr lang="lv-LV" dirty="0"/>
              <a:t>www.vmnvd.gov.lv</a:t>
            </a:r>
          </a:p>
          <a:p>
            <a:r>
              <a:rPr lang="lv-LV" b="1" dirty="0" err="1">
                <a:solidFill>
                  <a:schemeClr val="accent6">
                    <a:lumMod val="75000"/>
                  </a:schemeClr>
                </a:solidFill>
              </a:rPr>
              <a:t>Twitter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lv-LV" dirty="0"/>
              <a:t>www.twitter.com/vmnvd</a:t>
            </a:r>
          </a:p>
        </p:txBody>
      </p:sp>
    </p:spTree>
    <p:extLst>
      <p:ext uri="{BB962C8B-B14F-4D97-AF65-F5344CB8AC3E}">
        <p14:creationId xmlns:p14="http://schemas.microsoft.com/office/powerpoint/2010/main" val="1125656890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21167</TotalTime>
  <Words>487</Words>
  <Application>Microsoft Office PowerPoint</Application>
  <PresentationFormat>Slaidrāde ekrānā (4:3)</PresentationFormat>
  <Paragraphs>133</Paragraphs>
  <Slides>8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Verdana</vt:lpstr>
      <vt:lpstr>Verdana </vt:lpstr>
      <vt:lpstr>89_Prezentacija_templateLV</vt:lpstr>
      <vt:lpstr>Vienotā veselības nozares elektroniskā sistēma Pilnveidojumi vakcinācijas modulī 24.11.22   Līga Gaigala Vadošais eksperts veselības aprūpes jautājumos</vt:lpstr>
      <vt:lpstr>Vakcinācijas medicīniskajos dokumentos iekļautās informācijas apjoms</vt:lpstr>
      <vt:lpstr>Vakcinācijas fakta informācija</vt:lpstr>
      <vt:lpstr>Uzlabojumu dinamika</vt:lpstr>
      <vt:lpstr>Vakcinācijas fakta dokumentēšana nodrošina</vt:lpstr>
      <vt:lpstr>Datu automatizēta apstrāde personas līmenī</vt:lpstr>
      <vt:lpstr>Automatizēta datu apstrāde ārstniecības iestādes līmenī</vt:lpstr>
      <vt:lpstr>Paldies par uzmanību!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Līga Gaigala</cp:lastModifiedBy>
  <cp:revision>116</cp:revision>
  <dcterms:created xsi:type="dcterms:W3CDTF">2014-11-20T14:46:47Z</dcterms:created>
  <dcterms:modified xsi:type="dcterms:W3CDTF">2022-11-28T06:35:50Z</dcterms:modified>
</cp:coreProperties>
</file>