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420" r:id="rId3"/>
    <p:sldId id="412" r:id="rId4"/>
    <p:sldId id="404" r:id="rId5"/>
    <p:sldId id="390" r:id="rId6"/>
    <p:sldId id="428" r:id="rId7"/>
    <p:sldId id="430" r:id="rId8"/>
    <p:sldId id="376" r:id="rId9"/>
    <p:sldId id="429" r:id="rId10"/>
    <p:sldId id="387" r:id="rId11"/>
    <p:sldId id="375" r:id="rId12"/>
    <p:sldId id="373" r:id="rId13"/>
    <p:sldId id="431" r:id="rId14"/>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Dizaina stils 1 - izcēlum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Vidējs stils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8540" autoAdjust="0"/>
  </p:normalViewPr>
  <p:slideViewPr>
    <p:cSldViewPr snapToGrid="0" snapToObjects="1">
      <p:cViewPr varScale="1">
        <p:scale>
          <a:sx n="83" d="100"/>
          <a:sy n="83" d="100"/>
        </p:scale>
        <p:origin x="149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8B096F-00F1-47AA-96C6-36042F70E895}" type="doc">
      <dgm:prSet loTypeId="urn:microsoft.com/office/officeart/2005/8/layout/bProcess4" loCatId="process" qsTypeId="urn:microsoft.com/office/officeart/2005/8/quickstyle/simple1" qsCatId="simple" csTypeId="urn:microsoft.com/office/officeart/2005/8/colors/accent6_4" csCatId="accent6" phldr="1"/>
      <dgm:spPr/>
    </dgm:pt>
    <dgm:pt modelId="{8BF5BDA1-1ED8-4718-8203-B9DC75542D4E}">
      <dgm:prSet phldrT="[Text]" custT="1"/>
      <dgm:spPr/>
      <dgm:t>
        <a:bodyPr/>
        <a:lstStyle/>
        <a:p>
          <a:r>
            <a:rPr lang="lv-LV" sz="1200" dirty="0"/>
            <a:t>Sūdzības un simptomi</a:t>
          </a:r>
        </a:p>
      </dgm:t>
    </dgm:pt>
    <dgm:pt modelId="{7A5ED02D-9B68-462D-BF9C-318046BCE859}" type="parTrans" cxnId="{1D94B980-5E38-48F8-B729-A5A12E842D9A}">
      <dgm:prSet/>
      <dgm:spPr/>
      <dgm:t>
        <a:bodyPr/>
        <a:lstStyle/>
        <a:p>
          <a:endParaRPr lang="lv-LV" sz="1200"/>
        </a:p>
      </dgm:t>
    </dgm:pt>
    <dgm:pt modelId="{604462E8-3183-432F-A74F-4F6B8999A8C4}" type="sibTrans" cxnId="{1D94B980-5E38-48F8-B729-A5A12E842D9A}">
      <dgm:prSet/>
      <dgm:spPr/>
      <dgm:t>
        <a:bodyPr/>
        <a:lstStyle/>
        <a:p>
          <a:endParaRPr lang="lv-LV" sz="1200"/>
        </a:p>
      </dgm:t>
    </dgm:pt>
    <dgm:pt modelId="{C54D4F31-8825-46A4-A3DE-AF7C9E25188C}">
      <dgm:prSet phldrT="[Text]" custT="1"/>
      <dgm:spPr/>
      <dgm:t>
        <a:bodyPr/>
        <a:lstStyle/>
        <a:p>
          <a:r>
            <a:rPr lang="lv-LV" sz="1200" dirty="0"/>
            <a:t>Primārie diagnostiskie izmeklējumi 10 dienu laikā</a:t>
          </a:r>
        </a:p>
      </dgm:t>
    </dgm:pt>
    <dgm:pt modelId="{137C214A-E148-4F1E-9149-52207C07DF72}" type="parTrans" cxnId="{B79298D3-8974-49B6-87F6-144ABFF54AC5}">
      <dgm:prSet/>
      <dgm:spPr/>
      <dgm:t>
        <a:bodyPr/>
        <a:lstStyle/>
        <a:p>
          <a:endParaRPr lang="lv-LV" sz="1200"/>
        </a:p>
      </dgm:t>
    </dgm:pt>
    <dgm:pt modelId="{D7133137-024A-4940-8A86-75AF18FFB73F}" type="sibTrans" cxnId="{B79298D3-8974-49B6-87F6-144ABFF54AC5}">
      <dgm:prSet/>
      <dgm:spPr/>
      <dgm:t>
        <a:bodyPr/>
        <a:lstStyle/>
        <a:p>
          <a:endParaRPr lang="lv-LV" sz="1200"/>
        </a:p>
      </dgm:t>
    </dgm:pt>
    <dgm:pt modelId="{E3A0F678-C114-4614-A8D3-DC1C7758B1E9}">
      <dgm:prSet phldrT="[Text]" custT="1"/>
      <dgm:spPr/>
      <dgm:t>
        <a:bodyPr/>
        <a:lstStyle/>
        <a:p>
          <a:r>
            <a:rPr lang="lv-LV" sz="1200" dirty="0"/>
            <a:t>Specializēto ārstniecības iestāžu speciālista konsultācija 10 dienu laikā </a:t>
          </a:r>
        </a:p>
      </dgm:t>
    </dgm:pt>
    <dgm:pt modelId="{9DB1F632-1C43-45DC-8EFB-7317F996CD49}" type="parTrans" cxnId="{B440CFD0-6DF4-4432-97C0-3847C965C2B9}">
      <dgm:prSet/>
      <dgm:spPr/>
      <dgm:t>
        <a:bodyPr/>
        <a:lstStyle/>
        <a:p>
          <a:endParaRPr lang="lv-LV" sz="1200"/>
        </a:p>
      </dgm:t>
    </dgm:pt>
    <dgm:pt modelId="{2394A56C-4831-4F26-A40B-951E2FEA5039}" type="sibTrans" cxnId="{B440CFD0-6DF4-4432-97C0-3847C965C2B9}">
      <dgm:prSet/>
      <dgm:spPr/>
      <dgm:t>
        <a:bodyPr/>
        <a:lstStyle/>
        <a:p>
          <a:endParaRPr lang="lv-LV" sz="1200"/>
        </a:p>
      </dgm:t>
    </dgm:pt>
    <dgm:pt modelId="{23C7345F-BB44-470C-8357-3B7AAAEA43DA}">
      <dgm:prSet phldrT="[Text]" custT="1"/>
      <dgm:spPr/>
      <dgm:t>
        <a:bodyPr/>
        <a:lstStyle/>
        <a:p>
          <a:r>
            <a:rPr lang="lv-LV" sz="1200" dirty="0"/>
            <a:t>Sekundārie diagnostiskie izmeklējumi viena mēneša laikā</a:t>
          </a:r>
        </a:p>
      </dgm:t>
    </dgm:pt>
    <dgm:pt modelId="{E1277961-3CB0-4728-84AC-D34AE9DA86E9}" type="parTrans" cxnId="{01E83E4C-6469-4A71-AC46-9C535706AFF8}">
      <dgm:prSet/>
      <dgm:spPr/>
      <dgm:t>
        <a:bodyPr/>
        <a:lstStyle/>
        <a:p>
          <a:endParaRPr lang="lv-LV" sz="1200"/>
        </a:p>
      </dgm:t>
    </dgm:pt>
    <dgm:pt modelId="{6EBFD931-9AC8-4BDF-8A45-DDC0244B9FCF}" type="sibTrans" cxnId="{01E83E4C-6469-4A71-AC46-9C535706AFF8}">
      <dgm:prSet/>
      <dgm:spPr/>
      <dgm:t>
        <a:bodyPr/>
        <a:lstStyle/>
        <a:p>
          <a:endParaRPr lang="lv-LV" sz="1200"/>
        </a:p>
      </dgm:t>
    </dgm:pt>
    <dgm:pt modelId="{3D5844ED-225B-41AA-BFB7-13B881A5B1C4}">
      <dgm:prSet phldrT="[Text]" custT="1"/>
      <dgm:spPr/>
      <dgm:t>
        <a:bodyPr/>
        <a:lstStyle/>
        <a:p>
          <a:r>
            <a:rPr lang="lv-LV" sz="1200" dirty="0"/>
            <a:t>Konsīlijs par terapijas taktikas pieņemšanu</a:t>
          </a:r>
        </a:p>
      </dgm:t>
    </dgm:pt>
    <dgm:pt modelId="{14A2056C-59A8-4FA7-B85C-88A7C34ACF8D}" type="parTrans" cxnId="{BCFD7031-A268-4A41-BF1B-BE72CDD81781}">
      <dgm:prSet/>
      <dgm:spPr/>
      <dgm:t>
        <a:bodyPr/>
        <a:lstStyle/>
        <a:p>
          <a:endParaRPr lang="lv-LV" sz="1200"/>
        </a:p>
      </dgm:t>
    </dgm:pt>
    <dgm:pt modelId="{3BDBF904-09C6-4740-9BD8-F418D596737D}" type="sibTrans" cxnId="{BCFD7031-A268-4A41-BF1B-BE72CDD81781}">
      <dgm:prSet/>
      <dgm:spPr/>
      <dgm:t>
        <a:bodyPr/>
        <a:lstStyle/>
        <a:p>
          <a:endParaRPr lang="lv-LV" sz="1200"/>
        </a:p>
      </dgm:t>
    </dgm:pt>
    <dgm:pt modelId="{162EA470-E37A-4935-A475-C55B19C04CAE}">
      <dgm:prSet phldrT="[Text]" custT="1"/>
      <dgm:spPr/>
      <dgm:t>
        <a:bodyPr/>
        <a:lstStyle/>
        <a:p>
          <a:r>
            <a:rPr lang="lv-LV" sz="1200" dirty="0"/>
            <a:t>Uzsāk ārstēšanu 28 dienu laikā</a:t>
          </a:r>
        </a:p>
      </dgm:t>
    </dgm:pt>
    <dgm:pt modelId="{65D0CBCA-8301-4937-B939-1FF423FB38AC}" type="parTrans" cxnId="{0FD8BF6D-95CC-4455-A61E-CF9D932E458A}">
      <dgm:prSet/>
      <dgm:spPr/>
      <dgm:t>
        <a:bodyPr/>
        <a:lstStyle/>
        <a:p>
          <a:endParaRPr lang="lv-LV"/>
        </a:p>
      </dgm:t>
    </dgm:pt>
    <dgm:pt modelId="{333D1BE8-0E4D-4B4A-A763-78942402931E}" type="sibTrans" cxnId="{0FD8BF6D-95CC-4455-A61E-CF9D932E458A}">
      <dgm:prSet/>
      <dgm:spPr/>
      <dgm:t>
        <a:bodyPr/>
        <a:lstStyle/>
        <a:p>
          <a:endParaRPr lang="lv-LV"/>
        </a:p>
      </dgm:t>
    </dgm:pt>
    <dgm:pt modelId="{C858952B-A9BA-4926-81F0-1BFE712C9128}">
      <dgm:prSet phldrT="[Text]" custT="1"/>
      <dgm:spPr/>
      <dgm:t>
        <a:bodyPr/>
        <a:lstStyle/>
        <a:p>
          <a:r>
            <a:rPr lang="lv-LV" sz="1200" dirty="0"/>
            <a:t>Ārstēšana (ķirurģiskā, staru terapija, ķīmijterapija, paliatīvā aprūpe)</a:t>
          </a:r>
        </a:p>
      </dgm:t>
    </dgm:pt>
    <dgm:pt modelId="{466649BF-4C5D-4300-9B91-8F3EECF393AB}" type="parTrans" cxnId="{F7DCC2D5-F769-44DE-AD86-07979BB339E4}">
      <dgm:prSet/>
      <dgm:spPr/>
      <dgm:t>
        <a:bodyPr/>
        <a:lstStyle/>
        <a:p>
          <a:endParaRPr lang="lv-LV"/>
        </a:p>
      </dgm:t>
    </dgm:pt>
    <dgm:pt modelId="{4D37BE03-02B5-4837-989A-9BF239DC1384}" type="sibTrans" cxnId="{F7DCC2D5-F769-44DE-AD86-07979BB339E4}">
      <dgm:prSet/>
      <dgm:spPr/>
      <dgm:t>
        <a:bodyPr/>
        <a:lstStyle/>
        <a:p>
          <a:endParaRPr lang="lv-LV"/>
        </a:p>
      </dgm:t>
    </dgm:pt>
    <dgm:pt modelId="{BB36C037-8A41-4CFD-9225-E2E4B3BC79C6}">
      <dgm:prSet phldrT="[Text]" custT="1"/>
      <dgm:spPr/>
      <dgm:t>
        <a:bodyPr/>
        <a:lstStyle/>
        <a:p>
          <a:r>
            <a:rPr lang="lv-LV" sz="1200" dirty="0"/>
            <a:t>Dinamiskā novērošana (pēc pabeigtās specifiskās terapijas)</a:t>
          </a:r>
        </a:p>
      </dgm:t>
    </dgm:pt>
    <dgm:pt modelId="{314DDD16-8221-4152-997F-84A1DF577A97}" type="parTrans" cxnId="{F387A735-F56B-41A5-B8DB-B6C882684A9D}">
      <dgm:prSet/>
      <dgm:spPr/>
      <dgm:t>
        <a:bodyPr/>
        <a:lstStyle/>
        <a:p>
          <a:endParaRPr lang="lv-LV"/>
        </a:p>
      </dgm:t>
    </dgm:pt>
    <dgm:pt modelId="{281C297F-B7FD-4921-9F51-DCB4F71B5824}" type="sibTrans" cxnId="{F387A735-F56B-41A5-B8DB-B6C882684A9D}">
      <dgm:prSet/>
      <dgm:spPr/>
      <dgm:t>
        <a:bodyPr/>
        <a:lstStyle/>
        <a:p>
          <a:endParaRPr lang="lv-LV"/>
        </a:p>
      </dgm:t>
    </dgm:pt>
    <dgm:pt modelId="{3D3B7374-65EC-4DDE-8814-1E6EE55EA43C}">
      <dgm:prSet phldrT="[Text]" custT="1"/>
      <dgm:spPr/>
      <dgm:t>
        <a:bodyPr/>
        <a:lstStyle/>
        <a:p>
          <a:r>
            <a:rPr lang="lv-LV" sz="1200" dirty="0"/>
            <a:t>Recidīvu diagnostika jeb dzeltenais koridors</a:t>
          </a:r>
        </a:p>
      </dgm:t>
    </dgm:pt>
    <dgm:pt modelId="{6725996F-CCAE-43DB-B300-6CB98FA0735D}" type="parTrans" cxnId="{8D0C05C0-21D8-42FA-B0B2-CACE66101ACE}">
      <dgm:prSet/>
      <dgm:spPr/>
      <dgm:t>
        <a:bodyPr/>
        <a:lstStyle/>
        <a:p>
          <a:endParaRPr lang="lv-LV"/>
        </a:p>
      </dgm:t>
    </dgm:pt>
    <dgm:pt modelId="{9B407ADB-DE93-416B-8551-028EF78F5678}" type="sibTrans" cxnId="{8D0C05C0-21D8-42FA-B0B2-CACE66101ACE}">
      <dgm:prSet/>
      <dgm:spPr/>
      <dgm:t>
        <a:bodyPr/>
        <a:lstStyle/>
        <a:p>
          <a:endParaRPr lang="lv-LV"/>
        </a:p>
      </dgm:t>
    </dgm:pt>
    <dgm:pt modelId="{A43B1AC6-3A37-4AA8-BDB5-80B5FCD54C23}" type="pres">
      <dgm:prSet presAssocID="{7C8B096F-00F1-47AA-96C6-36042F70E895}" presName="Name0" presStyleCnt="0">
        <dgm:presLayoutVars>
          <dgm:dir/>
          <dgm:resizeHandles/>
        </dgm:presLayoutVars>
      </dgm:prSet>
      <dgm:spPr/>
    </dgm:pt>
    <dgm:pt modelId="{B2098A99-1E6B-4E6D-B2DA-46BEEE5C8B4C}" type="pres">
      <dgm:prSet presAssocID="{8BF5BDA1-1ED8-4718-8203-B9DC75542D4E}" presName="compNode" presStyleCnt="0"/>
      <dgm:spPr/>
    </dgm:pt>
    <dgm:pt modelId="{38C29FF4-0DDA-497C-916D-8BD6411FA3D5}" type="pres">
      <dgm:prSet presAssocID="{8BF5BDA1-1ED8-4718-8203-B9DC75542D4E}" presName="dummyConnPt" presStyleCnt="0"/>
      <dgm:spPr/>
    </dgm:pt>
    <dgm:pt modelId="{036460B9-1FC2-44E9-9395-88F9652A77B1}" type="pres">
      <dgm:prSet presAssocID="{8BF5BDA1-1ED8-4718-8203-B9DC75542D4E}" presName="node" presStyleLbl="node1" presStyleIdx="0" presStyleCnt="9" custLinFactNeighborX="-399" custLinFactNeighborY="383">
        <dgm:presLayoutVars>
          <dgm:bulletEnabled val="1"/>
        </dgm:presLayoutVars>
      </dgm:prSet>
      <dgm:spPr/>
    </dgm:pt>
    <dgm:pt modelId="{45A719F3-063F-4B8D-A9BB-CD4CDBED0465}" type="pres">
      <dgm:prSet presAssocID="{604462E8-3183-432F-A74F-4F6B8999A8C4}" presName="sibTrans" presStyleLbl="bgSibTrans2D1" presStyleIdx="0" presStyleCnt="8"/>
      <dgm:spPr/>
    </dgm:pt>
    <dgm:pt modelId="{74EB519D-2B84-4A74-A47C-ECC693E00A78}" type="pres">
      <dgm:prSet presAssocID="{C54D4F31-8825-46A4-A3DE-AF7C9E25188C}" presName="compNode" presStyleCnt="0"/>
      <dgm:spPr/>
    </dgm:pt>
    <dgm:pt modelId="{75994D07-DE7A-4181-9CC6-8B2137B34B61}" type="pres">
      <dgm:prSet presAssocID="{C54D4F31-8825-46A4-A3DE-AF7C9E25188C}" presName="dummyConnPt" presStyleCnt="0"/>
      <dgm:spPr/>
    </dgm:pt>
    <dgm:pt modelId="{4F050C37-1999-49AB-B4F6-1CCDC85579B7}" type="pres">
      <dgm:prSet presAssocID="{C54D4F31-8825-46A4-A3DE-AF7C9E25188C}" presName="node" presStyleLbl="node1" presStyleIdx="1" presStyleCnt="9">
        <dgm:presLayoutVars>
          <dgm:bulletEnabled val="1"/>
        </dgm:presLayoutVars>
      </dgm:prSet>
      <dgm:spPr/>
    </dgm:pt>
    <dgm:pt modelId="{B3C7A810-B7E5-4437-82CA-8E7E0B1E6339}" type="pres">
      <dgm:prSet presAssocID="{D7133137-024A-4940-8A86-75AF18FFB73F}" presName="sibTrans" presStyleLbl="bgSibTrans2D1" presStyleIdx="1" presStyleCnt="8"/>
      <dgm:spPr/>
    </dgm:pt>
    <dgm:pt modelId="{32E4EA8F-5954-4C9E-B624-9C379F998A24}" type="pres">
      <dgm:prSet presAssocID="{E3A0F678-C114-4614-A8D3-DC1C7758B1E9}" presName="compNode" presStyleCnt="0"/>
      <dgm:spPr/>
    </dgm:pt>
    <dgm:pt modelId="{08F1A383-7674-44BD-B128-3A545C5A04B1}" type="pres">
      <dgm:prSet presAssocID="{E3A0F678-C114-4614-A8D3-DC1C7758B1E9}" presName="dummyConnPt" presStyleCnt="0"/>
      <dgm:spPr/>
    </dgm:pt>
    <dgm:pt modelId="{8984EF3F-6925-44FE-BB19-ADBBDD372EB1}" type="pres">
      <dgm:prSet presAssocID="{E3A0F678-C114-4614-A8D3-DC1C7758B1E9}" presName="node" presStyleLbl="node1" presStyleIdx="2" presStyleCnt="9">
        <dgm:presLayoutVars>
          <dgm:bulletEnabled val="1"/>
        </dgm:presLayoutVars>
      </dgm:prSet>
      <dgm:spPr/>
    </dgm:pt>
    <dgm:pt modelId="{5CE25D88-9FB1-47CC-88E8-0B08358D1D40}" type="pres">
      <dgm:prSet presAssocID="{2394A56C-4831-4F26-A40B-951E2FEA5039}" presName="sibTrans" presStyleLbl="bgSibTrans2D1" presStyleIdx="2" presStyleCnt="8"/>
      <dgm:spPr/>
    </dgm:pt>
    <dgm:pt modelId="{2E74F89F-11DB-4C61-8D05-FA76DB6742BA}" type="pres">
      <dgm:prSet presAssocID="{23C7345F-BB44-470C-8357-3B7AAAEA43DA}" presName="compNode" presStyleCnt="0"/>
      <dgm:spPr/>
    </dgm:pt>
    <dgm:pt modelId="{E7602361-5326-4451-8C7D-D760CC1FB7E6}" type="pres">
      <dgm:prSet presAssocID="{23C7345F-BB44-470C-8357-3B7AAAEA43DA}" presName="dummyConnPt" presStyleCnt="0"/>
      <dgm:spPr/>
    </dgm:pt>
    <dgm:pt modelId="{2E0A7931-203C-4063-A506-261CE14F1D82}" type="pres">
      <dgm:prSet presAssocID="{23C7345F-BB44-470C-8357-3B7AAAEA43DA}" presName="node" presStyleLbl="node1" presStyleIdx="3" presStyleCnt="9">
        <dgm:presLayoutVars>
          <dgm:bulletEnabled val="1"/>
        </dgm:presLayoutVars>
      </dgm:prSet>
      <dgm:spPr/>
    </dgm:pt>
    <dgm:pt modelId="{AD1372DE-73C0-43AF-B429-675C1977CF91}" type="pres">
      <dgm:prSet presAssocID="{6EBFD931-9AC8-4BDF-8A45-DDC0244B9FCF}" presName="sibTrans" presStyleLbl="bgSibTrans2D1" presStyleIdx="3" presStyleCnt="8"/>
      <dgm:spPr/>
    </dgm:pt>
    <dgm:pt modelId="{D5070CA8-D2A4-4501-A05D-BA1192B3B611}" type="pres">
      <dgm:prSet presAssocID="{3D5844ED-225B-41AA-BFB7-13B881A5B1C4}" presName="compNode" presStyleCnt="0"/>
      <dgm:spPr/>
    </dgm:pt>
    <dgm:pt modelId="{77BEB73E-0057-439A-B57C-0B8DBF897D24}" type="pres">
      <dgm:prSet presAssocID="{3D5844ED-225B-41AA-BFB7-13B881A5B1C4}" presName="dummyConnPt" presStyleCnt="0"/>
      <dgm:spPr/>
    </dgm:pt>
    <dgm:pt modelId="{66BB0EFF-C06A-4AF2-AE43-3772DF8D8AE3}" type="pres">
      <dgm:prSet presAssocID="{3D5844ED-225B-41AA-BFB7-13B881A5B1C4}" presName="node" presStyleLbl="node1" presStyleIdx="4" presStyleCnt="9">
        <dgm:presLayoutVars>
          <dgm:bulletEnabled val="1"/>
        </dgm:presLayoutVars>
      </dgm:prSet>
      <dgm:spPr/>
    </dgm:pt>
    <dgm:pt modelId="{EA6B457A-2B24-4DCD-8C19-6936D8F25A5E}" type="pres">
      <dgm:prSet presAssocID="{3BDBF904-09C6-4740-9BD8-F418D596737D}" presName="sibTrans" presStyleLbl="bgSibTrans2D1" presStyleIdx="4" presStyleCnt="8"/>
      <dgm:spPr/>
    </dgm:pt>
    <dgm:pt modelId="{98D65C70-D650-47E7-9A0F-CBD9F01C962E}" type="pres">
      <dgm:prSet presAssocID="{162EA470-E37A-4935-A475-C55B19C04CAE}" presName="compNode" presStyleCnt="0"/>
      <dgm:spPr/>
    </dgm:pt>
    <dgm:pt modelId="{754F58A4-EF92-4CBF-803E-A11ADEFCB497}" type="pres">
      <dgm:prSet presAssocID="{162EA470-E37A-4935-A475-C55B19C04CAE}" presName="dummyConnPt" presStyleCnt="0"/>
      <dgm:spPr/>
    </dgm:pt>
    <dgm:pt modelId="{C29F487C-709E-489A-BD95-15B032F7127B}" type="pres">
      <dgm:prSet presAssocID="{162EA470-E37A-4935-A475-C55B19C04CAE}" presName="node" presStyleLbl="node1" presStyleIdx="5" presStyleCnt="9">
        <dgm:presLayoutVars>
          <dgm:bulletEnabled val="1"/>
        </dgm:presLayoutVars>
      </dgm:prSet>
      <dgm:spPr/>
    </dgm:pt>
    <dgm:pt modelId="{420DB167-3D76-4A85-B282-C94A525A67F7}" type="pres">
      <dgm:prSet presAssocID="{333D1BE8-0E4D-4B4A-A763-78942402931E}" presName="sibTrans" presStyleLbl="bgSibTrans2D1" presStyleIdx="5" presStyleCnt="8"/>
      <dgm:spPr/>
    </dgm:pt>
    <dgm:pt modelId="{EE42F3BD-0BA9-4C59-94A4-034530572078}" type="pres">
      <dgm:prSet presAssocID="{C858952B-A9BA-4926-81F0-1BFE712C9128}" presName="compNode" presStyleCnt="0"/>
      <dgm:spPr/>
    </dgm:pt>
    <dgm:pt modelId="{7DC29D6A-A681-4D8C-B401-95D733691F83}" type="pres">
      <dgm:prSet presAssocID="{C858952B-A9BA-4926-81F0-1BFE712C9128}" presName="dummyConnPt" presStyleCnt="0"/>
      <dgm:spPr/>
    </dgm:pt>
    <dgm:pt modelId="{04B1AE00-F778-42DC-9AC8-E2146E0064B9}" type="pres">
      <dgm:prSet presAssocID="{C858952B-A9BA-4926-81F0-1BFE712C9128}" presName="node" presStyleLbl="node1" presStyleIdx="6" presStyleCnt="9">
        <dgm:presLayoutVars>
          <dgm:bulletEnabled val="1"/>
        </dgm:presLayoutVars>
      </dgm:prSet>
      <dgm:spPr/>
    </dgm:pt>
    <dgm:pt modelId="{1B2543B4-8016-4620-92C1-ACDCFDAA2B4F}" type="pres">
      <dgm:prSet presAssocID="{4D37BE03-02B5-4837-989A-9BF239DC1384}" presName="sibTrans" presStyleLbl="bgSibTrans2D1" presStyleIdx="6" presStyleCnt="8"/>
      <dgm:spPr/>
    </dgm:pt>
    <dgm:pt modelId="{932ACB98-46A9-450F-9E41-3BE23E864FDF}" type="pres">
      <dgm:prSet presAssocID="{BB36C037-8A41-4CFD-9225-E2E4B3BC79C6}" presName="compNode" presStyleCnt="0"/>
      <dgm:spPr/>
    </dgm:pt>
    <dgm:pt modelId="{67B91DE4-30F5-40BB-BAA0-7AAC9CDEA2E8}" type="pres">
      <dgm:prSet presAssocID="{BB36C037-8A41-4CFD-9225-E2E4B3BC79C6}" presName="dummyConnPt" presStyleCnt="0"/>
      <dgm:spPr/>
    </dgm:pt>
    <dgm:pt modelId="{0668F61C-A1A3-485E-8C3F-0894D0C3C52C}" type="pres">
      <dgm:prSet presAssocID="{BB36C037-8A41-4CFD-9225-E2E4B3BC79C6}" presName="node" presStyleLbl="node1" presStyleIdx="7" presStyleCnt="9">
        <dgm:presLayoutVars>
          <dgm:bulletEnabled val="1"/>
        </dgm:presLayoutVars>
      </dgm:prSet>
      <dgm:spPr/>
    </dgm:pt>
    <dgm:pt modelId="{7EF9D4FD-2BAB-44D9-8963-C927257F8053}" type="pres">
      <dgm:prSet presAssocID="{281C297F-B7FD-4921-9F51-DCB4F71B5824}" presName="sibTrans" presStyleLbl="bgSibTrans2D1" presStyleIdx="7" presStyleCnt="8"/>
      <dgm:spPr/>
    </dgm:pt>
    <dgm:pt modelId="{AD673C5A-B84A-4FAE-9FA4-A638B6BA2D91}" type="pres">
      <dgm:prSet presAssocID="{3D3B7374-65EC-4DDE-8814-1E6EE55EA43C}" presName="compNode" presStyleCnt="0"/>
      <dgm:spPr/>
    </dgm:pt>
    <dgm:pt modelId="{994C1255-D3A6-4DF0-B324-4CC840280660}" type="pres">
      <dgm:prSet presAssocID="{3D3B7374-65EC-4DDE-8814-1E6EE55EA43C}" presName="dummyConnPt" presStyleCnt="0"/>
      <dgm:spPr/>
    </dgm:pt>
    <dgm:pt modelId="{1D49FD0A-006E-41C5-B8E6-1298425483F9}" type="pres">
      <dgm:prSet presAssocID="{3D3B7374-65EC-4DDE-8814-1E6EE55EA43C}" presName="node" presStyleLbl="node1" presStyleIdx="8" presStyleCnt="9">
        <dgm:presLayoutVars>
          <dgm:bulletEnabled val="1"/>
        </dgm:presLayoutVars>
      </dgm:prSet>
      <dgm:spPr/>
    </dgm:pt>
  </dgm:ptLst>
  <dgm:cxnLst>
    <dgm:cxn modelId="{C6182506-90A1-43EB-A300-72F2CACA6736}" type="presOf" srcId="{7C8B096F-00F1-47AA-96C6-36042F70E895}" destId="{A43B1AC6-3A37-4AA8-BDB5-80B5FCD54C23}" srcOrd="0" destOrd="0" presId="urn:microsoft.com/office/officeart/2005/8/layout/bProcess4"/>
    <dgm:cxn modelId="{0838DF07-555C-4C29-A6FC-879CBF3B6E1D}" type="presOf" srcId="{333D1BE8-0E4D-4B4A-A763-78942402931E}" destId="{420DB167-3D76-4A85-B282-C94A525A67F7}" srcOrd="0" destOrd="0" presId="urn:microsoft.com/office/officeart/2005/8/layout/bProcess4"/>
    <dgm:cxn modelId="{5F89682A-93C0-4719-A9C8-344C87F9669F}" type="presOf" srcId="{BB36C037-8A41-4CFD-9225-E2E4B3BC79C6}" destId="{0668F61C-A1A3-485E-8C3F-0894D0C3C52C}" srcOrd="0" destOrd="0" presId="urn:microsoft.com/office/officeart/2005/8/layout/bProcess4"/>
    <dgm:cxn modelId="{BCFD7031-A268-4A41-BF1B-BE72CDD81781}" srcId="{7C8B096F-00F1-47AA-96C6-36042F70E895}" destId="{3D5844ED-225B-41AA-BFB7-13B881A5B1C4}" srcOrd="4" destOrd="0" parTransId="{14A2056C-59A8-4FA7-B85C-88A7C34ACF8D}" sibTransId="{3BDBF904-09C6-4740-9BD8-F418D596737D}"/>
    <dgm:cxn modelId="{F387A735-F56B-41A5-B8DB-B6C882684A9D}" srcId="{7C8B096F-00F1-47AA-96C6-36042F70E895}" destId="{BB36C037-8A41-4CFD-9225-E2E4B3BC79C6}" srcOrd="7" destOrd="0" parTransId="{314DDD16-8221-4152-997F-84A1DF577A97}" sibTransId="{281C297F-B7FD-4921-9F51-DCB4F71B5824}"/>
    <dgm:cxn modelId="{7986F368-14AD-4C22-9DB1-6B8EA9825468}" type="presOf" srcId="{6EBFD931-9AC8-4BDF-8A45-DDC0244B9FCF}" destId="{AD1372DE-73C0-43AF-B429-675C1977CF91}" srcOrd="0" destOrd="0" presId="urn:microsoft.com/office/officeart/2005/8/layout/bProcess4"/>
    <dgm:cxn modelId="{01E83E4C-6469-4A71-AC46-9C535706AFF8}" srcId="{7C8B096F-00F1-47AA-96C6-36042F70E895}" destId="{23C7345F-BB44-470C-8357-3B7AAAEA43DA}" srcOrd="3" destOrd="0" parTransId="{E1277961-3CB0-4728-84AC-D34AE9DA86E9}" sibTransId="{6EBFD931-9AC8-4BDF-8A45-DDC0244B9FCF}"/>
    <dgm:cxn modelId="{0FD8BF6D-95CC-4455-A61E-CF9D932E458A}" srcId="{7C8B096F-00F1-47AA-96C6-36042F70E895}" destId="{162EA470-E37A-4935-A475-C55B19C04CAE}" srcOrd="5" destOrd="0" parTransId="{65D0CBCA-8301-4937-B939-1FF423FB38AC}" sibTransId="{333D1BE8-0E4D-4B4A-A763-78942402931E}"/>
    <dgm:cxn modelId="{1D94B980-5E38-48F8-B729-A5A12E842D9A}" srcId="{7C8B096F-00F1-47AA-96C6-36042F70E895}" destId="{8BF5BDA1-1ED8-4718-8203-B9DC75542D4E}" srcOrd="0" destOrd="0" parTransId="{7A5ED02D-9B68-462D-BF9C-318046BCE859}" sibTransId="{604462E8-3183-432F-A74F-4F6B8999A8C4}"/>
    <dgm:cxn modelId="{B4BB918E-8D40-44AC-B1C6-6A7530B0863C}" type="presOf" srcId="{D7133137-024A-4940-8A86-75AF18FFB73F}" destId="{B3C7A810-B7E5-4437-82CA-8E7E0B1E6339}" srcOrd="0" destOrd="0" presId="urn:microsoft.com/office/officeart/2005/8/layout/bProcess4"/>
    <dgm:cxn modelId="{1C8EB991-BBDE-4BD1-8C4E-4B61D30E35A3}" type="presOf" srcId="{C54D4F31-8825-46A4-A3DE-AF7C9E25188C}" destId="{4F050C37-1999-49AB-B4F6-1CCDC85579B7}" srcOrd="0" destOrd="0" presId="urn:microsoft.com/office/officeart/2005/8/layout/bProcess4"/>
    <dgm:cxn modelId="{6B49059A-2130-4AA4-9C1A-95BDCEB2A7D1}" type="presOf" srcId="{281C297F-B7FD-4921-9F51-DCB4F71B5824}" destId="{7EF9D4FD-2BAB-44D9-8963-C927257F8053}" srcOrd="0" destOrd="0" presId="urn:microsoft.com/office/officeart/2005/8/layout/bProcess4"/>
    <dgm:cxn modelId="{944C9BA1-695A-4C96-94EF-72F0E1A1FCB5}" type="presOf" srcId="{162EA470-E37A-4935-A475-C55B19C04CAE}" destId="{C29F487C-709E-489A-BD95-15B032F7127B}" srcOrd="0" destOrd="0" presId="urn:microsoft.com/office/officeart/2005/8/layout/bProcess4"/>
    <dgm:cxn modelId="{E8908EA7-0B8D-4ACE-9F6B-B551A5FEAA49}" type="presOf" srcId="{E3A0F678-C114-4614-A8D3-DC1C7758B1E9}" destId="{8984EF3F-6925-44FE-BB19-ADBBDD372EB1}" srcOrd="0" destOrd="0" presId="urn:microsoft.com/office/officeart/2005/8/layout/bProcess4"/>
    <dgm:cxn modelId="{AB77C7BB-C2F6-4C08-8C53-06C134B31900}" type="presOf" srcId="{8BF5BDA1-1ED8-4718-8203-B9DC75542D4E}" destId="{036460B9-1FC2-44E9-9395-88F9652A77B1}" srcOrd="0" destOrd="0" presId="urn:microsoft.com/office/officeart/2005/8/layout/bProcess4"/>
    <dgm:cxn modelId="{BAAA65BD-55B2-49F7-9B90-153F60F1D026}" type="presOf" srcId="{3D3B7374-65EC-4DDE-8814-1E6EE55EA43C}" destId="{1D49FD0A-006E-41C5-B8E6-1298425483F9}" srcOrd="0" destOrd="0" presId="urn:microsoft.com/office/officeart/2005/8/layout/bProcess4"/>
    <dgm:cxn modelId="{8D0C05C0-21D8-42FA-B0B2-CACE66101ACE}" srcId="{7C8B096F-00F1-47AA-96C6-36042F70E895}" destId="{3D3B7374-65EC-4DDE-8814-1E6EE55EA43C}" srcOrd="8" destOrd="0" parTransId="{6725996F-CCAE-43DB-B300-6CB98FA0735D}" sibTransId="{9B407ADB-DE93-416B-8551-028EF78F5678}"/>
    <dgm:cxn modelId="{0C460BC1-3AB5-49EB-92AB-A384D7DB711A}" type="presOf" srcId="{23C7345F-BB44-470C-8357-3B7AAAEA43DA}" destId="{2E0A7931-203C-4063-A506-261CE14F1D82}" srcOrd="0" destOrd="0" presId="urn:microsoft.com/office/officeart/2005/8/layout/bProcess4"/>
    <dgm:cxn modelId="{D2EBD1C3-A841-4157-B647-483BF0991F36}" type="presOf" srcId="{4D37BE03-02B5-4837-989A-9BF239DC1384}" destId="{1B2543B4-8016-4620-92C1-ACDCFDAA2B4F}" srcOrd="0" destOrd="0" presId="urn:microsoft.com/office/officeart/2005/8/layout/bProcess4"/>
    <dgm:cxn modelId="{B6C11BC4-E9A8-4624-AC5E-A7E9AED3DDB4}" type="presOf" srcId="{604462E8-3183-432F-A74F-4F6B8999A8C4}" destId="{45A719F3-063F-4B8D-A9BB-CD4CDBED0465}" srcOrd="0" destOrd="0" presId="urn:microsoft.com/office/officeart/2005/8/layout/bProcess4"/>
    <dgm:cxn modelId="{7CD855C7-A013-4441-BACD-EE196709488B}" type="presOf" srcId="{3BDBF904-09C6-4740-9BD8-F418D596737D}" destId="{EA6B457A-2B24-4DCD-8C19-6936D8F25A5E}" srcOrd="0" destOrd="0" presId="urn:microsoft.com/office/officeart/2005/8/layout/bProcess4"/>
    <dgm:cxn modelId="{B440CFD0-6DF4-4432-97C0-3847C965C2B9}" srcId="{7C8B096F-00F1-47AA-96C6-36042F70E895}" destId="{E3A0F678-C114-4614-A8D3-DC1C7758B1E9}" srcOrd="2" destOrd="0" parTransId="{9DB1F632-1C43-45DC-8EFB-7317F996CD49}" sibTransId="{2394A56C-4831-4F26-A40B-951E2FEA5039}"/>
    <dgm:cxn modelId="{B79298D3-8974-49B6-87F6-144ABFF54AC5}" srcId="{7C8B096F-00F1-47AA-96C6-36042F70E895}" destId="{C54D4F31-8825-46A4-A3DE-AF7C9E25188C}" srcOrd="1" destOrd="0" parTransId="{137C214A-E148-4F1E-9149-52207C07DF72}" sibTransId="{D7133137-024A-4940-8A86-75AF18FFB73F}"/>
    <dgm:cxn modelId="{F7DCC2D5-F769-44DE-AD86-07979BB339E4}" srcId="{7C8B096F-00F1-47AA-96C6-36042F70E895}" destId="{C858952B-A9BA-4926-81F0-1BFE712C9128}" srcOrd="6" destOrd="0" parTransId="{466649BF-4C5D-4300-9B91-8F3EECF393AB}" sibTransId="{4D37BE03-02B5-4837-989A-9BF239DC1384}"/>
    <dgm:cxn modelId="{3D99FAEB-0630-4BB7-B936-5DDB574BB6E9}" type="presOf" srcId="{3D5844ED-225B-41AA-BFB7-13B881A5B1C4}" destId="{66BB0EFF-C06A-4AF2-AE43-3772DF8D8AE3}" srcOrd="0" destOrd="0" presId="urn:microsoft.com/office/officeart/2005/8/layout/bProcess4"/>
    <dgm:cxn modelId="{77F246EC-7753-4C37-85D4-B74FA8D324BC}" type="presOf" srcId="{C858952B-A9BA-4926-81F0-1BFE712C9128}" destId="{04B1AE00-F778-42DC-9AC8-E2146E0064B9}" srcOrd="0" destOrd="0" presId="urn:microsoft.com/office/officeart/2005/8/layout/bProcess4"/>
    <dgm:cxn modelId="{2C9973F9-44CB-42AF-A52E-BDECCE68A250}" type="presOf" srcId="{2394A56C-4831-4F26-A40B-951E2FEA5039}" destId="{5CE25D88-9FB1-47CC-88E8-0B08358D1D40}" srcOrd="0" destOrd="0" presId="urn:microsoft.com/office/officeart/2005/8/layout/bProcess4"/>
    <dgm:cxn modelId="{67FE5C09-957B-4B53-B9E2-562B626B86F9}" type="presParOf" srcId="{A43B1AC6-3A37-4AA8-BDB5-80B5FCD54C23}" destId="{B2098A99-1E6B-4E6D-B2DA-46BEEE5C8B4C}" srcOrd="0" destOrd="0" presId="urn:microsoft.com/office/officeart/2005/8/layout/bProcess4"/>
    <dgm:cxn modelId="{A8E3FE51-1622-4EF8-A98C-7ED17778AADB}" type="presParOf" srcId="{B2098A99-1E6B-4E6D-B2DA-46BEEE5C8B4C}" destId="{38C29FF4-0DDA-497C-916D-8BD6411FA3D5}" srcOrd="0" destOrd="0" presId="urn:microsoft.com/office/officeart/2005/8/layout/bProcess4"/>
    <dgm:cxn modelId="{970A99F5-3F68-4506-BE5A-F81F380AC941}" type="presParOf" srcId="{B2098A99-1E6B-4E6D-B2DA-46BEEE5C8B4C}" destId="{036460B9-1FC2-44E9-9395-88F9652A77B1}" srcOrd="1" destOrd="0" presId="urn:microsoft.com/office/officeart/2005/8/layout/bProcess4"/>
    <dgm:cxn modelId="{B5871834-5671-471C-B817-F16BD7624134}" type="presParOf" srcId="{A43B1AC6-3A37-4AA8-BDB5-80B5FCD54C23}" destId="{45A719F3-063F-4B8D-A9BB-CD4CDBED0465}" srcOrd="1" destOrd="0" presId="urn:microsoft.com/office/officeart/2005/8/layout/bProcess4"/>
    <dgm:cxn modelId="{F62885E2-DF09-47D4-BDFE-DD321FFB5130}" type="presParOf" srcId="{A43B1AC6-3A37-4AA8-BDB5-80B5FCD54C23}" destId="{74EB519D-2B84-4A74-A47C-ECC693E00A78}" srcOrd="2" destOrd="0" presId="urn:microsoft.com/office/officeart/2005/8/layout/bProcess4"/>
    <dgm:cxn modelId="{388EC0DD-A22A-4CA1-B6DB-6CF9FEC3159C}" type="presParOf" srcId="{74EB519D-2B84-4A74-A47C-ECC693E00A78}" destId="{75994D07-DE7A-4181-9CC6-8B2137B34B61}" srcOrd="0" destOrd="0" presId="urn:microsoft.com/office/officeart/2005/8/layout/bProcess4"/>
    <dgm:cxn modelId="{41EB8DC4-E63D-4D4C-B8DA-671D9D2D8E0C}" type="presParOf" srcId="{74EB519D-2B84-4A74-A47C-ECC693E00A78}" destId="{4F050C37-1999-49AB-B4F6-1CCDC85579B7}" srcOrd="1" destOrd="0" presId="urn:microsoft.com/office/officeart/2005/8/layout/bProcess4"/>
    <dgm:cxn modelId="{7E44ED0C-5507-4495-955C-05EA1DA8654E}" type="presParOf" srcId="{A43B1AC6-3A37-4AA8-BDB5-80B5FCD54C23}" destId="{B3C7A810-B7E5-4437-82CA-8E7E0B1E6339}" srcOrd="3" destOrd="0" presId="urn:microsoft.com/office/officeart/2005/8/layout/bProcess4"/>
    <dgm:cxn modelId="{2243671C-0877-4849-86BC-E9BF37409434}" type="presParOf" srcId="{A43B1AC6-3A37-4AA8-BDB5-80B5FCD54C23}" destId="{32E4EA8F-5954-4C9E-B624-9C379F998A24}" srcOrd="4" destOrd="0" presId="urn:microsoft.com/office/officeart/2005/8/layout/bProcess4"/>
    <dgm:cxn modelId="{70E51A1B-2158-4219-B039-4FD1AE05ADC1}" type="presParOf" srcId="{32E4EA8F-5954-4C9E-B624-9C379F998A24}" destId="{08F1A383-7674-44BD-B128-3A545C5A04B1}" srcOrd="0" destOrd="0" presId="urn:microsoft.com/office/officeart/2005/8/layout/bProcess4"/>
    <dgm:cxn modelId="{99B5A7FC-C490-4BA2-A9AF-317E612174F9}" type="presParOf" srcId="{32E4EA8F-5954-4C9E-B624-9C379F998A24}" destId="{8984EF3F-6925-44FE-BB19-ADBBDD372EB1}" srcOrd="1" destOrd="0" presId="urn:microsoft.com/office/officeart/2005/8/layout/bProcess4"/>
    <dgm:cxn modelId="{C9FCF145-7FEF-49A7-8540-04B45AD0379A}" type="presParOf" srcId="{A43B1AC6-3A37-4AA8-BDB5-80B5FCD54C23}" destId="{5CE25D88-9FB1-47CC-88E8-0B08358D1D40}" srcOrd="5" destOrd="0" presId="urn:microsoft.com/office/officeart/2005/8/layout/bProcess4"/>
    <dgm:cxn modelId="{8735DC41-B8BE-4E1A-98DF-F2677F47CB7F}" type="presParOf" srcId="{A43B1AC6-3A37-4AA8-BDB5-80B5FCD54C23}" destId="{2E74F89F-11DB-4C61-8D05-FA76DB6742BA}" srcOrd="6" destOrd="0" presId="urn:microsoft.com/office/officeart/2005/8/layout/bProcess4"/>
    <dgm:cxn modelId="{20BBE582-E03E-4C6B-89DE-14C0E49BC415}" type="presParOf" srcId="{2E74F89F-11DB-4C61-8D05-FA76DB6742BA}" destId="{E7602361-5326-4451-8C7D-D760CC1FB7E6}" srcOrd="0" destOrd="0" presId="urn:microsoft.com/office/officeart/2005/8/layout/bProcess4"/>
    <dgm:cxn modelId="{68ED64FC-86EF-440F-84DC-0BDF5EF264E1}" type="presParOf" srcId="{2E74F89F-11DB-4C61-8D05-FA76DB6742BA}" destId="{2E0A7931-203C-4063-A506-261CE14F1D82}" srcOrd="1" destOrd="0" presId="urn:microsoft.com/office/officeart/2005/8/layout/bProcess4"/>
    <dgm:cxn modelId="{0468BEE5-1DAA-4A00-8433-5065BDB64D9E}" type="presParOf" srcId="{A43B1AC6-3A37-4AA8-BDB5-80B5FCD54C23}" destId="{AD1372DE-73C0-43AF-B429-675C1977CF91}" srcOrd="7" destOrd="0" presId="urn:microsoft.com/office/officeart/2005/8/layout/bProcess4"/>
    <dgm:cxn modelId="{DAAD24F1-0B7F-41AF-B15D-07CB9B53DBDF}" type="presParOf" srcId="{A43B1AC6-3A37-4AA8-BDB5-80B5FCD54C23}" destId="{D5070CA8-D2A4-4501-A05D-BA1192B3B611}" srcOrd="8" destOrd="0" presId="urn:microsoft.com/office/officeart/2005/8/layout/bProcess4"/>
    <dgm:cxn modelId="{52CA03FE-E06E-499B-B11F-6AE8A7AD8023}" type="presParOf" srcId="{D5070CA8-D2A4-4501-A05D-BA1192B3B611}" destId="{77BEB73E-0057-439A-B57C-0B8DBF897D24}" srcOrd="0" destOrd="0" presId="urn:microsoft.com/office/officeart/2005/8/layout/bProcess4"/>
    <dgm:cxn modelId="{7AD9A700-1774-4041-89BE-7CD8889B0776}" type="presParOf" srcId="{D5070CA8-D2A4-4501-A05D-BA1192B3B611}" destId="{66BB0EFF-C06A-4AF2-AE43-3772DF8D8AE3}" srcOrd="1" destOrd="0" presId="urn:microsoft.com/office/officeart/2005/8/layout/bProcess4"/>
    <dgm:cxn modelId="{FB064ADE-5249-488A-A84D-B024244C7AA4}" type="presParOf" srcId="{A43B1AC6-3A37-4AA8-BDB5-80B5FCD54C23}" destId="{EA6B457A-2B24-4DCD-8C19-6936D8F25A5E}" srcOrd="9" destOrd="0" presId="urn:microsoft.com/office/officeart/2005/8/layout/bProcess4"/>
    <dgm:cxn modelId="{5991DBAE-8195-4451-80BD-F6E6E0E571BD}" type="presParOf" srcId="{A43B1AC6-3A37-4AA8-BDB5-80B5FCD54C23}" destId="{98D65C70-D650-47E7-9A0F-CBD9F01C962E}" srcOrd="10" destOrd="0" presId="urn:microsoft.com/office/officeart/2005/8/layout/bProcess4"/>
    <dgm:cxn modelId="{FFD697BA-DF22-4966-B363-4043F014552B}" type="presParOf" srcId="{98D65C70-D650-47E7-9A0F-CBD9F01C962E}" destId="{754F58A4-EF92-4CBF-803E-A11ADEFCB497}" srcOrd="0" destOrd="0" presId="urn:microsoft.com/office/officeart/2005/8/layout/bProcess4"/>
    <dgm:cxn modelId="{619892FD-12F8-4208-8CF5-D585AAF73843}" type="presParOf" srcId="{98D65C70-D650-47E7-9A0F-CBD9F01C962E}" destId="{C29F487C-709E-489A-BD95-15B032F7127B}" srcOrd="1" destOrd="0" presId="urn:microsoft.com/office/officeart/2005/8/layout/bProcess4"/>
    <dgm:cxn modelId="{BFAA6BD8-A51B-42D2-9945-626929C6B74B}" type="presParOf" srcId="{A43B1AC6-3A37-4AA8-BDB5-80B5FCD54C23}" destId="{420DB167-3D76-4A85-B282-C94A525A67F7}" srcOrd="11" destOrd="0" presId="urn:microsoft.com/office/officeart/2005/8/layout/bProcess4"/>
    <dgm:cxn modelId="{91CD33CE-E635-4853-9AB6-4F79B79A368B}" type="presParOf" srcId="{A43B1AC6-3A37-4AA8-BDB5-80B5FCD54C23}" destId="{EE42F3BD-0BA9-4C59-94A4-034530572078}" srcOrd="12" destOrd="0" presId="urn:microsoft.com/office/officeart/2005/8/layout/bProcess4"/>
    <dgm:cxn modelId="{0737AC2B-F79E-46F1-A204-67FC5FC43BD0}" type="presParOf" srcId="{EE42F3BD-0BA9-4C59-94A4-034530572078}" destId="{7DC29D6A-A681-4D8C-B401-95D733691F83}" srcOrd="0" destOrd="0" presId="urn:microsoft.com/office/officeart/2005/8/layout/bProcess4"/>
    <dgm:cxn modelId="{5F8F581B-6F54-40EC-9100-E1752AD5C4A0}" type="presParOf" srcId="{EE42F3BD-0BA9-4C59-94A4-034530572078}" destId="{04B1AE00-F778-42DC-9AC8-E2146E0064B9}" srcOrd="1" destOrd="0" presId="urn:microsoft.com/office/officeart/2005/8/layout/bProcess4"/>
    <dgm:cxn modelId="{FED2D20B-A0DC-4F60-81BF-06B39005DEBF}" type="presParOf" srcId="{A43B1AC6-3A37-4AA8-BDB5-80B5FCD54C23}" destId="{1B2543B4-8016-4620-92C1-ACDCFDAA2B4F}" srcOrd="13" destOrd="0" presId="urn:microsoft.com/office/officeart/2005/8/layout/bProcess4"/>
    <dgm:cxn modelId="{DB19259D-C817-40AA-836F-C5CAC0DBDCDB}" type="presParOf" srcId="{A43B1AC6-3A37-4AA8-BDB5-80B5FCD54C23}" destId="{932ACB98-46A9-450F-9E41-3BE23E864FDF}" srcOrd="14" destOrd="0" presId="urn:microsoft.com/office/officeart/2005/8/layout/bProcess4"/>
    <dgm:cxn modelId="{E86975B4-5238-44B8-BC66-57034D9603FC}" type="presParOf" srcId="{932ACB98-46A9-450F-9E41-3BE23E864FDF}" destId="{67B91DE4-30F5-40BB-BAA0-7AAC9CDEA2E8}" srcOrd="0" destOrd="0" presId="urn:microsoft.com/office/officeart/2005/8/layout/bProcess4"/>
    <dgm:cxn modelId="{93DE518D-C336-4CBF-B407-0108EDEE47F8}" type="presParOf" srcId="{932ACB98-46A9-450F-9E41-3BE23E864FDF}" destId="{0668F61C-A1A3-485E-8C3F-0894D0C3C52C}" srcOrd="1" destOrd="0" presId="urn:microsoft.com/office/officeart/2005/8/layout/bProcess4"/>
    <dgm:cxn modelId="{86040C41-E8B6-40F2-9CE1-755D5F0B996A}" type="presParOf" srcId="{A43B1AC6-3A37-4AA8-BDB5-80B5FCD54C23}" destId="{7EF9D4FD-2BAB-44D9-8963-C927257F8053}" srcOrd="15" destOrd="0" presId="urn:microsoft.com/office/officeart/2005/8/layout/bProcess4"/>
    <dgm:cxn modelId="{BB5BC7E6-0EAB-4593-BC98-4AE96E879840}" type="presParOf" srcId="{A43B1AC6-3A37-4AA8-BDB5-80B5FCD54C23}" destId="{AD673C5A-B84A-4FAE-9FA4-A638B6BA2D91}" srcOrd="16" destOrd="0" presId="urn:microsoft.com/office/officeart/2005/8/layout/bProcess4"/>
    <dgm:cxn modelId="{55927A35-4A1E-44F4-B153-B90636FD418A}" type="presParOf" srcId="{AD673C5A-B84A-4FAE-9FA4-A638B6BA2D91}" destId="{994C1255-D3A6-4DF0-B324-4CC840280660}" srcOrd="0" destOrd="0" presId="urn:microsoft.com/office/officeart/2005/8/layout/bProcess4"/>
    <dgm:cxn modelId="{2F4DBFF2-39C6-42A8-8180-274BD07B1984}" type="presParOf" srcId="{AD673C5A-B84A-4FAE-9FA4-A638B6BA2D91}" destId="{1D49FD0A-006E-41C5-B8E6-1298425483F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A79FFE-8026-4596-B9EA-26C55F69072C}" type="doc">
      <dgm:prSet loTypeId="urn:microsoft.com/office/officeart/2005/8/layout/hProcess4" loCatId="process" qsTypeId="urn:microsoft.com/office/officeart/2005/8/quickstyle/simple1" qsCatId="simple" csTypeId="urn:microsoft.com/office/officeart/2005/8/colors/accent3_2" csCatId="accent3" phldr="1"/>
      <dgm:spPr/>
      <dgm:t>
        <a:bodyPr/>
        <a:lstStyle/>
        <a:p>
          <a:endParaRPr lang="lv-LV"/>
        </a:p>
      </dgm:t>
    </dgm:pt>
    <dgm:pt modelId="{8E83F68A-3859-4026-A0B0-C25D858C8806}">
      <dgm:prSet phldrT="[Text]"/>
      <dgm:spPr>
        <a:xfrm>
          <a:off x="420180" y="2463782"/>
          <a:ext cx="1676588" cy="666723"/>
        </a:xfrm>
        <a:prstGeom prst="roundRect">
          <a:avLst>
            <a:gd name="adj" fmla="val 10000"/>
          </a:avLst>
        </a:prstGeom>
      </dgm:spPr>
      <dgm:t>
        <a:bodyPr/>
        <a:lstStyle/>
        <a:p>
          <a:r>
            <a:rPr lang="lv-LV" b="1" dirty="0">
              <a:solidFill>
                <a:schemeClr val="tx1"/>
              </a:solidFill>
              <a:latin typeface="Calibri"/>
              <a:ea typeface="+mn-ea"/>
              <a:cs typeface="+mn-cs"/>
            </a:rPr>
            <a:t>Nosūtījums</a:t>
          </a:r>
        </a:p>
      </dgm:t>
    </dgm:pt>
    <dgm:pt modelId="{D8819FB5-6049-4063-953F-B21765EC0B7D}" type="parTrans" cxnId="{48B8AFC5-007E-42F3-9474-20CD5683D166}">
      <dgm:prSet/>
      <dgm:spPr/>
      <dgm:t>
        <a:bodyPr/>
        <a:lstStyle/>
        <a:p>
          <a:endParaRPr lang="lv-LV"/>
        </a:p>
      </dgm:t>
    </dgm:pt>
    <dgm:pt modelId="{FF210026-BBED-43A9-9D8B-026BBB2B8DA4}" type="sibTrans" cxnId="{48B8AFC5-007E-42F3-9474-20CD5683D166}">
      <dgm:prSet/>
      <dgm:spPr>
        <a:xfrm>
          <a:off x="1042493" y="1545479"/>
          <a:ext cx="2178316" cy="2178316"/>
        </a:xfrm>
        <a:prstGeom prst="leftCircularArrow">
          <a:avLst>
            <a:gd name="adj1" fmla="val 3602"/>
            <a:gd name="adj2" fmla="val 448034"/>
            <a:gd name="adj3" fmla="val 2223544"/>
            <a:gd name="adj4" fmla="val 9024489"/>
            <a:gd name="adj5" fmla="val 4202"/>
          </a:avLst>
        </a:prstGeom>
      </dgm:spPr>
      <dgm:t>
        <a:bodyPr/>
        <a:lstStyle/>
        <a:p>
          <a:endParaRPr lang="lv-LV"/>
        </a:p>
      </dgm:t>
    </dgm:pt>
    <dgm:pt modelId="{A8A34D3B-FE81-4A9B-90A2-0AFC23E33284}">
      <dgm:prSet phldrT="[Teksts]"/>
      <dgm:spPr>
        <a:xfrm>
          <a:off x="4939798" y="1241455"/>
          <a:ext cx="1886162" cy="1555689"/>
        </a:xfrm>
        <a:prstGeom prst="roundRect">
          <a:avLst>
            <a:gd name="adj" fmla="val 10000"/>
          </a:avLst>
        </a:prstGeom>
      </dgm:spPr>
      <dgm:t>
        <a:bodyPr/>
        <a:lstStyle/>
        <a:p>
          <a:r>
            <a:rPr lang="lv-LV" dirty="0">
              <a:latin typeface="Calibri"/>
              <a:ea typeface="+mn-ea"/>
              <a:cs typeface="+mn-cs"/>
            </a:rPr>
            <a:t>tiek izvērtēti izmeklējumu rezultāti</a:t>
          </a:r>
        </a:p>
      </dgm:t>
    </dgm:pt>
    <dgm:pt modelId="{D6FC7A26-2797-4A83-A496-192F23793C41}" type="parTrans" cxnId="{E42A08DF-00DE-46B9-A2B9-4462719E9F77}">
      <dgm:prSet/>
      <dgm:spPr/>
      <dgm:t>
        <a:bodyPr/>
        <a:lstStyle/>
        <a:p>
          <a:endParaRPr lang="lv-LV"/>
        </a:p>
      </dgm:t>
    </dgm:pt>
    <dgm:pt modelId="{BF55D4E6-6B06-4629-90BE-6644E3EB3461}" type="sibTrans" cxnId="{E42A08DF-00DE-46B9-A2B9-4462719E9F77}">
      <dgm:prSet/>
      <dgm:spPr/>
      <dgm:t>
        <a:bodyPr/>
        <a:lstStyle/>
        <a:p>
          <a:endParaRPr lang="lv-LV"/>
        </a:p>
      </dgm:t>
    </dgm:pt>
    <dgm:pt modelId="{81FAF274-E6F7-43A8-AB57-1A9F95999E55}">
      <dgm:prSet phldrT="[Teksts]"/>
      <dgm:spPr>
        <a:xfrm>
          <a:off x="7828328" y="908093"/>
          <a:ext cx="1676588" cy="666723"/>
        </a:xfrm>
        <a:prstGeom prst="roundRect">
          <a:avLst>
            <a:gd name="adj" fmla="val 10000"/>
          </a:avLst>
        </a:prstGeom>
      </dgm:spPr>
      <dgm:t>
        <a:bodyPr/>
        <a:lstStyle/>
        <a:p>
          <a:r>
            <a:rPr lang="lv-LV" b="1" dirty="0">
              <a:solidFill>
                <a:schemeClr val="tx1"/>
              </a:solidFill>
              <a:latin typeface="Calibri"/>
              <a:ea typeface="+mn-ea"/>
              <a:cs typeface="+mn-cs"/>
            </a:rPr>
            <a:t>Specializēta ārstniecības ies</a:t>
          </a:r>
          <a:r>
            <a:rPr lang="lv-LV" dirty="0">
              <a:solidFill>
                <a:schemeClr val="tx1"/>
              </a:solidFill>
              <a:latin typeface="Calibri"/>
              <a:ea typeface="+mn-ea"/>
              <a:cs typeface="+mn-cs"/>
            </a:rPr>
            <a:t>tāde</a:t>
          </a:r>
        </a:p>
      </dgm:t>
    </dgm:pt>
    <dgm:pt modelId="{F35FE4AE-692A-45DB-8E9F-DB1E0A5B8F2C}" type="parTrans" cxnId="{5C62C55E-4D30-4CD6-9EBF-E3ADD904A750}">
      <dgm:prSet/>
      <dgm:spPr/>
      <dgm:t>
        <a:bodyPr/>
        <a:lstStyle/>
        <a:p>
          <a:endParaRPr lang="lv-LV"/>
        </a:p>
      </dgm:t>
    </dgm:pt>
    <dgm:pt modelId="{8028EDFC-4410-4825-BE54-E918A421801A}" type="sibTrans" cxnId="{5C62C55E-4D30-4CD6-9EBF-E3ADD904A750}">
      <dgm:prSet/>
      <dgm:spPr/>
      <dgm:t>
        <a:bodyPr/>
        <a:lstStyle/>
        <a:p>
          <a:endParaRPr lang="lv-LV"/>
        </a:p>
      </dgm:t>
    </dgm:pt>
    <dgm:pt modelId="{96FC9E66-135E-44C4-A6F5-27091370DAA2}">
      <dgm:prSet phldrT="[Teksts]"/>
      <dgm:spPr>
        <a:xfrm>
          <a:off x="7409181" y="1241455"/>
          <a:ext cx="1886162" cy="1555689"/>
        </a:xfrm>
        <a:prstGeom prst="roundRect">
          <a:avLst>
            <a:gd name="adj" fmla="val 10000"/>
          </a:avLst>
        </a:prstGeom>
      </dgm:spPr>
      <dgm:t>
        <a:bodyPr/>
        <a:lstStyle/>
        <a:p>
          <a:r>
            <a:rPr lang="lv-LV">
              <a:latin typeface="Calibri"/>
              <a:ea typeface="+mn-ea"/>
              <a:cs typeface="+mn-cs"/>
            </a:rPr>
            <a:t>pieraksts pie noteikta speciāllista noteiktās ārstniecības iestādes</a:t>
          </a:r>
        </a:p>
      </dgm:t>
    </dgm:pt>
    <dgm:pt modelId="{38D5D215-6933-46B5-ABD9-9133969DD344}" type="parTrans" cxnId="{93240212-02FD-43A2-80FF-A835582D767E}">
      <dgm:prSet/>
      <dgm:spPr/>
      <dgm:t>
        <a:bodyPr/>
        <a:lstStyle/>
        <a:p>
          <a:endParaRPr lang="lv-LV"/>
        </a:p>
      </dgm:t>
    </dgm:pt>
    <dgm:pt modelId="{336D0634-45EC-4881-80E1-4F42DCD757A8}" type="sibTrans" cxnId="{93240212-02FD-43A2-80FF-A835582D767E}">
      <dgm:prSet/>
      <dgm:spPr/>
      <dgm:t>
        <a:bodyPr/>
        <a:lstStyle/>
        <a:p>
          <a:endParaRPr lang="lv-LV"/>
        </a:p>
      </dgm:t>
    </dgm:pt>
    <dgm:pt modelId="{F2A5FA15-0F30-4E4A-BBF3-1803A885A442}">
      <dgm:prSet phldrT="[Teksts]"/>
      <dgm:spPr>
        <a:xfrm>
          <a:off x="7409181" y="1241455"/>
          <a:ext cx="1886162" cy="1555689"/>
        </a:xfrm>
        <a:prstGeom prst="roundRect">
          <a:avLst>
            <a:gd name="adj" fmla="val 10000"/>
          </a:avLst>
        </a:prstGeom>
      </dgm:spPr>
      <dgm:t>
        <a:bodyPr/>
        <a:lstStyle/>
        <a:p>
          <a:r>
            <a:rPr lang="lv-LV">
              <a:latin typeface="Calibri"/>
              <a:ea typeface="+mn-ea"/>
              <a:cs typeface="+mn-cs"/>
            </a:rPr>
            <a:t>specialista konsultācija</a:t>
          </a:r>
        </a:p>
      </dgm:t>
    </dgm:pt>
    <dgm:pt modelId="{79A9ED16-832E-48E8-8523-B1228FD6F87A}" type="parTrans" cxnId="{C4FD1B3C-55F1-4ABD-81FD-46E9AD197C4E}">
      <dgm:prSet/>
      <dgm:spPr/>
      <dgm:t>
        <a:bodyPr/>
        <a:lstStyle/>
        <a:p>
          <a:endParaRPr lang="lv-LV"/>
        </a:p>
      </dgm:t>
    </dgm:pt>
    <dgm:pt modelId="{E85A9006-382B-4BD0-9817-102871367FE6}" type="sibTrans" cxnId="{C4FD1B3C-55F1-4ABD-81FD-46E9AD197C4E}">
      <dgm:prSet/>
      <dgm:spPr/>
      <dgm:t>
        <a:bodyPr/>
        <a:lstStyle/>
        <a:p>
          <a:endParaRPr lang="lv-LV"/>
        </a:p>
      </dgm:t>
    </dgm:pt>
    <dgm:pt modelId="{42FEA56D-ABFB-4E46-8DC5-40FC85D45675}">
      <dgm:prSet phldrT="[Text]" custT="1"/>
      <dgm:spPr>
        <a:xfrm>
          <a:off x="1033" y="1241455"/>
          <a:ext cx="1886162" cy="1555689"/>
        </a:xfrm>
        <a:prstGeom prst="roundRect">
          <a:avLst>
            <a:gd name="adj" fmla="val 10000"/>
          </a:avLst>
        </a:prstGeom>
      </dgm:spPr>
      <dgm:t>
        <a:bodyPr/>
        <a:lstStyle/>
        <a:p>
          <a:r>
            <a:rPr lang="lv-LV" sz="1200" b="1" dirty="0">
              <a:latin typeface="Calibri"/>
              <a:ea typeface="+mn-ea"/>
              <a:cs typeface="+mn-cs"/>
            </a:rPr>
            <a:t>Ģimenes ārsta apmeklējums</a:t>
          </a:r>
        </a:p>
      </dgm:t>
    </dgm:pt>
    <dgm:pt modelId="{016770F7-A29E-4A72-B345-7F6F1D073CAB}" type="parTrans" cxnId="{3FB4B741-0E4D-426A-8192-DD69E84DE2DB}">
      <dgm:prSet/>
      <dgm:spPr/>
      <dgm:t>
        <a:bodyPr/>
        <a:lstStyle/>
        <a:p>
          <a:endParaRPr lang="lv-LV"/>
        </a:p>
      </dgm:t>
    </dgm:pt>
    <dgm:pt modelId="{DBFD1317-793B-4519-95B2-D22C81624E2A}" type="sibTrans" cxnId="{3FB4B741-0E4D-426A-8192-DD69E84DE2DB}">
      <dgm:prSet/>
      <dgm:spPr/>
      <dgm:t>
        <a:bodyPr/>
        <a:lstStyle/>
        <a:p>
          <a:endParaRPr lang="lv-LV"/>
        </a:p>
      </dgm:t>
    </dgm:pt>
    <dgm:pt modelId="{DB1887DC-B0BA-4A4E-BEBD-B32742584B1C}">
      <dgm:prSet phldrT="[Text]"/>
      <dgm:spPr>
        <a:xfrm>
          <a:off x="1033" y="1241455"/>
          <a:ext cx="1886162" cy="1555689"/>
        </a:xfrm>
        <a:prstGeom prst="roundRect">
          <a:avLst>
            <a:gd name="adj" fmla="val 10000"/>
          </a:avLst>
        </a:prstGeom>
      </dgm:spPr>
      <dgm:t>
        <a:bodyPr/>
        <a:lstStyle/>
        <a:p>
          <a:r>
            <a:rPr lang="lv-LV" sz="1000" dirty="0">
              <a:latin typeface="Calibri"/>
              <a:ea typeface="+mn-ea"/>
              <a:cs typeface="+mn-cs"/>
            </a:rPr>
            <a:t>Sūdzības un simptomi;</a:t>
          </a:r>
        </a:p>
      </dgm:t>
    </dgm:pt>
    <dgm:pt modelId="{B71BC120-6E51-4FA0-8588-2EDD245A7AEF}" type="parTrans" cxnId="{AAB0E3D7-31CF-42E3-B889-3A8E4D82CDA1}">
      <dgm:prSet/>
      <dgm:spPr/>
      <dgm:t>
        <a:bodyPr/>
        <a:lstStyle/>
        <a:p>
          <a:endParaRPr lang="lv-LV"/>
        </a:p>
      </dgm:t>
    </dgm:pt>
    <dgm:pt modelId="{01DC49DA-86EB-4727-989F-136CEE28AF44}" type="sibTrans" cxnId="{AAB0E3D7-31CF-42E3-B889-3A8E4D82CDA1}">
      <dgm:prSet/>
      <dgm:spPr/>
      <dgm:t>
        <a:bodyPr/>
        <a:lstStyle/>
        <a:p>
          <a:endParaRPr lang="lv-LV"/>
        </a:p>
      </dgm:t>
    </dgm:pt>
    <dgm:pt modelId="{0553CCC4-86A4-4F88-9B08-B688F0606F1B}">
      <dgm:prSet phldrT="[Text]"/>
      <dgm:spPr>
        <a:xfrm>
          <a:off x="1033" y="1241455"/>
          <a:ext cx="1886162" cy="1555689"/>
        </a:xfrm>
        <a:prstGeom prst="roundRect">
          <a:avLst>
            <a:gd name="adj" fmla="val 10000"/>
          </a:avLst>
        </a:prstGeom>
      </dgm:spPr>
      <dgm:t>
        <a:bodyPr/>
        <a:lstStyle/>
        <a:p>
          <a:r>
            <a:rPr lang="lv-LV" sz="1000">
              <a:latin typeface="Calibri"/>
              <a:ea typeface="+mn-ea"/>
              <a:cs typeface="+mn-cs"/>
            </a:rPr>
            <a:t>Fizikālā izmeklēšana un anamnēzes novērtēšana</a:t>
          </a:r>
          <a:endParaRPr lang="lv-LV" sz="1000" dirty="0">
            <a:latin typeface="Calibri"/>
            <a:ea typeface="+mn-ea"/>
            <a:cs typeface="+mn-cs"/>
          </a:endParaRPr>
        </a:p>
      </dgm:t>
    </dgm:pt>
    <dgm:pt modelId="{D3CA2738-7F2D-49D2-8A74-6675B875CE9D}" type="parTrans" cxnId="{1F36836E-7361-463A-AE8F-5AB1964C8795}">
      <dgm:prSet/>
      <dgm:spPr/>
      <dgm:t>
        <a:bodyPr/>
        <a:lstStyle/>
        <a:p>
          <a:endParaRPr lang="lv-LV"/>
        </a:p>
      </dgm:t>
    </dgm:pt>
    <dgm:pt modelId="{2F0F1031-78BB-48EA-9B7B-E7202599A8F0}" type="sibTrans" cxnId="{1F36836E-7361-463A-AE8F-5AB1964C8795}">
      <dgm:prSet/>
      <dgm:spPr/>
      <dgm:t>
        <a:bodyPr/>
        <a:lstStyle/>
        <a:p>
          <a:endParaRPr lang="lv-LV"/>
        </a:p>
      </dgm:t>
    </dgm:pt>
    <dgm:pt modelId="{A89114CB-BA2B-466A-B75A-CA9FC1BE32A6}">
      <dgm:prSet phldrT="[Text]"/>
      <dgm:spPr>
        <a:xfrm>
          <a:off x="1033" y="1241455"/>
          <a:ext cx="1886162" cy="1555689"/>
        </a:xfrm>
        <a:prstGeom prst="roundRect">
          <a:avLst>
            <a:gd name="adj" fmla="val 10000"/>
          </a:avLst>
        </a:prstGeom>
      </dgm:spPr>
      <dgm:t>
        <a:bodyPr/>
        <a:lstStyle/>
        <a:p>
          <a:endParaRPr lang="lv-LV" sz="1000" dirty="0">
            <a:solidFill>
              <a:sysClr val="windowText" lastClr="000000">
                <a:hueOff val="0"/>
                <a:satOff val="0"/>
                <a:lumOff val="0"/>
                <a:alphaOff val="0"/>
              </a:sysClr>
            </a:solidFill>
            <a:latin typeface="Calibri"/>
            <a:ea typeface="+mn-ea"/>
            <a:cs typeface="+mn-cs"/>
          </a:endParaRPr>
        </a:p>
      </dgm:t>
    </dgm:pt>
    <dgm:pt modelId="{CAB97FA3-6E3D-416D-A003-1359B9D402C8}" type="parTrans" cxnId="{CD6E822D-610D-4459-9220-74BD52D4F97F}">
      <dgm:prSet/>
      <dgm:spPr/>
      <dgm:t>
        <a:bodyPr/>
        <a:lstStyle/>
        <a:p>
          <a:endParaRPr lang="lv-LV"/>
        </a:p>
      </dgm:t>
    </dgm:pt>
    <dgm:pt modelId="{3582E873-183F-4D77-A1C9-4481F4C11D5D}" type="sibTrans" cxnId="{CD6E822D-610D-4459-9220-74BD52D4F97F}">
      <dgm:prSet/>
      <dgm:spPr/>
      <dgm:t>
        <a:bodyPr/>
        <a:lstStyle/>
        <a:p>
          <a:endParaRPr lang="lv-LV"/>
        </a:p>
      </dgm:t>
    </dgm:pt>
    <dgm:pt modelId="{9183B3CA-7856-4E67-8ACE-0683106C5F19}">
      <dgm:prSet phldrT="[Text]"/>
      <dgm:spPr>
        <a:xfrm>
          <a:off x="2889563" y="908093"/>
          <a:ext cx="1676588" cy="666723"/>
        </a:xfrm>
        <a:prstGeom prst="roundRect">
          <a:avLst>
            <a:gd name="adj" fmla="val 10000"/>
          </a:avLst>
        </a:prstGeom>
      </dgm:spPr>
      <dgm:t>
        <a:bodyPr/>
        <a:lstStyle/>
        <a:p>
          <a:r>
            <a:rPr lang="lv-LV" b="1" dirty="0">
              <a:solidFill>
                <a:schemeClr val="tx1"/>
              </a:solidFill>
              <a:latin typeface="Calibri"/>
              <a:ea typeface="+mn-ea"/>
              <a:cs typeface="+mn-cs"/>
            </a:rPr>
            <a:t>Izmeklējums, jebkurā ārstniecības iestādē</a:t>
          </a:r>
          <a:r>
            <a:rPr lang="lv-LV" b="1" dirty="0">
              <a:latin typeface="Calibri"/>
              <a:ea typeface="+mn-ea"/>
              <a:cs typeface="+mn-cs"/>
            </a:rPr>
            <a:t> </a:t>
          </a:r>
        </a:p>
      </dgm:t>
    </dgm:pt>
    <dgm:pt modelId="{7177D2E6-9F6C-4C1B-9B96-04F7A941F078}" type="parTrans" cxnId="{FDF6D962-4FFB-4741-AC5B-833861D8D4F7}">
      <dgm:prSet/>
      <dgm:spPr/>
      <dgm:t>
        <a:bodyPr/>
        <a:lstStyle/>
        <a:p>
          <a:endParaRPr lang="lv-LV"/>
        </a:p>
      </dgm:t>
    </dgm:pt>
    <dgm:pt modelId="{2D1FDBC7-C7F1-4F5D-90DC-FB2427E4ECEE}" type="sibTrans" cxnId="{FDF6D962-4FFB-4741-AC5B-833861D8D4F7}">
      <dgm:prSet/>
      <dgm:spPr>
        <a:xfrm>
          <a:off x="3496158" y="253807"/>
          <a:ext cx="2419325" cy="2419325"/>
        </a:xfrm>
        <a:prstGeom prst="circularArrow">
          <a:avLst>
            <a:gd name="adj1" fmla="val 3243"/>
            <a:gd name="adj2" fmla="val 399970"/>
            <a:gd name="adj3" fmla="val 19424519"/>
            <a:gd name="adj4" fmla="val 12575511"/>
            <a:gd name="adj5" fmla="val 3784"/>
          </a:avLst>
        </a:prstGeom>
      </dgm:spPr>
      <dgm:t>
        <a:bodyPr/>
        <a:lstStyle/>
        <a:p>
          <a:endParaRPr lang="lv-LV"/>
        </a:p>
      </dgm:t>
    </dgm:pt>
    <dgm:pt modelId="{A03F22CC-9336-4077-A2B4-132A0E563B6F}">
      <dgm:prSet phldrT="[Text]"/>
      <dgm:spPr>
        <a:xfrm>
          <a:off x="2470415" y="1241455"/>
          <a:ext cx="1886162" cy="1555689"/>
        </a:xfrm>
        <a:prstGeom prst="roundRect">
          <a:avLst>
            <a:gd name="adj" fmla="val 10000"/>
          </a:avLst>
        </a:prstGeom>
      </dgm:spPr>
      <dgm:t>
        <a:bodyPr/>
        <a:lstStyle/>
        <a:p>
          <a:r>
            <a:rPr lang="lv-LV" dirty="0">
              <a:latin typeface="Calibri"/>
              <a:ea typeface="+mn-ea"/>
              <a:cs typeface="+mn-cs"/>
            </a:rPr>
            <a:t>pieraksts uz izmeklējumu</a:t>
          </a:r>
        </a:p>
      </dgm:t>
    </dgm:pt>
    <dgm:pt modelId="{0A1AC948-0D26-4B32-A11D-9EF1FF19CAE2}" type="parTrans" cxnId="{08CA395E-509D-4DFF-BB43-889C4DDF8829}">
      <dgm:prSet/>
      <dgm:spPr/>
      <dgm:t>
        <a:bodyPr/>
        <a:lstStyle/>
        <a:p>
          <a:endParaRPr lang="lv-LV"/>
        </a:p>
      </dgm:t>
    </dgm:pt>
    <dgm:pt modelId="{7AC38FF6-335E-4968-8F6B-FA1C1BB0BAB7}" type="sibTrans" cxnId="{08CA395E-509D-4DFF-BB43-889C4DDF8829}">
      <dgm:prSet/>
      <dgm:spPr/>
      <dgm:t>
        <a:bodyPr/>
        <a:lstStyle/>
        <a:p>
          <a:endParaRPr lang="lv-LV"/>
        </a:p>
      </dgm:t>
    </dgm:pt>
    <dgm:pt modelId="{1BE6AFC0-69A8-4511-841A-E0C0DE0093D2}">
      <dgm:prSet phldrT="[Text]"/>
      <dgm:spPr>
        <a:xfrm>
          <a:off x="4939798" y="1241455"/>
          <a:ext cx="1886162" cy="1555689"/>
        </a:xfrm>
        <a:prstGeom prst="roundRect">
          <a:avLst>
            <a:gd name="adj" fmla="val 10000"/>
          </a:avLst>
        </a:prstGeom>
      </dgm:spPr>
      <dgm:t>
        <a:bodyPr/>
        <a:lstStyle/>
        <a:p>
          <a:r>
            <a:rPr lang="lv-LV" b="1" dirty="0">
              <a:latin typeface="Calibri"/>
              <a:ea typeface="+mn-ea"/>
              <a:cs typeface="+mn-cs"/>
            </a:rPr>
            <a:t>Atkārtots ģimenes ārsta apmeklējums</a:t>
          </a:r>
        </a:p>
      </dgm:t>
    </dgm:pt>
    <dgm:pt modelId="{D278D03E-FC79-4769-A061-84F67F363824}" type="parTrans" cxnId="{C467CCE4-4EF0-41E6-B215-27B10985B466}">
      <dgm:prSet/>
      <dgm:spPr/>
      <dgm:t>
        <a:bodyPr/>
        <a:lstStyle/>
        <a:p>
          <a:endParaRPr lang="lv-LV"/>
        </a:p>
      </dgm:t>
    </dgm:pt>
    <dgm:pt modelId="{D95830A5-4FC8-4225-942A-185085537D33}" type="sibTrans" cxnId="{C467CCE4-4EF0-41E6-B215-27B10985B466}">
      <dgm:prSet/>
      <dgm:spPr/>
      <dgm:t>
        <a:bodyPr/>
        <a:lstStyle/>
        <a:p>
          <a:endParaRPr lang="lv-LV"/>
        </a:p>
      </dgm:t>
    </dgm:pt>
    <dgm:pt modelId="{79B8396F-562A-488E-A8FC-921C7484F894}">
      <dgm:prSet phldrT="[Text]"/>
      <dgm:spPr>
        <a:xfrm>
          <a:off x="5358945" y="2463782"/>
          <a:ext cx="1676588" cy="666723"/>
        </a:xfrm>
        <a:prstGeom prst="roundRect">
          <a:avLst>
            <a:gd name="adj" fmla="val 10000"/>
          </a:avLst>
        </a:prstGeom>
      </dgm:spPr>
      <dgm:t>
        <a:bodyPr/>
        <a:lstStyle/>
        <a:p>
          <a:r>
            <a:rPr lang="lv-LV" b="1" dirty="0">
              <a:solidFill>
                <a:schemeClr val="tx1"/>
              </a:solidFill>
              <a:latin typeface="Calibri"/>
              <a:ea typeface="+mn-ea"/>
              <a:cs typeface="+mn-cs"/>
            </a:rPr>
            <a:t>Nosūtījums uz specializētu ārstniecības iestādi</a:t>
          </a:r>
        </a:p>
      </dgm:t>
    </dgm:pt>
    <dgm:pt modelId="{5ABFFDF8-4C67-4BDE-8FC5-A3F93D950748}" type="parTrans" cxnId="{4BD8938D-E8D4-43EF-9616-D6A858232F2D}">
      <dgm:prSet/>
      <dgm:spPr/>
      <dgm:t>
        <a:bodyPr/>
        <a:lstStyle/>
        <a:p>
          <a:endParaRPr lang="lv-LV"/>
        </a:p>
      </dgm:t>
    </dgm:pt>
    <dgm:pt modelId="{B7B42F77-042D-4DB8-B9D4-86D4B49F4ED2}" type="sibTrans" cxnId="{4BD8938D-E8D4-43EF-9616-D6A858232F2D}">
      <dgm:prSet/>
      <dgm:spPr>
        <a:xfrm>
          <a:off x="5981258" y="1545479"/>
          <a:ext cx="2178316" cy="2178316"/>
        </a:xfrm>
        <a:prstGeom prst="leftCircularArrow">
          <a:avLst>
            <a:gd name="adj1" fmla="val 3602"/>
            <a:gd name="adj2" fmla="val 448034"/>
            <a:gd name="adj3" fmla="val 2223544"/>
            <a:gd name="adj4" fmla="val 9024489"/>
            <a:gd name="adj5" fmla="val 4202"/>
          </a:avLst>
        </a:prstGeom>
      </dgm:spPr>
      <dgm:t>
        <a:bodyPr/>
        <a:lstStyle/>
        <a:p>
          <a:endParaRPr lang="lv-LV"/>
        </a:p>
      </dgm:t>
    </dgm:pt>
    <dgm:pt modelId="{E270975D-D5DD-4A8F-A7DD-DCB63E079FB3}">
      <dgm:prSet phldrT="[Text]"/>
      <dgm:spPr>
        <a:xfrm>
          <a:off x="2470415" y="1241455"/>
          <a:ext cx="1886162" cy="1555689"/>
        </a:xfrm>
        <a:prstGeom prst="roundRect">
          <a:avLst>
            <a:gd name="adj" fmla="val 10000"/>
          </a:avLst>
        </a:prstGeom>
      </dgm:spPr>
      <dgm:t>
        <a:bodyPr/>
        <a:lstStyle/>
        <a:p>
          <a:r>
            <a:rPr lang="lv-LV" dirty="0">
              <a:latin typeface="Calibri"/>
              <a:ea typeface="+mn-ea"/>
              <a:cs typeface="+mn-cs"/>
            </a:rPr>
            <a:t>izmeklējuma veikšana</a:t>
          </a:r>
        </a:p>
      </dgm:t>
    </dgm:pt>
    <dgm:pt modelId="{5A706E76-1F51-4E0D-B892-6E2A95000A3D}" type="parTrans" cxnId="{BCD18A31-B367-4316-9FC6-8D2A1188304F}">
      <dgm:prSet/>
      <dgm:spPr/>
      <dgm:t>
        <a:bodyPr/>
        <a:lstStyle/>
        <a:p>
          <a:endParaRPr lang="lv-LV"/>
        </a:p>
      </dgm:t>
    </dgm:pt>
    <dgm:pt modelId="{C13971E6-FE28-45D1-9EE1-7C1612AA63EA}" type="sibTrans" cxnId="{BCD18A31-B367-4316-9FC6-8D2A1188304F}">
      <dgm:prSet/>
      <dgm:spPr/>
      <dgm:t>
        <a:bodyPr/>
        <a:lstStyle/>
        <a:p>
          <a:endParaRPr lang="lv-LV"/>
        </a:p>
      </dgm:t>
    </dgm:pt>
    <dgm:pt modelId="{CA05DB19-D11B-4DC2-91BE-A7F98AB693CF}">
      <dgm:prSet phldrT="[Text]"/>
      <dgm:spPr>
        <a:xfrm>
          <a:off x="2470415" y="1241455"/>
          <a:ext cx="1886162" cy="1555689"/>
        </a:xfrm>
        <a:prstGeom prst="roundRect">
          <a:avLst>
            <a:gd name="adj" fmla="val 10000"/>
          </a:avLst>
        </a:prstGeom>
      </dgm:spPr>
      <dgm:t>
        <a:bodyPr/>
        <a:lstStyle/>
        <a:p>
          <a:r>
            <a:rPr lang="lv-LV">
              <a:latin typeface="Calibri"/>
              <a:ea typeface="+mn-ea"/>
              <a:cs typeface="+mn-cs"/>
            </a:rPr>
            <a:t>izmeklējuma apraksts</a:t>
          </a:r>
          <a:endParaRPr lang="lv-LV" dirty="0">
            <a:latin typeface="Calibri"/>
            <a:ea typeface="+mn-ea"/>
            <a:cs typeface="+mn-cs"/>
          </a:endParaRPr>
        </a:p>
      </dgm:t>
    </dgm:pt>
    <dgm:pt modelId="{18389939-A357-4904-977C-E475E8BBEFFB}" type="parTrans" cxnId="{5D13D4AC-0C42-44DD-BD54-1BA64CCA2D2E}">
      <dgm:prSet/>
      <dgm:spPr/>
      <dgm:t>
        <a:bodyPr/>
        <a:lstStyle/>
        <a:p>
          <a:endParaRPr lang="lv-LV"/>
        </a:p>
      </dgm:t>
    </dgm:pt>
    <dgm:pt modelId="{06D6CE70-AC6C-4FC1-98B9-645B4CD883F8}" type="sibTrans" cxnId="{5D13D4AC-0C42-44DD-BD54-1BA64CCA2D2E}">
      <dgm:prSet/>
      <dgm:spPr/>
      <dgm:t>
        <a:bodyPr/>
        <a:lstStyle/>
        <a:p>
          <a:endParaRPr lang="lv-LV"/>
        </a:p>
      </dgm:t>
    </dgm:pt>
    <dgm:pt modelId="{786ED527-3DD1-45F1-BFEF-F13191AB578E}" type="pres">
      <dgm:prSet presAssocID="{4CA79FFE-8026-4596-B9EA-26C55F69072C}" presName="Name0" presStyleCnt="0">
        <dgm:presLayoutVars>
          <dgm:dir/>
          <dgm:animLvl val="lvl"/>
          <dgm:resizeHandles val="exact"/>
        </dgm:presLayoutVars>
      </dgm:prSet>
      <dgm:spPr/>
    </dgm:pt>
    <dgm:pt modelId="{6645E595-492E-4AA7-B643-524A0D84420D}" type="pres">
      <dgm:prSet presAssocID="{4CA79FFE-8026-4596-B9EA-26C55F69072C}" presName="tSp" presStyleCnt="0"/>
      <dgm:spPr/>
    </dgm:pt>
    <dgm:pt modelId="{DAEFFDA4-4253-4FBA-9413-A9735DF0EC2E}" type="pres">
      <dgm:prSet presAssocID="{4CA79FFE-8026-4596-B9EA-26C55F69072C}" presName="bSp" presStyleCnt="0"/>
      <dgm:spPr/>
    </dgm:pt>
    <dgm:pt modelId="{5ABF7541-DBFF-400A-9D3A-E4237A5E9A0C}" type="pres">
      <dgm:prSet presAssocID="{4CA79FFE-8026-4596-B9EA-26C55F69072C}" presName="process" presStyleCnt="0"/>
      <dgm:spPr/>
    </dgm:pt>
    <dgm:pt modelId="{DBE75EFE-14E9-47A2-8C3B-148137E997EC}" type="pres">
      <dgm:prSet presAssocID="{8E83F68A-3859-4026-A0B0-C25D858C8806}" presName="composite1" presStyleCnt="0"/>
      <dgm:spPr/>
    </dgm:pt>
    <dgm:pt modelId="{BE966359-696C-4E4E-8EBF-D20ACFFC9903}" type="pres">
      <dgm:prSet presAssocID="{8E83F68A-3859-4026-A0B0-C25D858C8806}" presName="dummyNode1" presStyleLbl="node1" presStyleIdx="0" presStyleCnt="4"/>
      <dgm:spPr/>
    </dgm:pt>
    <dgm:pt modelId="{6034F0B9-DFF3-48C0-B7F3-76D87B689016}" type="pres">
      <dgm:prSet presAssocID="{8E83F68A-3859-4026-A0B0-C25D858C8806}" presName="childNode1" presStyleLbl="bgAcc1" presStyleIdx="0" presStyleCnt="4">
        <dgm:presLayoutVars>
          <dgm:bulletEnabled val="1"/>
        </dgm:presLayoutVars>
      </dgm:prSet>
      <dgm:spPr/>
    </dgm:pt>
    <dgm:pt modelId="{2F1BC9C5-345E-4D07-B460-63E51DB47695}" type="pres">
      <dgm:prSet presAssocID="{8E83F68A-3859-4026-A0B0-C25D858C8806}" presName="childNode1tx" presStyleLbl="bgAcc1" presStyleIdx="0" presStyleCnt="4">
        <dgm:presLayoutVars>
          <dgm:bulletEnabled val="1"/>
        </dgm:presLayoutVars>
      </dgm:prSet>
      <dgm:spPr/>
    </dgm:pt>
    <dgm:pt modelId="{9784C15C-8AE5-4867-8DEF-85678A23E279}" type="pres">
      <dgm:prSet presAssocID="{8E83F68A-3859-4026-A0B0-C25D858C8806}" presName="parentNode1" presStyleLbl="node1" presStyleIdx="0" presStyleCnt="4">
        <dgm:presLayoutVars>
          <dgm:chMax val="1"/>
          <dgm:bulletEnabled val="1"/>
        </dgm:presLayoutVars>
      </dgm:prSet>
      <dgm:spPr/>
    </dgm:pt>
    <dgm:pt modelId="{EBCB1F84-F90C-4E5F-AC95-845764E685A0}" type="pres">
      <dgm:prSet presAssocID="{8E83F68A-3859-4026-A0B0-C25D858C8806}" presName="connSite1" presStyleCnt="0"/>
      <dgm:spPr/>
    </dgm:pt>
    <dgm:pt modelId="{E0216604-B6D2-4706-8556-7950F9DADED1}" type="pres">
      <dgm:prSet presAssocID="{FF210026-BBED-43A9-9D8B-026BBB2B8DA4}" presName="Name9" presStyleLbl="sibTrans2D1" presStyleIdx="0" presStyleCnt="3"/>
      <dgm:spPr/>
    </dgm:pt>
    <dgm:pt modelId="{2A1653F2-0528-498A-A9FF-02C884946189}" type="pres">
      <dgm:prSet presAssocID="{9183B3CA-7856-4E67-8ACE-0683106C5F19}" presName="composite2" presStyleCnt="0"/>
      <dgm:spPr/>
    </dgm:pt>
    <dgm:pt modelId="{8E198823-BE4F-4A89-AF9D-BA4EF7CE7D0F}" type="pres">
      <dgm:prSet presAssocID="{9183B3CA-7856-4E67-8ACE-0683106C5F19}" presName="dummyNode2" presStyleLbl="node1" presStyleIdx="0" presStyleCnt="4"/>
      <dgm:spPr/>
    </dgm:pt>
    <dgm:pt modelId="{DE8E9F83-D652-4A7D-B64F-3E798F335952}" type="pres">
      <dgm:prSet presAssocID="{9183B3CA-7856-4E67-8ACE-0683106C5F19}" presName="childNode2" presStyleLbl="bgAcc1" presStyleIdx="1" presStyleCnt="4">
        <dgm:presLayoutVars>
          <dgm:bulletEnabled val="1"/>
        </dgm:presLayoutVars>
      </dgm:prSet>
      <dgm:spPr/>
    </dgm:pt>
    <dgm:pt modelId="{EB48FCDE-77CA-4D21-B0F1-D002801C86A2}" type="pres">
      <dgm:prSet presAssocID="{9183B3CA-7856-4E67-8ACE-0683106C5F19}" presName="childNode2tx" presStyleLbl="bgAcc1" presStyleIdx="1" presStyleCnt="4">
        <dgm:presLayoutVars>
          <dgm:bulletEnabled val="1"/>
        </dgm:presLayoutVars>
      </dgm:prSet>
      <dgm:spPr/>
    </dgm:pt>
    <dgm:pt modelId="{B27FAFC9-7348-439C-B243-9B20C7734C0D}" type="pres">
      <dgm:prSet presAssocID="{9183B3CA-7856-4E67-8ACE-0683106C5F19}" presName="parentNode2" presStyleLbl="node1" presStyleIdx="1" presStyleCnt="4">
        <dgm:presLayoutVars>
          <dgm:chMax val="0"/>
          <dgm:bulletEnabled val="1"/>
        </dgm:presLayoutVars>
      </dgm:prSet>
      <dgm:spPr/>
    </dgm:pt>
    <dgm:pt modelId="{7E0BA0D4-9D0C-4D5C-B241-1E8A5348B29F}" type="pres">
      <dgm:prSet presAssocID="{9183B3CA-7856-4E67-8ACE-0683106C5F19}" presName="connSite2" presStyleCnt="0"/>
      <dgm:spPr/>
    </dgm:pt>
    <dgm:pt modelId="{96CECC9A-C31F-4126-B49D-2E521FFAEA14}" type="pres">
      <dgm:prSet presAssocID="{2D1FDBC7-C7F1-4F5D-90DC-FB2427E4ECEE}" presName="Name18" presStyleLbl="sibTrans2D1" presStyleIdx="1" presStyleCnt="3"/>
      <dgm:spPr/>
    </dgm:pt>
    <dgm:pt modelId="{5BD7FC32-CD98-4989-B711-F689228ED2C7}" type="pres">
      <dgm:prSet presAssocID="{79B8396F-562A-488E-A8FC-921C7484F894}" presName="composite1" presStyleCnt="0"/>
      <dgm:spPr/>
    </dgm:pt>
    <dgm:pt modelId="{4F2A0AA6-17E4-421C-A528-FB6E794BAE5A}" type="pres">
      <dgm:prSet presAssocID="{79B8396F-562A-488E-A8FC-921C7484F894}" presName="dummyNode1" presStyleLbl="node1" presStyleIdx="1" presStyleCnt="4"/>
      <dgm:spPr/>
    </dgm:pt>
    <dgm:pt modelId="{36140ABB-CE32-4C70-8CCA-876C2418A259}" type="pres">
      <dgm:prSet presAssocID="{79B8396F-562A-488E-A8FC-921C7484F894}" presName="childNode1" presStyleLbl="bgAcc1" presStyleIdx="2" presStyleCnt="4">
        <dgm:presLayoutVars>
          <dgm:bulletEnabled val="1"/>
        </dgm:presLayoutVars>
      </dgm:prSet>
      <dgm:spPr/>
    </dgm:pt>
    <dgm:pt modelId="{5C656D86-ACE3-42CF-983E-A6FB7467664B}" type="pres">
      <dgm:prSet presAssocID="{79B8396F-562A-488E-A8FC-921C7484F894}" presName="childNode1tx" presStyleLbl="bgAcc1" presStyleIdx="2" presStyleCnt="4">
        <dgm:presLayoutVars>
          <dgm:bulletEnabled val="1"/>
        </dgm:presLayoutVars>
      </dgm:prSet>
      <dgm:spPr/>
    </dgm:pt>
    <dgm:pt modelId="{C63FDB61-D0F4-4E67-BC2E-923876C54E2F}" type="pres">
      <dgm:prSet presAssocID="{79B8396F-562A-488E-A8FC-921C7484F894}" presName="parentNode1" presStyleLbl="node1" presStyleIdx="2" presStyleCnt="4">
        <dgm:presLayoutVars>
          <dgm:chMax val="1"/>
          <dgm:bulletEnabled val="1"/>
        </dgm:presLayoutVars>
      </dgm:prSet>
      <dgm:spPr/>
    </dgm:pt>
    <dgm:pt modelId="{99B80868-3DED-4898-9A9F-BC33E0E473C0}" type="pres">
      <dgm:prSet presAssocID="{79B8396F-562A-488E-A8FC-921C7484F894}" presName="connSite1" presStyleCnt="0"/>
      <dgm:spPr/>
    </dgm:pt>
    <dgm:pt modelId="{A061D3D4-D12C-4C89-B6DA-10770340129E}" type="pres">
      <dgm:prSet presAssocID="{B7B42F77-042D-4DB8-B9D4-86D4B49F4ED2}" presName="Name9" presStyleLbl="sibTrans2D1" presStyleIdx="2" presStyleCnt="3"/>
      <dgm:spPr/>
    </dgm:pt>
    <dgm:pt modelId="{A4E3D8DF-342A-4360-A55D-17299D161034}" type="pres">
      <dgm:prSet presAssocID="{81FAF274-E6F7-43A8-AB57-1A9F95999E55}" presName="composite2" presStyleCnt="0"/>
      <dgm:spPr/>
    </dgm:pt>
    <dgm:pt modelId="{79D20F3E-94DB-4281-9CBB-9A9133EABDBF}" type="pres">
      <dgm:prSet presAssocID="{81FAF274-E6F7-43A8-AB57-1A9F95999E55}" presName="dummyNode2" presStyleLbl="node1" presStyleIdx="2" presStyleCnt="4"/>
      <dgm:spPr/>
    </dgm:pt>
    <dgm:pt modelId="{0A534DE5-966B-47B5-B04F-7D06A56BBBCA}" type="pres">
      <dgm:prSet presAssocID="{81FAF274-E6F7-43A8-AB57-1A9F95999E55}" presName="childNode2" presStyleLbl="bgAcc1" presStyleIdx="3" presStyleCnt="4">
        <dgm:presLayoutVars>
          <dgm:bulletEnabled val="1"/>
        </dgm:presLayoutVars>
      </dgm:prSet>
      <dgm:spPr/>
    </dgm:pt>
    <dgm:pt modelId="{379E6D1D-6B64-43D2-A2F2-01C2712943A8}" type="pres">
      <dgm:prSet presAssocID="{81FAF274-E6F7-43A8-AB57-1A9F95999E55}" presName="childNode2tx" presStyleLbl="bgAcc1" presStyleIdx="3" presStyleCnt="4">
        <dgm:presLayoutVars>
          <dgm:bulletEnabled val="1"/>
        </dgm:presLayoutVars>
      </dgm:prSet>
      <dgm:spPr/>
    </dgm:pt>
    <dgm:pt modelId="{D72BD245-7FB0-4897-8984-54298D393AC0}" type="pres">
      <dgm:prSet presAssocID="{81FAF274-E6F7-43A8-AB57-1A9F95999E55}" presName="parentNode2" presStyleLbl="node1" presStyleIdx="3" presStyleCnt="4" custLinFactNeighborX="394" custLinFactNeighborY="5101">
        <dgm:presLayoutVars>
          <dgm:chMax val="0"/>
          <dgm:bulletEnabled val="1"/>
        </dgm:presLayoutVars>
      </dgm:prSet>
      <dgm:spPr/>
    </dgm:pt>
    <dgm:pt modelId="{C045AB3D-8EAD-47A4-9342-B901ED4AE57B}" type="pres">
      <dgm:prSet presAssocID="{81FAF274-E6F7-43A8-AB57-1A9F95999E55}" presName="connSite2" presStyleCnt="0"/>
      <dgm:spPr/>
    </dgm:pt>
  </dgm:ptLst>
  <dgm:cxnLst>
    <dgm:cxn modelId="{2DED9B04-5E6B-475A-A58C-3F47F2411B0C}" type="presOf" srcId="{4CA79FFE-8026-4596-B9EA-26C55F69072C}" destId="{786ED527-3DD1-45F1-BFEF-F13191AB578E}" srcOrd="0" destOrd="0" presId="urn:microsoft.com/office/officeart/2005/8/layout/hProcess4"/>
    <dgm:cxn modelId="{37097309-43B3-4015-B211-F4BFAFB21BB4}" type="presOf" srcId="{1BE6AFC0-69A8-4511-841A-E0C0DE0093D2}" destId="{36140ABB-CE32-4C70-8CCA-876C2418A259}" srcOrd="0" destOrd="0" presId="urn:microsoft.com/office/officeart/2005/8/layout/hProcess4"/>
    <dgm:cxn modelId="{79D26B0F-5DF5-474F-853D-4DCB5B0E19E5}" type="presOf" srcId="{F2A5FA15-0F30-4E4A-BBF3-1803A885A442}" destId="{379E6D1D-6B64-43D2-A2F2-01C2712943A8}" srcOrd="1" destOrd="1" presId="urn:microsoft.com/office/officeart/2005/8/layout/hProcess4"/>
    <dgm:cxn modelId="{93240212-02FD-43A2-80FF-A835582D767E}" srcId="{81FAF274-E6F7-43A8-AB57-1A9F95999E55}" destId="{96FC9E66-135E-44C4-A6F5-27091370DAA2}" srcOrd="0" destOrd="0" parTransId="{38D5D215-6933-46B5-ABD9-9133969DD344}" sibTransId="{336D0634-45EC-4881-80E1-4F42DCD757A8}"/>
    <dgm:cxn modelId="{CD6E822D-610D-4459-9220-74BD52D4F97F}" srcId="{42FEA56D-ABFB-4E46-8DC5-40FC85D45675}" destId="{A89114CB-BA2B-466A-B75A-CA9FC1BE32A6}" srcOrd="2" destOrd="0" parTransId="{CAB97FA3-6E3D-416D-A003-1359B9D402C8}" sibTransId="{3582E873-183F-4D77-A1C9-4481F4C11D5D}"/>
    <dgm:cxn modelId="{7DE31F2E-0278-4267-BD4A-1B871B8F7B56}" type="presOf" srcId="{A03F22CC-9336-4077-A2B4-132A0E563B6F}" destId="{DE8E9F83-D652-4A7D-B64F-3E798F335952}" srcOrd="0" destOrd="0" presId="urn:microsoft.com/office/officeart/2005/8/layout/hProcess4"/>
    <dgm:cxn modelId="{BCD18A31-B367-4316-9FC6-8D2A1188304F}" srcId="{9183B3CA-7856-4E67-8ACE-0683106C5F19}" destId="{E270975D-D5DD-4A8F-A7DD-DCB63E079FB3}" srcOrd="1" destOrd="0" parTransId="{5A706E76-1F51-4E0D-B892-6E2A95000A3D}" sibTransId="{C13971E6-FE28-45D1-9EE1-7C1612AA63EA}"/>
    <dgm:cxn modelId="{C4FD1B3C-55F1-4ABD-81FD-46E9AD197C4E}" srcId="{81FAF274-E6F7-43A8-AB57-1A9F95999E55}" destId="{F2A5FA15-0F30-4E4A-BBF3-1803A885A442}" srcOrd="1" destOrd="0" parTransId="{79A9ED16-832E-48E8-8523-B1228FD6F87A}" sibTransId="{E85A9006-382B-4BD0-9817-102871367FE6}"/>
    <dgm:cxn modelId="{31B6DF3E-5D65-4064-B45F-E6AB474BA8A3}" type="presOf" srcId="{0553CCC4-86A4-4F88-9B08-B688F0606F1B}" destId="{2F1BC9C5-345E-4D07-B460-63E51DB47695}" srcOrd="1" destOrd="2" presId="urn:microsoft.com/office/officeart/2005/8/layout/hProcess4"/>
    <dgm:cxn modelId="{D3029B5C-1270-48D4-90EA-5144414B8618}" type="presOf" srcId="{A03F22CC-9336-4077-A2B4-132A0E563B6F}" destId="{EB48FCDE-77CA-4D21-B0F1-D002801C86A2}" srcOrd="1" destOrd="0" presId="urn:microsoft.com/office/officeart/2005/8/layout/hProcess4"/>
    <dgm:cxn modelId="{08CA395E-509D-4DFF-BB43-889C4DDF8829}" srcId="{9183B3CA-7856-4E67-8ACE-0683106C5F19}" destId="{A03F22CC-9336-4077-A2B4-132A0E563B6F}" srcOrd="0" destOrd="0" parTransId="{0A1AC948-0D26-4B32-A11D-9EF1FF19CAE2}" sibTransId="{7AC38FF6-335E-4968-8F6B-FA1C1BB0BAB7}"/>
    <dgm:cxn modelId="{5C62C55E-4D30-4CD6-9EBF-E3ADD904A750}" srcId="{4CA79FFE-8026-4596-B9EA-26C55F69072C}" destId="{81FAF274-E6F7-43A8-AB57-1A9F95999E55}" srcOrd="3" destOrd="0" parTransId="{F35FE4AE-692A-45DB-8E9F-DB1E0A5B8F2C}" sibTransId="{8028EDFC-4410-4825-BE54-E918A421801A}"/>
    <dgm:cxn modelId="{3FB4B741-0E4D-426A-8192-DD69E84DE2DB}" srcId="{8E83F68A-3859-4026-A0B0-C25D858C8806}" destId="{42FEA56D-ABFB-4E46-8DC5-40FC85D45675}" srcOrd="0" destOrd="0" parTransId="{016770F7-A29E-4A72-B345-7F6F1D073CAB}" sibTransId="{DBFD1317-793B-4519-95B2-D22C81624E2A}"/>
    <dgm:cxn modelId="{FDF6D962-4FFB-4741-AC5B-833861D8D4F7}" srcId="{4CA79FFE-8026-4596-B9EA-26C55F69072C}" destId="{9183B3CA-7856-4E67-8ACE-0683106C5F19}" srcOrd="1" destOrd="0" parTransId="{7177D2E6-9F6C-4C1B-9B96-04F7A941F078}" sibTransId="{2D1FDBC7-C7F1-4F5D-90DC-FB2427E4ECEE}"/>
    <dgm:cxn modelId="{1F36836E-7361-463A-AE8F-5AB1964C8795}" srcId="{42FEA56D-ABFB-4E46-8DC5-40FC85D45675}" destId="{0553CCC4-86A4-4F88-9B08-B688F0606F1B}" srcOrd="1" destOrd="0" parTransId="{D3CA2738-7F2D-49D2-8A74-6675B875CE9D}" sibTransId="{2F0F1031-78BB-48EA-9B7B-E7202599A8F0}"/>
    <dgm:cxn modelId="{1C0A9A58-E77C-4697-A2FA-98855B4DC5E5}" type="presOf" srcId="{81FAF274-E6F7-43A8-AB57-1A9F95999E55}" destId="{D72BD245-7FB0-4897-8984-54298D393AC0}" srcOrd="0" destOrd="0" presId="urn:microsoft.com/office/officeart/2005/8/layout/hProcess4"/>
    <dgm:cxn modelId="{C1A5517B-FDD0-4A93-88B8-CC504B06859C}" type="presOf" srcId="{E270975D-D5DD-4A8F-A7DD-DCB63E079FB3}" destId="{DE8E9F83-D652-4A7D-B64F-3E798F335952}" srcOrd="0" destOrd="1" presId="urn:microsoft.com/office/officeart/2005/8/layout/hProcess4"/>
    <dgm:cxn modelId="{7D78977E-7207-4D38-85A3-02F56DB69E8C}" type="presOf" srcId="{0553CCC4-86A4-4F88-9B08-B688F0606F1B}" destId="{6034F0B9-DFF3-48C0-B7F3-76D87B689016}" srcOrd="0" destOrd="2" presId="urn:microsoft.com/office/officeart/2005/8/layout/hProcess4"/>
    <dgm:cxn modelId="{6B97CE7F-00DD-43B8-B614-4673C14539BF}" type="presOf" srcId="{1BE6AFC0-69A8-4511-841A-E0C0DE0093D2}" destId="{5C656D86-ACE3-42CF-983E-A6FB7467664B}" srcOrd="1" destOrd="0" presId="urn:microsoft.com/office/officeart/2005/8/layout/hProcess4"/>
    <dgm:cxn modelId="{2B76F38C-992D-40A1-991F-1721A2F7EB79}" type="presOf" srcId="{FF210026-BBED-43A9-9D8B-026BBB2B8DA4}" destId="{E0216604-B6D2-4706-8556-7950F9DADED1}" srcOrd="0" destOrd="0" presId="urn:microsoft.com/office/officeart/2005/8/layout/hProcess4"/>
    <dgm:cxn modelId="{4BD8938D-E8D4-43EF-9616-D6A858232F2D}" srcId="{4CA79FFE-8026-4596-B9EA-26C55F69072C}" destId="{79B8396F-562A-488E-A8FC-921C7484F894}" srcOrd="2" destOrd="0" parTransId="{5ABFFDF8-4C67-4BDE-8FC5-A3F93D950748}" sibTransId="{B7B42F77-042D-4DB8-B9D4-86D4B49F4ED2}"/>
    <dgm:cxn modelId="{3C36779A-8C20-4FAC-A56F-82CB26D3F367}" type="presOf" srcId="{9183B3CA-7856-4E67-8ACE-0683106C5F19}" destId="{B27FAFC9-7348-439C-B243-9B20C7734C0D}" srcOrd="0" destOrd="0" presId="urn:microsoft.com/office/officeart/2005/8/layout/hProcess4"/>
    <dgm:cxn modelId="{B81DDC9E-71EF-44BC-9188-EA954A1BAFF5}" type="presOf" srcId="{DB1887DC-B0BA-4A4E-BEBD-B32742584B1C}" destId="{6034F0B9-DFF3-48C0-B7F3-76D87B689016}" srcOrd="0" destOrd="1" presId="urn:microsoft.com/office/officeart/2005/8/layout/hProcess4"/>
    <dgm:cxn modelId="{6030BFA1-E584-413F-B063-E0DE202CDF69}" type="presOf" srcId="{A89114CB-BA2B-466A-B75A-CA9FC1BE32A6}" destId="{2F1BC9C5-345E-4D07-B460-63E51DB47695}" srcOrd="1" destOrd="3" presId="urn:microsoft.com/office/officeart/2005/8/layout/hProcess4"/>
    <dgm:cxn modelId="{5D13D4AC-0C42-44DD-BD54-1BA64CCA2D2E}" srcId="{9183B3CA-7856-4E67-8ACE-0683106C5F19}" destId="{CA05DB19-D11B-4DC2-91BE-A7F98AB693CF}" srcOrd="2" destOrd="0" parTransId="{18389939-A357-4904-977C-E475E8BBEFFB}" sibTransId="{06D6CE70-AC6C-4FC1-98B9-645B4CD883F8}"/>
    <dgm:cxn modelId="{A1D038AE-194A-4E7F-99B8-CAD4221696A4}" type="presOf" srcId="{B7B42F77-042D-4DB8-B9D4-86D4B49F4ED2}" destId="{A061D3D4-D12C-4C89-B6DA-10770340129E}" srcOrd="0" destOrd="0" presId="urn:microsoft.com/office/officeart/2005/8/layout/hProcess4"/>
    <dgm:cxn modelId="{2C4BF5B3-F0DA-4999-B297-E2BF0D42FF44}" type="presOf" srcId="{CA05DB19-D11B-4DC2-91BE-A7F98AB693CF}" destId="{EB48FCDE-77CA-4D21-B0F1-D002801C86A2}" srcOrd="1" destOrd="2" presId="urn:microsoft.com/office/officeart/2005/8/layout/hProcess4"/>
    <dgm:cxn modelId="{EFDB65C3-6410-4671-8E30-36DFDE59EB66}" type="presOf" srcId="{A8A34D3B-FE81-4A9B-90A2-0AFC23E33284}" destId="{36140ABB-CE32-4C70-8CCA-876C2418A259}" srcOrd="0" destOrd="1" presId="urn:microsoft.com/office/officeart/2005/8/layout/hProcess4"/>
    <dgm:cxn modelId="{54455AC4-5E4A-4679-BFEC-26354CEA9DB5}" type="presOf" srcId="{42FEA56D-ABFB-4E46-8DC5-40FC85D45675}" destId="{2F1BC9C5-345E-4D07-B460-63E51DB47695}" srcOrd="1" destOrd="0" presId="urn:microsoft.com/office/officeart/2005/8/layout/hProcess4"/>
    <dgm:cxn modelId="{4798CDC4-B9F1-4FFD-9CD2-50A3FE40A5F0}" type="presOf" srcId="{A89114CB-BA2B-466A-B75A-CA9FC1BE32A6}" destId="{6034F0B9-DFF3-48C0-B7F3-76D87B689016}" srcOrd="0" destOrd="3" presId="urn:microsoft.com/office/officeart/2005/8/layout/hProcess4"/>
    <dgm:cxn modelId="{48B8AFC5-007E-42F3-9474-20CD5683D166}" srcId="{4CA79FFE-8026-4596-B9EA-26C55F69072C}" destId="{8E83F68A-3859-4026-A0B0-C25D858C8806}" srcOrd="0" destOrd="0" parTransId="{D8819FB5-6049-4063-953F-B21765EC0B7D}" sibTransId="{FF210026-BBED-43A9-9D8B-026BBB2B8DA4}"/>
    <dgm:cxn modelId="{6FA6D7CF-28D7-4153-9DD4-8CBA9F44A929}" type="presOf" srcId="{A8A34D3B-FE81-4A9B-90A2-0AFC23E33284}" destId="{5C656D86-ACE3-42CF-983E-A6FB7467664B}" srcOrd="1" destOrd="1" presId="urn:microsoft.com/office/officeart/2005/8/layout/hProcess4"/>
    <dgm:cxn modelId="{85A3A8D3-94BE-46EF-B69B-E19406739BD6}" type="presOf" srcId="{F2A5FA15-0F30-4E4A-BBF3-1803A885A442}" destId="{0A534DE5-966B-47B5-B04F-7D06A56BBBCA}" srcOrd="0" destOrd="1" presId="urn:microsoft.com/office/officeart/2005/8/layout/hProcess4"/>
    <dgm:cxn modelId="{AAB0E3D7-31CF-42E3-B889-3A8E4D82CDA1}" srcId="{42FEA56D-ABFB-4E46-8DC5-40FC85D45675}" destId="{DB1887DC-B0BA-4A4E-BEBD-B32742584B1C}" srcOrd="0" destOrd="0" parTransId="{B71BC120-6E51-4FA0-8588-2EDD245A7AEF}" sibTransId="{01DC49DA-86EB-4727-989F-136CEE28AF44}"/>
    <dgm:cxn modelId="{3ED60BD8-B49F-4A07-8A5B-EDF7AC682419}" type="presOf" srcId="{2D1FDBC7-C7F1-4F5D-90DC-FB2427E4ECEE}" destId="{96CECC9A-C31F-4126-B49D-2E521FFAEA14}" srcOrd="0" destOrd="0" presId="urn:microsoft.com/office/officeart/2005/8/layout/hProcess4"/>
    <dgm:cxn modelId="{0EAF1BD8-2FE1-49D0-8F22-6B23BAD90627}" type="presOf" srcId="{96FC9E66-135E-44C4-A6F5-27091370DAA2}" destId="{0A534DE5-966B-47B5-B04F-7D06A56BBBCA}" srcOrd="0" destOrd="0" presId="urn:microsoft.com/office/officeart/2005/8/layout/hProcess4"/>
    <dgm:cxn modelId="{1C1BF5D9-C503-4B31-BED8-78A09F867EDD}" type="presOf" srcId="{CA05DB19-D11B-4DC2-91BE-A7F98AB693CF}" destId="{DE8E9F83-D652-4A7D-B64F-3E798F335952}" srcOrd="0" destOrd="2" presId="urn:microsoft.com/office/officeart/2005/8/layout/hProcess4"/>
    <dgm:cxn modelId="{F4C111DC-0F7B-4F8B-B893-B06C51BC58B4}" type="presOf" srcId="{79B8396F-562A-488E-A8FC-921C7484F894}" destId="{C63FDB61-D0F4-4E67-BC2E-923876C54E2F}" srcOrd="0" destOrd="0" presId="urn:microsoft.com/office/officeart/2005/8/layout/hProcess4"/>
    <dgm:cxn modelId="{E42A08DF-00DE-46B9-A2B9-4462719E9F77}" srcId="{1BE6AFC0-69A8-4511-841A-E0C0DE0093D2}" destId="{A8A34D3B-FE81-4A9B-90A2-0AFC23E33284}" srcOrd="0" destOrd="0" parTransId="{D6FC7A26-2797-4A83-A496-192F23793C41}" sibTransId="{BF55D4E6-6B06-4629-90BE-6644E3EB3461}"/>
    <dgm:cxn modelId="{C467CCE4-4EF0-41E6-B215-27B10985B466}" srcId="{79B8396F-562A-488E-A8FC-921C7484F894}" destId="{1BE6AFC0-69A8-4511-841A-E0C0DE0093D2}" srcOrd="0" destOrd="0" parTransId="{D278D03E-FC79-4769-A061-84F67F363824}" sibTransId="{D95830A5-4FC8-4225-942A-185085537D33}"/>
    <dgm:cxn modelId="{8F66BBE6-007A-445C-AD7A-B2F96D23EE8B}" type="presOf" srcId="{8E83F68A-3859-4026-A0B0-C25D858C8806}" destId="{9784C15C-8AE5-4867-8DEF-85678A23E279}" srcOrd="0" destOrd="0" presId="urn:microsoft.com/office/officeart/2005/8/layout/hProcess4"/>
    <dgm:cxn modelId="{96366EED-43B8-4044-90A3-DCC8E4576910}" type="presOf" srcId="{E270975D-D5DD-4A8F-A7DD-DCB63E079FB3}" destId="{EB48FCDE-77CA-4D21-B0F1-D002801C86A2}" srcOrd="1" destOrd="1" presId="urn:microsoft.com/office/officeart/2005/8/layout/hProcess4"/>
    <dgm:cxn modelId="{573363EF-FD9E-4B5A-A1C7-FF1C7D01BD5F}" type="presOf" srcId="{42FEA56D-ABFB-4E46-8DC5-40FC85D45675}" destId="{6034F0B9-DFF3-48C0-B7F3-76D87B689016}" srcOrd="0" destOrd="0" presId="urn:microsoft.com/office/officeart/2005/8/layout/hProcess4"/>
    <dgm:cxn modelId="{B5DB32F7-B294-4DF2-BF70-D006C3FFFAFD}" type="presOf" srcId="{DB1887DC-B0BA-4A4E-BEBD-B32742584B1C}" destId="{2F1BC9C5-345E-4D07-B460-63E51DB47695}" srcOrd="1" destOrd="1" presId="urn:microsoft.com/office/officeart/2005/8/layout/hProcess4"/>
    <dgm:cxn modelId="{848919FF-0E15-42E8-97F4-CDB0C4F0192A}" type="presOf" srcId="{96FC9E66-135E-44C4-A6F5-27091370DAA2}" destId="{379E6D1D-6B64-43D2-A2F2-01C2712943A8}" srcOrd="1" destOrd="0" presId="urn:microsoft.com/office/officeart/2005/8/layout/hProcess4"/>
    <dgm:cxn modelId="{3C44D7C5-D9E8-448E-8F01-7A8F063C1E8A}" type="presParOf" srcId="{786ED527-3DD1-45F1-BFEF-F13191AB578E}" destId="{6645E595-492E-4AA7-B643-524A0D84420D}" srcOrd="0" destOrd="0" presId="urn:microsoft.com/office/officeart/2005/8/layout/hProcess4"/>
    <dgm:cxn modelId="{D11730F0-186A-455E-9C03-3A3F2C8BC461}" type="presParOf" srcId="{786ED527-3DD1-45F1-BFEF-F13191AB578E}" destId="{DAEFFDA4-4253-4FBA-9413-A9735DF0EC2E}" srcOrd="1" destOrd="0" presId="urn:microsoft.com/office/officeart/2005/8/layout/hProcess4"/>
    <dgm:cxn modelId="{1F5D28B9-4206-4A25-877A-1395DAD87592}" type="presParOf" srcId="{786ED527-3DD1-45F1-BFEF-F13191AB578E}" destId="{5ABF7541-DBFF-400A-9D3A-E4237A5E9A0C}" srcOrd="2" destOrd="0" presId="urn:microsoft.com/office/officeart/2005/8/layout/hProcess4"/>
    <dgm:cxn modelId="{C2C927E9-C987-4A86-A901-AFA81448F943}" type="presParOf" srcId="{5ABF7541-DBFF-400A-9D3A-E4237A5E9A0C}" destId="{DBE75EFE-14E9-47A2-8C3B-148137E997EC}" srcOrd="0" destOrd="0" presId="urn:microsoft.com/office/officeart/2005/8/layout/hProcess4"/>
    <dgm:cxn modelId="{B3E7D3D0-1FBC-44B6-8765-EDF3BBFA2656}" type="presParOf" srcId="{DBE75EFE-14E9-47A2-8C3B-148137E997EC}" destId="{BE966359-696C-4E4E-8EBF-D20ACFFC9903}" srcOrd="0" destOrd="0" presId="urn:microsoft.com/office/officeart/2005/8/layout/hProcess4"/>
    <dgm:cxn modelId="{6293D36C-74FA-4769-86B5-EC918E6DE03B}" type="presParOf" srcId="{DBE75EFE-14E9-47A2-8C3B-148137E997EC}" destId="{6034F0B9-DFF3-48C0-B7F3-76D87B689016}" srcOrd="1" destOrd="0" presId="urn:microsoft.com/office/officeart/2005/8/layout/hProcess4"/>
    <dgm:cxn modelId="{F80236E4-1917-4890-AD81-56B80A832FE8}" type="presParOf" srcId="{DBE75EFE-14E9-47A2-8C3B-148137E997EC}" destId="{2F1BC9C5-345E-4D07-B460-63E51DB47695}" srcOrd="2" destOrd="0" presId="urn:microsoft.com/office/officeart/2005/8/layout/hProcess4"/>
    <dgm:cxn modelId="{7C709573-DA55-46A9-8217-ECB7F0C17D8E}" type="presParOf" srcId="{DBE75EFE-14E9-47A2-8C3B-148137E997EC}" destId="{9784C15C-8AE5-4867-8DEF-85678A23E279}" srcOrd="3" destOrd="0" presId="urn:microsoft.com/office/officeart/2005/8/layout/hProcess4"/>
    <dgm:cxn modelId="{7A5832E7-5407-4DA7-8545-31A9E4812B9D}" type="presParOf" srcId="{DBE75EFE-14E9-47A2-8C3B-148137E997EC}" destId="{EBCB1F84-F90C-4E5F-AC95-845764E685A0}" srcOrd="4" destOrd="0" presId="urn:microsoft.com/office/officeart/2005/8/layout/hProcess4"/>
    <dgm:cxn modelId="{8FB4211F-B195-4858-938B-DE4CACE7BD47}" type="presParOf" srcId="{5ABF7541-DBFF-400A-9D3A-E4237A5E9A0C}" destId="{E0216604-B6D2-4706-8556-7950F9DADED1}" srcOrd="1" destOrd="0" presId="urn:microsoft.com/office/officeart/2005/8/layout/hProcess4"/>
    <dgm:cxn modelId="{DE324353-5E8E-4608-9F12-A37D998E6BAC}" type="presParOf" srcId="{5ABF7541-DBFF-400A-9D3A-E4237A5E9A0C}" destId="{2A1653F2-0528-498A-A9FF-02C884946189}" srcOrd="2" destOrd="0" presId="urn:microsoft.com/office/officeart/2005/8/layout/hProcess4"/>
    <dgm:cxn modelId="{36F5C884-A89D-429C-83A6-9A378B51058E}" type="presParOf" srcId="{2A1653F2-0528-498A-A9FF-02C884946189}" destId="{8E198823-BE4F-4A89-AF9D-BA4EF7CE7D0F}" srcOrd="0" destOrd="0" presId="urn:microsoft.com/office/officeart/2005/8/layout/hProcess4"/>
    <dgm:cxn modelId="{E48DB88F-BB37-4FA9-A79A-E2C603C3615C}" type="presParOf" srcId="{2A1653F2-0528-498A-A9FF-02C884946189}" destId="{DE8E9F83-D652-4A7D-B64F-3E798F335952}" srcOrd="1" destOrd="0" presId="urn:microsoft.com/office/officeart/2005/8/layout/hProcess4"/>
    <dgm:cxn modelId="{C854E3A8-0C21-45F3-846B-987BC5722661}" type="presParOf" srcId="{2A1653F2-0528-498A-A9FF-02C884946189}" destId="{EB48FCDE-77CA-4D21-B0F1-D002801C86A2}" srcOrd="2" destOrd="0" presId="urn:microsoft.com/office/officeart/2005/8/layout/hProcess4"/>
    <dgm:cxn modelId="{721AA79A-E366-4413-8EFA-B37004721063}" type="presParOf" srcId="{2A1653F2-0528-498A-A9FF-02C884946189}" destId="{B27FAFC9-7348-439C-B243-9B20C7734C0D}" srcOrd="3" destOrd="0" presId="urn:microsoft.com/office/officeart/2005/8/layout/hProcess4"/>
    <dgm:cxn modelId="{151314E5-BDE5-4859-A077-148FDCC2E4A6}" type="presParOf" srcId="{2A1653F2-0528-498A-A9FF-02C884946189}" destId="{7E0BA0D4-9D0C-4D5C-B241-1E8A5348B29F}" srcOrd="4" destOrd="0" presId="urn:microsoft.com/office/officeart/2005/8/layout/hProcess4"/>
    <dgm:cxn modelId="{FF2423E0-316F-4526-BD24-0BF47A579C89}" type="presParOf" srcId="{5ABF7541-DBFF-400A-9D3A-E4237A5E9A0C}" destId="{96CECC9A-C31F-4126-B49D-2E521FFAEA14}" srcOrd="3" destOrd="0" presId="urn:microsoft.com/office/officeart/2005/8/layout/hProcess4"/>
    <dgm:cxn modelId="{79E4BE6C-DE32-4567-ACEB-42F1B728BCE9}" type="presParOf" srcId="{5ABF7541-DBFF-400A-9D3A-E4237A5E9A0C}" destId="{5BD7FC32-CD98-4989-B711-F689228ED2C7}" srcOrd="4" destOrd="0" presId="urn:microsoft.com/office/officeart/2005/8/layout/hProcess4"/>
    <dgm:cxn modelId="{55F70934-FE65-4DFE-88CD-2D7E468D536D}" type="presParOf" srcId="{5BD7FC32-CD98-4989-B711-F689228ED2C7}" destId="{4F2A0AA6-17E4-421C-A528-FB6E794BAE5A}" srcOrd="0" destOrd="0" presId="urn:microsoft.com/office/officeart/2005/8/layout/hProcess4"/>
    <dgm:cxn modelId="{09CDA68E-6156-4859-AC37-EA76986C293D}" type="presParOf" srcId="{5BD7FC32-CD98-4989-B711-F689228ED2C7}" destId="{36140ABB-CE32-4C70-8CCA-876C2418A259}" srcOrd="1" destOrd="0" presId="urn:microsoft.com/office/officeart/2005/8/layout/hProcess4"/>
    <dgm:cxn modelId="{63E63FD4-3DF5-46AE-A158-43B677A08A9B}" type="presParOf" srcId="{5BD7FC32-CD98-4989-B711-F689228ED2C7}" destId="{5C656D86-ACE3-42CF-983E-A6FB7467664B}" srcOrd="2" destOrd="0" presId="urn:microsoft.com/office/officeart/2005/8/layout/hProcess4"/>
    <dgm:cxn modelId="{EA76B6C2-EEA4-46DE-ADF6-A8005462AE27}" type="presParOf" srcId="{5BD7FC32-CD98-4989-B711-F689228ED2C7}" destId="{C63FDB61-D0F4-4E67-BC2E-923876C54E2F}" srcOrd="3" destOrd="0" presId="urn:microsoft.com/office/officeart/2005/8/layout/hProcess4"/>
    <dgm:cxn modelId="{4CA1A30A-F9F0-40E4-BA50-82AA591C3961}" type="presParOf" srcId="{5BD7FC32-CD98-4989-B711-F689228ED2C7}" destId="{99B80868-3DED-4898-9A9F-BC33E0E473C0}" srcOrd="4" destOrd="0" presId="urn:microsoft.com/office/officeart/2005/8/layout/hProcess4"/>
    <dgm:cxn modelId="{71238805-D900-460D-9E5A-C7CF2CD0810C}" type="presParOf" srcId="{5ABF7541-DBFF-400A-9D3A-E4237A5E9A0C}" destId="{A061D3D4-D12C-4C89-B6DA-10770340129E}" srcOrd="5" destOrd="0" presId="urn:microsoft.com/office/officeart/2005/8/layout/hProcess4"/>
    <dgm:cxn modelId="{1B78EB6D-35A0-4588-BBBC-956F0C8BE650}" type="presParOf" srcId="{5ABF7541-DBFF-400A-9D3A-E4237A5E9A0C}" destId="{A4E3D8DF-342A-4360-A55D-17299D161034}" srcOrd="6" destOrd="0" presId="urn:microsoft.com/office/officeart/2005/8/layout/hProcess4"/>
    <dgm:cxn modelId="{13F79515-522B-4D7A-9467-34313C3D1F11}" type="presParOf" srcId="{A4E3D8DF-342A-4360-A55D-17299D161034}" destId="{79D20F3E-94DB-4281-9CBB-9A9133EABDBF}" srcOrd="0" destOrd="0" presId="urn:microsoft.com/office/officeart/2005/8/layout/hProcess4"/>
    <dgm:cxn modelId="{E346CDAF-01EE-4C6E-8643-3B1A0B421D4F}" type="presParOf" srcId="{A4E3D8DF-342A-4360-A55D-17299D161034}" destId="{0A534DE5-966B-47B5-B04F-7D06A56BBBCA}" srcOrd="1" destOrd="0" presId="urn:microsoft.com/office/officeart/2005/8/layout/hProcess4"/>
    <dgm:cxn modelId="{B54E9DAD-70BA-43B4-9E2A-0C2C82B89A2C}" type="presParOf" srcId="{A4E3D8DF-342A-4360-A55D-17299D161034}" destId="{379E6D1D-6B64-43D2-A2F2-01C2712943A8}" srcOrd="2" destOrd="0" presId="urn:microsoft.com/office/officeart/2005/8/layout/hProcess4"/>
    <dgm:cxn modelId="{28A83B99-7FC9-4D35-B538-75F5D88780B4}" type="presParOf" srcId="{A4E3D8DF-342A-4360-A55D-17299D161034}" destId="{D72BD245-7FB0-4897-8984-54298D393AC0}" srcOrd="3" destOrd="0" presId="urn:microsoft.com/office/officeart/2005/8/layout/hProcess4"/>
    <dgm:cxn modelId="{370ADAC3-C5ED-45F3-A49A-F531076E4764}" type="presParOf" srcId="{A4E3D8DF-342A-4360-A55D-17299D161034}" destId="{C045AB3D-8EAD-47A4-9342-B901ED4AE57B}"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A372A6-59F7-42D0-8E43-09167151F643}" type="doc">
      <dgm:prSet loTypeId="urn:microsoft.com/office/officeart/2005/8/layout/lProcess1" loCatId="process" qsTypeId="urn:microsoft.com/office/officeart/2005/8/quickstyle/simple1" qsCatId="simple" csTypeId="urn:microsoft.com/office/officeart/2005/8/colors/accent6_4" csCatId="accent6" phldr="1"/>
      <dgm:spPr/>
      <dgm:t>
        <a:bodyPr/>
        <a:lstStyle/>
        <a:p>
          <a:endParaRPr lang="lv-LV"/>
        </a:p>
      </dgm:t>
    </dgm:pt>
    <dgm:pt modelId="{BA01BE6C-D148-4DDC-B372-A8F2A99EE163}">
      <dgm:prSet phldrT="[Text]"/>
      <dgm:spPr/>
      <dgm:t>
        <a:bodyPr/>
        <a:lstStyle/>
        <a:p>
          <a:r>
            <a:rPr lang="lv-LV" dirty="0"/>
            <a:t>Ģimenes ārsta apmeklējuma laikā</a:t>
          </a:r>
        </a:p>
      </dgm:t>
    </dgm:pt>
    <dgm:pt modelId="{C56FC761-92B0-4E6E-9B6A-8DBAB4E62F57}" type="parTrans" cxnId="{8FE2B983-9C0D-424D-AAB0-C2FD9579B197}">
      <dgm:prSet/>
      <dgm:spPr/>
      <dgm:t>
        <a:bodyPr/>
        <a:lstStyle/>
        <a:p>
          <a:endParaRPr lang="lv-LV"/>
        </a:p>
      </dgm:t>
    </dgm:pt>
    <dgm:pt modelId="{E3991083-EFDE-47EC-84EF-7D117046A6F3}" type="sibTrans" cxnId="{8FE2B983-9C0D-424D-AAB0-C2FD9579B197}">
      <dgm:prSet/>
      <dgm:spPr/>
      <dgm:t>
        <a:bodyPr/>
        <a:lstStyle/>
        <a:p>
          <a:endParaRPr lang="lv-LV"/>
        </a:p>
      </dgm:t>
    </dgm:pt>
    <dgm:pt modelId="{B2F0703C-4A5F-4F23-8755-5F02A986B64D}">
      <dgm:prSet phldrT="[Text]" custT="1"/>
      <dgm:spPr/>
      <dgm:t>
        <a:bodyPr/>
        <a:lstStyle/>
        <a:p>
          <a:pPr algn="l"/>
          <a:endParaRPr lang="lv-LV" sz="1100" dirty="0"/>
        </a:p>
        <a:p>
          <a:pPr algn="l"/>
          <a:r>
            <a:rPr lang="lv-LV" sz="1100" dirty="0"/>
            <a:t>Konstatē, piemēram, </a:t>
          </a:r>
        </a:p>
        <a:p>
          <a:pPr algn="l"/>
          <a:endParaRPr lang="lv-LV" sz="1100" dirty="0"/>
        </a:p>
        <a:p>
          <a:pPr algn="l"/>
          <a:r>
            <a:rPr lang="lv-LV" sz="1100" dirty="0"/>
            <a:t>ka pacientam vecumā no 40 gadiem ir svara zudums bez konstatēta iemesla un sāpes vēderā vai </a:t>
          </a:r>
        </a:p>
        <a:p>
          <a:pPr algn="l"/>
          <a:endParaRPr lang="lv-LV" sz="1100" dirty="0"/>
        </a:p>
        <a:p>
          <a:pPr algn="l"/>
          <a:r>
            <a:rPr lang="lv-LV" sz="1100" dirty="0"/>
            <a:t>pacientam vecumā no 50 gadiem ir neizskaidrojami asiņaini izdalījumi no taisnās zarnas;</a:t>
          </a:r>
        </a:p>
      </dgm:t>
    </dgm:pt>
    <dgm:pt modelId="{DB16EF6A-C2CD-4C77-AA7C-A71D03EAAA66}" type="parTrans" cxnId="{5ACE1787-E478-4659-B61E-7850405832CC}">
      <dgm:prSet/>
      <dgm:spPr/>
      <dgm:t>
        <a:bodyPr/>
        <a:lstStyle/>
        <a:p>
          <a:endParaRPr lang="lv-LV"/>
        </a:p>
      </dgm:t>
    </dgm:pt>
    <dgm:pt modelId="{CDDD77C6-5115-4399-8B5B-52B3B6F6CB22}" type="sibTrans" cxnId="{5ACE1787-E478-4659-B61E-7850405832CC}">
      <dgm:prSet/>
      <dgm:spPr/>
      <dgm:t>
        <a:bodyPr/>
        <a:lstStyle/>
        <a:p>
          <a:endParaRPr lang="lv-LV"/>
        </a:p>
      </dgm:t>
    </dgm:pt>
    <dgm:pt modelId="{5390ABF9-75F7-4810-B442-9701D65DD051}">
      <dgm:prSet phldrT="[Text]"/>
      <dgm:spPr/>
      <dgm:t>
        <a:bodyPr/>
        <a:lstStyle/>
        <a:p>
          <a:r>
            <a:rPr lang="lv-LV" dirty="0"/>
            <a:t>Ģimenes ārsts veic fizikālo izmeklēšanu un noskaidro anamnēzi</a:t>
          </a:r>
        </a:p>
      </dgm:t>
    </dgm:pt>
    <dgm:pt modelId="{95EA7688-42DF-4702-BB24-8A963EE99E8C}" type="parTrans" cxnId="{EE8182D4-6509-4A84-A385-3BA953F1B0BE}">
      <dgm:prSet/>
      <dgm:spPr/>
      <dgm:t>
        <a:bodyPr/>
        <a:lstStyle/>
        <a:p>
          <a:endParaRPr lang="lv-LV"/>
        </a:p>
      </dgm:t>
    </dgm:pt>
    <dgm:pt modelId="{CADC1260-C8E1-4D57-B47E-AEB86A819DCD}" type="sibTrans" cxnId="{EE8182D4-6509-4A84-A385-3BA953F1B0BE}">
      <dgm:prSet/>
      <dgm:spPr/>
      <dgm:t>
        <a:bodyPr/>
        <a:lstStyle/>
        <a:p>
          <a:endParaRPr lang="lv-LV"/>
        </a:p>
      </dgm:t>
    </dgm:pt>
    <dgm:pt modelId="{95D9A0EE-33D9-46A3-BD78-FDEA6DCB2E97}">
      <dgm:prSet phldrT="[Text]" custT="1"/>
      <dgm:spPr/>
      <dgm:t>
        <a:bodyPr/>
        <a:lstStyle/>
        <a:p>
          <a:pPr algn="l"/>
          <a:endParaRPr lang="lv-LV" sz="1100" dirty="0"/>
        </a:p>
        <a:p>
          <a:pPr algn="l"/>
          <a:r>
            <a:rPr lang="lv-LV" sz="1100" dirty="0"/>
            <a:t>ādas novērtēšanu</a:t>
          </a:r>
        </a:p>
        <a:p>
          <a:pPr algn="l"/>
          <a:endParaRPr lang="lv-LV" sz="1100" dirty="0"/>
        </a:p>
        <a:p>
          <a:pPr algn="l"/>
          <a:r>
            <a:rPr lang="lv-LV" sz="1100" dirty="0"/>
            <a:t>vēdera </a:t>
          </a:r>
          <a:r>
            <a:rPr lang="lv-LV" sz="1100" dirty="0" err="1"/>
            <a:t>palpāciju</a:t>
          </a:r>
          <a:endParaRPr lang="lv-LV" sz="1100" dirty="0"/>
        </a:p>
        <a:p>
          <a:pPr algn="l"/>
          <a:endParaRPr lang="lv-LV" sz="1100" dirty="0"/>
        </a:p>
        <a:p>
          <a:pPr algn="l"/>
          <a:r>
            <a:rPr lang="lv-LV" sz="1100" dirty="0"/>
            <a:t>aknu apvidus </a:t>
          </a:r>
          <a:r>
            <a:rPr lang="lv-LV" sz="1100" dirty="0" err="1"/>
            <a:t>palpāciju</a:t>
          </a:r>
          <a:endParaRPr lang="lv-LV" sz="1100" dirty="0"/>
        </a:p>
        <a:p>
          <a:pPr algn="l"/>
          <a:endParaRPr lang="lv-LV" sz="1100" dirty="0"/>
        </a:p>
        <a:p>
          <a:pPr algn="l"/>
          <a:r>
            <a:rPr lang="lv-LV" sz="1100" dirty="0"/>
            <a:t>cirkšņu limfmezglu </a:t>
          </a:r>
          <a:r>
            <a:rPr lang="lv-LV" sz="1100" dirty="0" err="1"/>
            <a:t>palpāciju</a:t>
          </a:r>
          <a:endParaRPr lang="lv-LV" sz="1100" dirty="0"/>
        </a:p>
      </dgm:t>
    </dgm:pt>
    <dgm:pt modelId="{33B4A842-9206-4C6D-B3AF-54903CA5F93C}" type="parTrans" cxnId="{34CE98D5-1351-4E68-8A50-581EF05A0695}">
      <dgm:prSet/>
      <dgm:spPr/>
      <dgm:t>
        <a:bodyPr/>
        <a:lstStyle/>
        <a:p>
          <a:endParaRPr lang="lv-LV"/>
        </a:p>
      </dgm:t>
    </dgm:pt>
    <dgm:pt modelId="{D224D368-9012-4CA9-9119-08BCFEA5EF3C}" type="sibTrans" cxnId="{34CE98D5-1351-4E68-8A50-581EF05A0695}">
      <dgm:prSet/>
      <dgm:spPr/>
      <dgm:t>
        <a:bodyPr/>
        <a:lstStyle/>
        <a:p>
          <a:endParaRPr lang="lv-LV"/>
        </a:p>
      </dgm:t>
    </dgm:pt>
    <dgm:pt modelId="{D9A38CBB-09DA-4B3F-9283-3D913D94A934}">
      <dgm:prSet phldrT="[Text]"/>
      <dgm:spPr/>
      <dgm:t>
        <a:bodyPr/>
        <a:lstStyle/>
        <a:p>
          <a:r>
            <a:rPr lang="lv-LV" dirty="0"/>
            <a:t>Ģimenes ārsts </a:t>
          </a:r>
          <a:r>
            <a:rPr lang="lv-LV" dirty="0" err="1"/>
            <a:t>nosūta</a:t>
          </a:r>
          <a:r>
            <a:rPr lang="lv-LV" dirty="0"/>
            <a:t> pacientu</a:t>
          </a:r>
        </a:p>
      </dgm:t>
    </dgm:pt>
    <dgm:pt modelId="{961C1F93-21FE-48A3-902E-6AB9208AB81A}" type="parTrans" cxnId="{2327C3EE-3367-4E64-8B92-F08A082F22AB}">
      <dgm:prSet/>
      <dgm:spPr/>
      <dgm:t>
        <a:bodyPr/>
        <a:lstStyle/>
        <a:p>
          <a:endParaRPr lang="lv-LV"/>
        </a:p>
      </dgm:t>
    </dgm:pt>
    <dgm:pt modelId="{9893D73D-8637-4C4D-8DA3-E13DCFDBE2AF}" type="sibTrans" cxnId="{2327C3EE-3367-4E64-8B92-F08A082F22AB}">
      <dgm:prSet/>
      <dgm:spPr/>
      <dgm:t>
        <a:bodyPr/>
        <a:lstStyle/>
        <a:p>
          <a:endParaRPr lang="lv-LV"/>
        </a:p>
      </dgm:t>
    </dgm:pt>
    <dgm:pt modelId="{DD63ECE2-25E9-4E36-B535-C5ABDFF13784}">
      <dgm:prSet phldrT="[Text]" custT="1"/>
      <dgm:spPr/>
      <dgm:t>
        <a:bodyPr/>
        <a:lstStyle/>
        <a:p>
          <a:pPr algn="l"/>
          <a:endParaRPr lang="lv-LV" sz="1100" dirty="0"/>
        </a:p>
        <a:p>
          <a:pPr algn="l"/>
          <a:r>
            <a:rPr lang="lv-LV" sz="1100" dirty="0" err="1"/>
            <a:t>Nosūta</a:t>
          </a:r>
          <a:r>
            <a:rPr lang="lv-LV" sz="1100" dirty="0"/>
            <a:t> un pieraksta pacientu pie ķirurga uz vienu no specializētām iestādēm</a:t>
          </a:r>
        </a:p>
      </dgm:t>
    </dgm:pt>
    <dgm:pt modelId="{93E5928E-7B32-41A0-B09B-C6AE2942A9B1}" type="parTrans" cxnId="{A9327C07-A99F-4228-A68B-2D8AF06E5546}">
      <dgm:prSet/>
      <dgm:spPr/>
      <dgm:t>
        <a:bodyPr/>
        <a:lstStyle/>
        <a:p>
          <a:endParaRPr lang="lv-LV"/>
        </a:p>
      </dgm:t>
    </dgm:pt>
    <dgm:pt modelId="{6E128089-13C2-4994-9AD3-D8FD7F99A1B2}" type="sibTrans" cxnId="{A9327C07-A99F-4228-A68B-2D8AF06E5546}">
      <dgm:prSet/>
      <dgm:spPr/>
      <dgm:t>
        <a:bodyPr/>
        <a:lstStyle/>
        <a:p>
          <a:endParaRPr lang="lv-LV"/>
        </a:p>
      </dgm:t>
    </dgm:pt>
    <dgm:pt modelId="{D4DF0601-1B5D-444A-AFBC-B04733F05262}">
      <dgm:prSet phldrT="[Text]"/>
      <dgm:spPr/>
      <dgm:t>
        <a:bodyPr/>
        <a:lstStyle/>
        <a:p>
          <a:r>
            <a:rPr lang="lv-LV" dirty="0"/>
            <a:t>Ģimenes ārsts</a:t>
          </a:r>
        </a:p>
      </dgm:t>
    </dgm:pt>
    <dgm:pt modelId="{F037B54C-F9B7-46B4-A7B3-EEB84E390091}" type="parTrans" cxnId="{8FB3D7C5-B80E-4983-9196-6E2B00CA1E24}">
      <dgm:prSet/>
      <dgm:spPr/>
      <dgm:t>
        <a:bodyPr/>
        <a:lstStyle/>
        <a:p>
          <a:endParaRPr lang="lv-LV"/>
        </a:p>
      </dgm:t>
    </dgm:pt>
    <dgm:pt modelId="{53C2A8C0-C893-4077-ABA7-1A79644C7352}" type="sibTrans" cxnId="{8FB3D7C5-B80E-4983-9196-6E2B00CA1E24}">
      <dgm:prSet/>
      <dgm:spPr/>
      <dgm:t>
        <a:bodyPr/>
        <a:lstStyle/>
        <a:p>
          <a:endParaRPr lang="lv-LV"/>
        </a:p>
      </dgm:t>
    </dgm:pt>
    <dgm:pt modelId="{FBBA83AB-40CF-4FFA-B446-DE58892FC070}">
      <dgm:prSet custT="1"/>
      <dgm:spPr/>
      <dgm:t>
        <a:bodyPr/>
        <a:lstStyle/>
        <a:p>
          <a:pPr algn="l"/>
          <a:endParaRPr lang="lv-LV" sz="1100" dirty="0"/>
        </a:p>
        <a:p>
          <a:pPr algn="l"/>
          <a:r>
            <a:rPr lang="lv-LV" sz="1100" dirty="0"/>
            <a:t>Laboratoriskiem izmeklējumiem: PAA, EGĀ, </a:t>
          </a:r>
          <a:r>
            <a:rPr lang="lv-LV" sz="1100" dirty="0" err="1"/>
            <a:t>feritīnu</a:t>
          </a:r>
          <a:r>
            <a:rPr lang="lv-LV" sz="1100" dirty="0"/>
            <a:t>, ALAT, sārmaino </a:t>
          </a:r>
          <a:r>
            <a:rPr lang="lv-LV" sz="1100" dirty="0" err="1"/>
            <a:t>fosfotāzi</a:t>
          </a:r>
          <a:r>
            <a:rPr lang="lv-LV" sz="1100" dirty="0"/>
            <a:t>, </a:t>
          </a:r>
          <a:r>
            <a:rPr lang="lv-LV" sz="1100" dirty="0" err="1"/>
            <a:t>laktātdehidrogenāzi</a:t>
          </a:r>
          <a:r>
            <a:rPr lang="lv-LV" sz="1100" dirty="0"/>
            <a:t>, </a:t>
          </a:r>
          <a:r>
            <a:rPr lang="lv-LV" sz="1100" dirty="0" err="1"/>
            <a:t>kreatinīnu</a:t>
          </a:r>
          <a:r>
            <a:rPr lang="lv-LV" sz="1100" dirty="0"/>
            <a:t>, slēptas asinis </a:t>
          </a:r>
          <a:r>
            <a:rPr lang="lv-LV" sz="1100" dirty="0" err="1"/>
            <a:t>fēcēc</a:t>
          </a:r>
          <a:endParaRPr lang="lv-LV" sz="1100" dirty="0"/>
        </a:p>
      </dgm:t>
    </dgm:pt>
    <dgm:pt modelId="{F9DAF851-4E07-45AD-BFE7-171EECE2D532}" type="parTrans" cxnId="{A46CE383-6A51-49E3-9F6F-58F362EEF795}">
      <dgm:prSet/>
      <dgm:spPr/>
      <dgm:t>
        <a:bodyPr/>
        <a:lstStyle/>
        <a:p>
          <a:endParaRPr lang="lv-LV"/>
        </a:p>
      </dgm:t>
    </dgm:pt>
    <dgm:pt modelId="{9C12D0A6-ACF3-4308-BB12-B747AC752329}" type="sibTrans" cxnId="{A46CE383-6A51-49E3-9F6F-58F362EEF795}">
      <dgm:prSet/>
      <dgm:spPr/>
      <dgm:t>
        <a:bodyPr/>
        <a:lstStyle/>
        <a:p>
          <a:endParaRPr lang="lv-LV"/>
        </a:p>
      </dgm:t>
    </dgm:pt>
    <dgm:pt modelId="{F1F10DDC-0F81-403D-B843-F8D8BA8AE136}">
      <dgm:prSet custT="1"/>
      <dgm:spPr/>
      <dgm:t>
        <a:bodyPr/>
        <a:lstStyle/>
        <a:p>
          <a:pPr algn="l"/>
          <a:r>
            <a:rPr lang="lv-LV" sz="1100" dirty="0"/>
            <a:t>Vizuālās diagnostikas izmeklējumiem: RTG ar bāriju, </a:t>
          </a:r>
          <a:r>
            <a:rPr lang="lv-LV" sz="1100" dirty="0" err="1"/>
            <a:t>kolonoskopiju</a:t>
          </a:r>
          <a:r>
            <a:rPr lang="lv-LV" sz="1100" dirty="0"/>
            <a:t>/</a:t>
          </a:r>
          <a:r>
            <a:rPr lang="lv-LV" sz="1100" dirty="0" err="1"/>
            <a:t>rektoskopiju</a:t>
          </a:r>
          <a:r>
            <a:rPr lang="lv-LV" sz="1100" dirty="0"/>
            <a:t> ar biopsiju</a:t>
          </a:r>
        </a:p>
      </dgm:t>
    </dgm:pt>
    <dgm:pt modelId="{B223DAAD-F02A-493A-BA3B-0556B3BFF5A8}" type="sibTrans" cxnId="{42229CC0-F87D-4F0F-A4A3-C56B07BC1473}">
      <dgm:prSet/>
      <dgm:spPr/>
      <dgm:t>
        <a:bodyPr/>
        <a:lstStyle/>
        <a:p>
          <a:endParaRPr lang="lv-LV"/>
        </a:p>
      </dgm:t>
    </dgm:pt>
    <dgm:pt modelId="{B741A871-877A-4D2D-BAE9-7561F36AF767}" type="parTrans" cxnId="{42229CC0-F87D-4F0F-A4A3-C56B07BC1473}">
      <dgm:prSet/>
      <dgm:spPr/>
      <dgm:t>
        <a:bodyPr/>
        <a:lstStyle/>
        <a:p>
          <a:endParaRPr lang="lv-LV"/>
        </a:p>
      </dgm:t>
    </dgm:pt>
    <dgm:pt modelId="{80B77676-B2B3-41F1-A4B9-7BFD27D58E25}" type="pres">
      <dgm:prSet presAssocID="{15A372A6-59F7-42D0-8E43-09167151F643}" presName="Name0" presStyleCnt="0">
        <dgm:presLayoutVars>
          <dgm:dir/>
          <dgm:animLvl val="lvl"/>
          <dgm:resizeHandles val="exact"/>
        </dgm:presLayoutVars>
      </dgm:prSet>
      <dgm:spPr/>
    </dgm:pt>
    <dgm:pt modelId="{255A4B92-7DCC-4C34-9DFE-8A28C8D2FB71}" type="pres">
      <dgm:prSet presAssocID="{BA01BE6C-D148-4DDC-B372-A8F2A99EE163}" presName="vertFlow" presStyleCnt="0"/>
      <dgm:spPr/>
    </dgm:pt>
    <dgm:pt modelId="{F2F83DD0-B22D-4FEF-8CEE-F97303C7D5F7}" type="pres">
      <dgm:prSet presAssocID="{BA01BE6C-D148-4DDC-B372-A8F2A99EE163}" presName="header" presStyleLbl="node1" presStyleIdx="0" presStyleCnt="4"/>
      <dgm:spPr/>
    </dgm:pt>
    <dgm:pt modelId="{A24FEF59-9149-40E7-A237-A8D4CFD24981}" type="pres">
      <dgm:prSet presAssocID="{DB16EF6A-C2CD-4C77-AA7C-A71D03EAAA66}" presName="parTrans" presStyleLbl="sibTrans2D1" presStyleIdx="0" presStyleCnt="5"/>
      <dgm:spPr/>
    </dgm:pt>
    <dgm:pt modelId="{DDC249BB-12AD-4EC1-B8E6-87BFDA5271AF}" type="pres">
      <dgm:prSet presAssocID="{B2F0703C-4A5F-4F23-8755-5F02A986B64D}" presName="child" presStyleLbl="alignAccFollowNode1" presStyleIdx="0" presStyleCnt="5" custScaleY="684028">
        <dgm:presLayoutVars>
          <dgm:chMax val="0"/>
          <dgm:bulletEnabled val="1"/>
        </dgm:presLayoutVars>
      </dgm:prSet>
      <dgm:spPr/>
    </dgm:pt>
    <dgm:pt modelId="{14032CA4-72F9-4EC8-8154-DEBCE30DBCA3}" type="pres">
      <dgm:prSet presAssocID="{BA01BE6C-D148-4DDC-B372-A8F2A99EE163}" presName="hSp" presStyleCnt="0"/>
      <dgm:spPr/>
    </dgm:pt>
    <dgm:pt modelId="{4F9F094D-B8D0-4E9C-A21F-1AC628AB09D2}" type="pres">
      <dgm:prSet presAssocID="{5390ABF9-75F7-4810-B442-9701D65DD051}" presName="vertFlow" presStyleCnt="0"/>
      <dgm:spPr/>
    </dgm:pt>
    <dgm:pt modelId="{47DD372F-A894-42B7-AD12-4A1191D2C134}" type="pres">
      <dgm:prSet presAssocID="{5390ABF9-75F7-4810-B442-9701D65DD051}" presName="header" presStyleLbl="node1" presStyleIdx="1" presStyleCnt="4"/>
      <dgm:spPr/>
    </dgm:pt>
    <dgm:pt modelId="{627C156C-CC9C-4329-824A-D261F0EB9797}" type="pres">
      <dgm:prSet presAssocID="{33B4A842-9206-4C6D-B3AF-54903CA5F93C}" presName="parTrans" presStyleLbl="sibTrans2D1" presStyleIdx="1" presStyleCnt="5"/>
      <dgm:spPr/>
    </dgm:pt>
    <dgm:pt modelId="{F279C405-F534-4BCA-B5F6-1F127AF6DA6E}" type="pres">
      <dgm:prSet presAssocID="{95D9A0EE-33D9-46A3-BD78-FDEA6DCB2E97}" presName="child" presStyleLbl="alignAccFollowNode1" presStyleIdx="1" presStyleCnt="5" custScaleY="688125" custLinFactNeighborX="-3561" custLinFactNeighborY="-23525">
        <dgm:presLayoutVars>
          <dgm:chMax val="0"/>
          <dgm:bulletEnabled val="1"/>
        </dgm:presLayoutVars>
      </dgm:prSet>
      <dgm:spPr/>
    </dgm:pt>
    <dgm:pt modelId="{76795107-EDE2-4C16-AD8F-472B0289E1D1}" type="pres">
      <dgm:prSet presAssocID="{5390ABF9-75F7-4810-B442-9701D65DD051}" presName="hSp" presStyleCnt="0"/>
      <dgm:spPr/>
    </dgm:pt>
    <dgm:pt modelId="{EAA1EB3A-831F-44E2-8E19-12D2670365CB}" type="pres">
      <dgm:prSet presAssocID="{D9A38CBB-09DA-4B3F-9283-3D913D94A934}" presName="vertFlow" presStyleCnt="0"/>
      <dgm:spPr/>
    </dgm:pt>
    <dgm:pt modelId="{1DD1657D-CE2E-4360-9BEC-0C8C3BE20DA6}" type="pres">
      <dgm:prSet presAssocID="{D9A38CBB-09DA-4B3F-9283-3D913D94A934}" presName="header" presStyleLbl="node1" presStyleIdx="2" presStyleCnt="4"/>
      <dgm:spPr/>
    </dgm:pt>
    <dgm:pt modelId="{74B0A425-1F6E-4D3E-90E9-CC05A893A95B}" type="pres">
      <dgm:prSet presAssocID="{F9DAF851-4E07-45AD-BFE7-171EECE2D532}" presName="parTrans" presStyleLbl="sibTrans2D1" presStyleIdx="2" presStyleCnt="5"/>
      <dgm:spPr/>
    </dgm:pt>
    <dgm:pt modelId="{9DD4FBDA-CEAA-4435-AD7A-608602D3EFD3}" type="pres">
      <dgm:prSet presAssocID="{FBBA83AB-40CF-4FFA-B446-DE58892FC070}" presName="child" presStyleLbl="alignAccFollowNode1" presStyleIdx="2" presStyleCnt="5" custScaleY="340271">
        <dgm:presLayoutVars>
          <dgm:chMax val="0"/>
          <dgm:bulletEnabled val="1"/>
        </dgm:presLayoutVars>
      </dgm:prSet>
      <dgm:spPr/>
    </dgm:pt>
    <dgm:pt modelId="{82E808D1-5E65-4F98-B931-A81C3F74A1E2}" type="pres">
      <dgm:prSet presAssocID="{9C12D0A6-ACF3-4308-BB12-B747AC752329}" presName="sibTrans" presStyleLbl="sibTrans2D1" presStyleIdx="3" presStyleCnt="5"/>
      <dgm:spPr/>
    </dgm:pt>
    <dgm:pt modelId="{1A811E53-C48B-4E7D-AB44-0DDE21D03122}" type="pres">
      <dgm:prSet presAssocID="{F1F10DDC-0F81-403D-B843-F8D8BA8AE136}" presName="child" presStyleLbl="alignAccFollowNode1" presStyleIdx="3" presStyleCnt="5" custScaleY="314387">
        <dgm:presLayoutVars>
          <dgm:chMax val="0"/>
          <dgm:bulletEnabled val="1"/>
        </dgm:presLayoutVars>
      </dgm:prSet>
      <dgm:spPr/>
    </dgm:pt>
    <dgm:pt modelId="{C3CC2323-A9F4-455A-B40F-562146E60566}" type="pres">
      <dgm:prSet presAssocID="{D9A38CBB-09DA-4B3F-9283-3D913D94A934}" presName="hSp" presStyleCnt="0"/>
      <dgm:spPr/>
    </dgm:pt>
    <dgm:pt modelId="{6C06181F-9D31-44E5-819C-A0296B76C8D4}" type="pres">
      <dgm:prSet presAssocID="{D4DF0601-1B5D-444A-AFBC-B04733F05262}" presName="vertFlow" presStyleCnt="0"/>
      <dgm:spPr/>
    </dgm:pt>
    <dgm:pt modelId="{C9D5D6E3-2A11-4FA3-81A1-EB49F317E1A0}" type="pres">
      <dgm:prSet presAssocID="{D4DF0601-1B5D-444A-AFBC-B04733F05262}" presName="header" presStyleLbl="node1" presStyleIdx="3" presStyleCnt="4"/>
      <dgm:spPr/>
    </dgm:pt>
    <dgm:pt modelId="{BD77C7FA-C42A-4F86-8B02-8B67989FF12C}" type="pres">
      <dgm:prSet presAssocID="{93E5928E-7B32-41A0-B09B-C6AE2942A9B1}" presName="parTrans" presStyleLbl="sibTrans2D1" presStyleIdx="4" presStyleCnt="5"/>
      <dgm:spPr/>
    </dgm:pt>
    <dgm:pt modelId="{182BA2A3-5130-4D46-A54C-8F5303BEA6EB}" type="pres">
      <dgm:prSet presAssocID="{DD63ECE2-25E9-4E36-B535-C5ABDFF13784}" presName="child" presStyleLbl="alignAccFollowNode1" presStyleIdx="4" presStyleCnt="5" custScaleY="675781">
        <dgm:presLayoutVars>
          <dgm:chMax val="0"/>
          <dgm:bulletEnabled val="1"/>
        </dgm:presLayoutVars>
      </dgm:prSet>
      <dgm:spPr/>
    </dgm:pt>
  </dgm:ptLst>
  <dgm:cxnLst>
    <dgm:cxn modelId="{A9327C07-A99F-4228-A68B-2D8AF06E5546}" srcId="{D4DF0601-1B5D-444A-AFBC-B04733F05262}" destId="{DD63ECE2-25E9-4E36-B535-C5ABDFF13784}" srcOrd="0" destOrd="0" parTransId="{93E5928E-7B32-41A0-B09B-C6AE2942A9B1}" sibTransId="{6E128089-13C2-4994-9AD3-D8FD7F99A1B2}"/>
    <dgm:cxn modelId="{7878C308-9609-468C-9395-DEC60D833434}" type="presOf" srcId="{95D9A0EE-33D9-46A3-BD78-FDEA6DCB2E97}" destId="{F279C405-F534-4BCA-B5F6-1F127AF6DA6E}" srcOrd="0" destOrd="0" presId="urn:microsoft.com/office/officeart/2005/8/layout/lProcess1"/>
    <dgm:cxn modelId="{888DD02E-FA07-44C7-8910-91954039E29F}" type="presOf" srcId="{F1F10DDC-0F81-403D-B843-F8D8BA8AE136}" destId="{1A811E53-C48B-4E7D-AB44-0DDE21D03122}" srcOrd="0" destOrd="0" presId="urn:microsoft.com/office/officeart/2005/8/layout/lProcess1"/>
    <dgm:cxn modelId="{8B4D2F5C-673F-49E1-96AE-666E00080B3B}" type="presOf" srcId="{33B4A842-9206-4C6D-B3AF-54903CA5F93C}" destId="{627C156C-CC9C-4329-824A-D261F0EB9797}" srcOrd="0" destOrd="0" presId="urn:microsoft.com/office/officeart/2005/8/layout/lProcess1"/>
    <dgm:cxn modelId="{28661465-2DD0-41D8-AC72-C68FE1304786}" type="presOf" srcId="{D4DF0601-1B5D-444A-AFBC-B04733F05262}" destId="{C9D5D6E3-2A11-4FA3-81A1-EB49F317E1A0}" srcOrd="0" destOrd="0" presId="urn:microsoft.com/office/officeart/2005/8/layout/lProcess1"/>
    <dgm:cxn modelId="{E88B7F6B-0CA0-4044-B9D9-06FFE6EE36A4}" type="presOf" srcId="{D9A38CBB-09DA-4B3F-9283-3D913D94A934}" destId="{1DD1657D-CE2E-4360-9BEC-0C8C3BE20DA6}" srcOrd="0" destOrd="0" presId="urn:microsoft.com/office/officeart/2005/8/layout/lProcess1"/>
    <dgm:cxn modelId="{E1E1207C-73D1-4F80-B2C6-99AD54F3F02C}" type="presOf" srcId="{F9DAF851-4E07-45AD-BFE7-171EECE2D532}" destId="{74B0A425-1F6E-4D3E-90E9-CC05A893A95B}" srcOrd="0" destOrd="0" presId="urn:microsoft.com/office/officeart/2005/8/layout/lProcess1"/>
    <dgm:cxn modelId="{8FE2B983-9C0D-424D-AAB0-C2FD9579B197}" srcId="{15A372A6-59F7-42D0-8E43-09167151F643}" destId="{BA01BE6C-D148-4DDC-B372-A8F2A99EE163}" srcOrd="0" destOrd="0" parTransId="{C56FC761-92B0-4E6E-9B6A-8DBAB4E62F57}" sibTransId="{E3991083-EFDE-47EC-84EF-7D117046A6F3}"/>
    <dgm:cxn modelId="{A46CE383-6A51-49E3-9F6F-58F362EEF795}" srcId="{D9A38CBB-09DA-4B3F-9283-3D913D94A934}" destId="{FBBA83AB-40CF-4FFA-B446-DE58892FC070}" srcOrd="0" destOrd="0" parTransId="{F9DAF851-4E07-45AD-BFE7-171EECE2D532}" sibTransId="{9C12D0A6-ACF3-4308-BB12-B747AC752329}"/>
    <dgm:cxn modelId="{5ACE1787-E478-4659-B61E-7850405832CC}" srcId="{BA01BE6C-D148-4DDC-B372-A8F2A99EE163}" destId="{B2F0703C-4A5F-4F23-8755-5F02A986B64D}" srcOrd="0" destOrd="0" parTransId="{DB16EF6A-C2CD-4C77-AA7C-A71D03EAAA66}" sibTransId="{CDDD77C6-5115-4399-8B5B-52B3B6F6CB22}"/>
    <dgm:cxn modelId="{2D0832A2-C5C5-4064-A884-C97B5D085136}" type="presOf" srcId="{DD63ECE2-25E9-4E36-B535-C5ABDFF13784}" destId="{182BA2A3-5130-4D46-A54C-8F5303BEA6EB}" srcOrd="0" destOrd="0" presId="urn:microsoft.com/office/officeart/2005/8/layout/lProcess1"/>
    <dgm:cxn modelId="{CFD729A6-6920-4C25-AE21-EF08EFF74223}" type="presOf" srcId="{DB16EF6A-C2CD-4C77-AA7C-A71D03EAAA66}" destId="{A24FEF59-9149-40E7-A237-A8D4CFD24981}" srcOrd="0" destOrd="0" presId="urn:microsoft.com/office/officeart/2005/8/layout/lProcess1"/>
    <dgm:cxn modelId="{997A9AA6-DFB4-4DF7-B7F2-84EAF644B4B3}" type="presOf" srcId="{FBBA83AB-40CF-4FFA-B446-DE58892FC070}" destId="{9DD4FBDA-CEAA-4435-AD7A-608602D3EFD3}" srcOrd="0" destOrd="0" presId="urn:microsoft.com/office/officeart/2005/8/layout/lProcess1"/>
    <dgm:cxn modelId="{8837F8B7-835D-422C-BE34-EC4DC757B208}" type="presOf" srcId="{5390ABF9-75F7-4810-B442-9701D65DD051}" destId="{47DD372F-A894-42B7-AD12-4A1191D2C134}" srcOrd="0" destOrd="0" presId="urn:microsoft.com/office/officeart/2005/8/layout/lProcess1"/>
    <dgm:cxn modelId="{69AF21BD-34AB-4C89-B097-43B8CFB93374}" type="presOf" srcId="{9C12D0A6-ACF3-4308-BB12-B747AC752329}" destId="{82E808D1-5E65-4F98-B931-A81C3F74A1E2}" srcOrd="0" destOrd="0" presId="urn:microsoft.com/office/officeart/2005/8/layout/lProcess1"/>
    <dgm:cxn modelId="{42229CC0-F87D-4F0F-A4A3-C56B07BC1473}" srcId="{D9A38CBB-09DA-4B3F-9283-3D913D94A934}" destId="{F1F10DDC-0F81-403D-B843-F8D8BA8AE136}" srcOrd="1" destOrd="0" parTransId="{B741A871-877A-4D2D-BAE9-7561F36AF767}" sibTransId="{B223DAAD-F02A-493A-BA3B-0556B3BFF5A8}"/>
    <dgm:cxn modelId="{8FB3D7C5-B80E-4983-9196-6E2B00CA1E24}" srcId="{15A372A6-59F7-42D0-8E43-09167151F643}" destId="{D4DF0601-1B5D-444A-AFBC-B04733F05262}" srcOrd="3" destOrd="0" parTransId="{F037B54C-F9B7-46B4-A7B3-EEB84E390091}" sibTransId="{53C2A8C0-C893-4077-ABA7-1A79644C7352}"/>
    <dgm:cxn modelId="{EE8182D4-6509-4A84-A385-3BA953F1B0BE}" srcId="{15A372A6-59F7-42D0-8E43-09167151F643}" destId="{5390ABF9-75F7-4810-B442-9701D65DD051}" srcOrd="1" destOrd="0" parTransId="{95EA7688-42DF-4702-BB24-8A963EE99E8C}" sibTransId="{CADC1260-C8E1-4D57-B47E-AEB86A819DCD}"/>
    <dgm:cxn modelId="{34CE98D5-1351-4E68-8A50-581EF05A0695}" srcId="{5390ABF9-75F7-4810-B442-9701D65DD051}" destId="{95D9A0EE-33D9-46A3-BD78-FDEA6DCB2E97}" srcOrd="0" destOrd="0" parTransId="{33B4A842-9206-4C6D-B3AF-54903CA5F93C}" sibTransId="{D224D368-9012-4CA9-9119-08BCFEA5EF3C}"/>
    <dgm:cxn modelId="{0D372CE1-9380-4FB7-9910-F86616C5054B}" type="presOf" srcId="{BA01BE6C-D148-4DDC-B372-A8F2A99EE163}" destId="{F2F83DD0-B22D-4FEF-8CEE-F97303C7D5F7}" srcOrd="0" destOrd="0" presId="urn:microsoft.com/office/officeart/2005/8/layout/lProcess1"/>
    <dgm:cxn modelId="{594A82E6-E4DF-4099-B135-A5EDE93B9E59}" type="presOf" srcId="{B2F0703C-4A5F-4F23-8755-5F02A986B64D}" destId="{DDC249BB-12AD-4EC1-B8E6-87BFDA5271AF}" srcOrd="0" destOrd="0" presId="urn:microsoft.com/office/officeart/2005/8/layout/lProcess1"/>
    <dgm:cxn modelId="{1E8D5DEC-4335-4E61-BEA0-19E14037CF71}" type="presOf" srcId="{15A372A6-59F7-42D0-8E43-09167151F643}" destId="{80B77676-B2B3-41F1-A4B9-7BFD27D58E25}" srcOrd="0" destOrd="0" presId="urn:microsoft.com/office/officeart/2005/8/layout/lProcess1"/>
    <dgm:cxn modelId="{2327C3EE-3367-4E64-8B92-F08A082F22AB}" srcId="{15A372A6-59F7-42D0-8E43-09167151F643}" destId="{D9A38CBB-09DA-4B3F-9283-3D913D94A934}" srcOrd="2" destOrd="0" parTransId="{961C1F93-21FE-48A3-902E-6AB9208AB81A}" sibTransId="{9893D73D-8637-4C4D-8DA3-E13DCFDBE2AF}"/>
    <dgm:cxn modelId="{40DF1DFA-3BEB-4926-A8D3-5C41B646372E}" type="presOf" srcId="{93E5928E-7B32-41A0-B09B-C6AE2942A9B1}" destId="{BD77C7FA-C42A-4F86-8B02-8B67989FF12C}" srcOrd="0" destOrd="0" presId="urn:microsoft.com/office/officeart/2005/8/layout/lProcess1"/>
    <dgm:cxn modelId="{FEA88C47-91F3-4067-8E34-30DF5A9B9C2C}" type="presParOf" srcId="{80B77676-B2B3-41F1-A4B9-7BFD27D58E25}" destId="{255A4B92-7DCC-4C34-9DFE-8A28C8D2FB71}" srcOrd="0" destOrd="0" presId="urn:microsoft.com/office/officeart/2005/8/layout/lProcess1"/>
    <dgm:cxn modelId="{FE534A9B-6223-49F0-B038-202F79A01477}" type="presParOf" srcId="{255A4B92-7DCC-4C34-9DFE-8A28C8D2FB71}" destId="{F2F83DD0-B22D-4FEF-8CEE-F97303C7D5F7}" srcOrd="0" destOrd="0" presId="urn:microsoft.com/office/officeart/2005/8/layout/lProcess1"/>
    <dgm:cxn modelId="{6A023D53-40EB-468B-B949-C8C467EAAF51}" type="presParOf" srcId="{255A4B92-7DCC-4C34-9DFE-8A28C8D2FB71}" destId="{A24FEF59-9149-40E7-A237-A8D4CFD24981}" srcOrd="1" destOrd="0" presId="urn:microsoft.com/office/officeart/2005/8/layout/lProcess1"/>
    <dgm:cxn modelId="{A55F3877-D0F1-415D-9A13-29FBF0B27066}" type="presParOf" srcId="{255A4B92-7DCC-4C34-9DFE-8A28C8D2FB71}" destId="{DDC249BB-12AD-4EC1-B8E6-87BFDA5271AF}" srcOrd="2" destOrd="0" presId="urn:microsoft.com/office/officeart/2005/8/layout/lProcess1"/>
    <dgm:cxn modelId="{E304922F-FA28-42CB-B0BF-1A9BB03C686A}" type="presParOf" srcId="{80B77676-B2B3-41F1-A4B9-7BFD27D58E25}" destId="{14032CA4-72F9-4EC8-8154-DEBCE30DBCA3}" srcOrd="1" destOrd="0" presId="urn:microsoft.com/office/officeart/2005/8/layout/lProcess1"/>
    <dgm:cxn modelId="{DC3A33CF-BCE2-459E-877B-66456E7B6D13}" type="presParOf" srcId="{80B77676-B2B3-41F1-A4B9-7BFD27D58E25}" destId="{4F9F094D-B8D0-4E9C-A21F-1AC628AB09D2}" srcOrd="2" destOrd="0" presId="urn:microsoft.com/office/officeart/2005/8/layout/lProcess1"/>
    <dgm:cxn modelId="{FE84CC84-79F1-4C54-96F0-01DE8C6A92F6}" type="presParOf" srcId="{4F9F094D-B8D0-4E9C-A21F-1AC628AB09D2}" destId="{47DD372F-A894-42B7-AD12-4A1191D2C134}" srcOrd="0" destOrd="0" presId="urn:microsoft.com/office/officeart/2005/8/layout/lProcess1"/>
    <dgm:cxn modelId="{6E1F7573-417C-4438-9FF8-E218BB4C4CBA}" type="presParOf" srcId="{4F9F094D-B8D0-4E9C-A21F-1AC628AB09D2}" destId="{627C156C-CC9C-4329-824A-D261F0EB9797}" srcOrd="1" destOrd="0" presId="urn:microsoft.com/office/officeart/2005/8/layout/lProcess1"/>
    <dgm:cxn modelId="{686A4603-381C-40DC-88FB-928995623546}" type="presParOf" srcId="{4F9F094D-B8D0-4E9C-A21F-1AC628AB09D2}" destId="{F279C405-F534-4BCA-B5F6-1F127AF6DA6E}" srcOrd="2" destOrd="0" presId="urn:microsoft.com/office/officeart/2005/8/layout/lProcess1"/>
    <dgm:cxn modelId="{CE88D2CC-0606-452C-A698-7ACF25E73190}" type="presParOf" srcId="{80B77676-B2B3-41F1-A4B9-7BFD27D58E25}" destId="{76795107-EDE2-4C16-AD8F-472B0289E1D1}" srcOrd="3" destOrd="0" presId="urn:microsoft.com/office/officeart/2005/8/layout/lProcess1"/>
    <dgm:cxn modelId="{F24856AC-6921-4047-A4B6-6194326ECC1E}" type="presParOf" srcId="{80B77676-B2B3-41F1-A4B9-7BFD27D58E25}" destId="{EAA1EB3A-831F-44E2-8E19-12D2670365CB}" srcOrd="4" destOrd="0" presId="urn:microsoft.com/office/officeart/2005/8/layout/lProcess1"/>
    <dgm:cxn modelId="{96E8B118-4064-4DF2-B78B-589AC141EDB3}" type="presParOf" srcId="{EAA1EB3A-831F-44E2-8E19-12D2670365CB}" destId="{1DD1657D-CE2E-4360-9BEC-0C8C3BE20DA6}" srcOrd="0" destOrd="0" presId="urn:microsoft.com/office/officeart/2005/8/layout/lProcess1"/>
    <dgm:cxn modelId="{117A96A1-18E1-417F-9C1B-E5B3B0294B35}" type="presParOf" srcId="{EAA1EB3A-831F-44E2-8E19-12D2670365CB}" destId="{74B0A425-1F6E-4D3E-90E9-CC05A893A95B}" srcOrd="1" destOrd="0" presId="urn:microsoft.com/office/officeart/2005/8/layout/lProcess1"/>
    <dgm:cxn modelId="{3E18D4E7-39E0-4433-ADE5-5DCEE3F87F00}" type="presParOf" srcId="{EAA1EB3A-831F-44E2-8E19-12D2670365CB}" destId="{9DD4FBDA-CEAA-4435-AD7A-608602D3EFD3}" srcOrd="2" destOrd="0" presId="urn:microsoft.com/office/officeart/2005/8/layout/lProcess1"/>
    <dgm:cxn modelId="{0D577490-2547-4B22-9662-EEBE1DEEE81A}" type="presParOf" srcId="{EAA1EB3A-831F-44E2-8E19-12D2670365CB}" destId="{82E808D1-5E65-4F98-B931-A81C3F74A1E2}" srcOrd="3" destOrd="0" presId="urn:microsoft.com/office/officeart/2005/8/layout/lProcess1"/>
    <dgm:cxn modelId="{D229D4A8-7A7B-4CFB-806A-2B8FD86F1852}" type="presParOf" srcId="{EAA1EB3A-831F-44E2-8E19-12D2670365CB}" destId="{1A811E53-C48B-4E7D-AB44-0DDE21D03122}" srcOrd="4" destOrd="0" presId="urn:microsoft.com/office/officeart/2005/8/layout/lProcess1"/>
    <dgm:cxn modelId="{4F25DB19-84CB-4429-9F80-7C619244979B}" type="presParOf" srcId="{80B77676-B2B3-41F1-A4B9-7BFD27D58E25}" destId="{C3CC2323-A9F4-455A-B40F-562146E60566}" srcOrd="5" destOrd="0" presId="urn:microsoft.com/office/officeart/2005/8/layout/lProcess1"/>
    <dgm:cxn modelId="{B20195F7-AABF-45F5-A0DD-1D43B16A6AE6}" type="presParOf" srcId="{80B77676-B2B3-41F1-A4B9-7BFD27D58E25}" destId="{6C06181F-9D31-44E5-819C-A0296B76C8D4}" srcOrd="6" destOrd="0" presId="urn:microsoft.com/office/officeart/2005/8/layout/lProcess1"/>
    <dgm:cxn modelId="{ED697F09-D06F-412F-B869-DC660C5D7059}" type="presParOf" srcId="{6C06181F-9D31-44E5-819C-A0296B76C8D4}" destId="{C9D5D6E3-2A11-4FA3-81A1-EB49F317E1A0}" srcOrd="0" destOrd="0" presId="urn:microsoft.com/office/officeart/2005/8/layout/lProcess1"/>
    <dgm:cxn modelId="{C2BB4F1C-C7B4-4D87-A1DD-162EFDC23613}" type="presParOf" srcId="{6C06181F-9D31-44E5-819C-A0296B76C8D4}" destId="{BD77C7FA-C42A-4F86-8B02-8B67989FF12C}" srcOrd="1" destOrd="0" presId="urn:microsoft.com/office/officeart/2005/8/layout/lProcess1"/>
    <dgm:cxn modelId="{E0E3C396-F5AD-418D-9216-4C68594386FD}" type="presParOf" srcId="{6C06181F-9D31-44E5-819C-A0296B76C8D4}" destId="{182BA2A3-5130-4D46-A54C-8F5303BEA6EB}" srcOrd="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A79FFE-8026-4596-B9EA-26C55F69072C}" type="doc">
      <dgm:prSet loTypeId="urn:microsoft.com/office/officeart/2005/8/layout/hProcess4" loCatId="process" qsTypeId="urn:microsoft.com/office/officeart/2005/8/quickstyle/simple1" qsCatId="simple" csTypeId="urn:microsoft.com/office/officeart/2005/8/colors/accent3_2" csCatId="accent3" phldr="1"/>
      <dgm:spPr/>
      <dgm:t>
        <a:bodyPr/>
        <a:lstStyle/>
        <a:p>
          <a:endParaRPr lang="lv-LV"/>
        </a:p>
      </dgm:t>
    </dgm:pt>
    <dgm:pt modelId="{8E83F68A-3859-4026-A0B0-C25D858C8806}">
      <dgm:prSet phldrT="[Text]"/>
      <dgm:spPr>
        <a:xfrm>
          <a:off x="420180" y="2463782"/>
          <a:ext cx="1676588" cy="666723"/>
        </a:xfrm>
        <a:prstGeom prst="roundRect">
          <a:avLst>
            <a:gd name="adj" fmla="val 10000"/>
          </a:avLst>
        </a:prstGeom>
      </dgm:spPr>
      <dgm:t>
        <a:bodyPr/>
        <a:lstStyle/>
        <a:p>
          <a:r>
            <a:rPr lang="lv-LV" b="1" dirty="0">
              <a:solidFill>
                <a:schemeClr val="tx1"/>
              </a:solidFill>
              <a:latin typeface="Calibri"/>
              <a:ea typeface="+mn-ea"/>
              <a:cs typeface="+mn-cs"/>
            </a:rPr>
            <a:t>Nosūtījums</a:t>
          </a:r>
        </a:p>
      </dgm:t>
    </dgm:pt>
    <dgm:pt modelId="{D8819FB5-6049-4063-953F-B21765EC0B7D}" type="parTrans" cxnId="{48B8AFC5-007E-42F3-9474-20CD5683D166}">
      <dgm:prSet/>
      <dgm:spPr/>
      <dgm:t>
        <a:bodyPr/>
        <a:lstStyle/>
        <a:p>
          <a:endParaRPr lang="lv-LV"/>
        </a:p>
      </dgm:t>
    </dgm:pt>
    <dgm:pt modelId="{FF210026-BBED-43A9-9D8B-026BBB2B8DA4}" type="sibTrans" cxnId="{48B8AFC5-007E-42F3-9474-20CD5683D166}">
      <dgm:prSet/>
      <dgm:spPr>
        <a:xfrm>
          <a:off x="1042493" y="1545479"/>
          <a:ext cx="2178316" cy="2178316"/>
        </a:xfrm>
        <a:prstGeom prst="leftCircularArrow">
          <a:avLst>
            <a:gd name="adj1" fmla="val 3602"/>
            <a:gd name="adj2" fmla="val 448034"/>
            <a:gd name="adj3" fmla="val 2223544"/>
            <a:gd name="adj4" fmla="val 9024489"/>
            <a:gd name="adj5" fmla="val 4202"/>
          </a:avLst>
        </a:prstGeom>
      </dgm:spPr>
      <dgm:t>
        <a:bodyPr/>
        <a:lstStyle/>
        <a:p>
          <a:endParaRPr lang="lv-LV"/>
        </a:p>
      </dgm:t>
    </dgm:pt>
    <dgm:pt modelId="{A8A34D3B-FE81-4A9B-90A2-0AFC23E33284}">
      <dgm:prSet phldrT="[Teksts]"/>
      <dgm:spPr>
        <a:xfrm>
          <a:off x="4939798" y="1241455"/>
          <a:ext cx="1886162" cy="1555689"/>
        </a:xfrm>
        <a:prstGeom prst="roundRect">
          <a:avLst>
            <a:gd name="adj" fmla="val 10000"/>
          </a:avLst>
        </a:prstGeom>
      </dgm:spPr>
      <dgm:t>
        <a:bodyPr/>
        <a:lstStyle/>
        <a:p>
          <a:r>
            <a:rPr lang="lv-LV" dirty="0">
              <a:latin typeface="Calibri"/>
              <a:ea typeface="+mn-ea"/>
              <a:cs typeface="+mn-cs"/>
            </a:rPr>
            <a:t>tiek izvērtēti izmeklējumu rezultāti</a:t>
          </a:r>
        </a:p>
      </dgm:t>
    </dgm:pt>
    <dgm:pt modelId="{D6FC7A26-2797-4A83-A496-192F23793C41}" type="parTrans" cxnId="{E42A08DF-00DE-46B9-A2B9-4462719E9F77}">
      <dgm:prSet/>
      <dgm:spPr/>
      <dgm:t>
        <a:bodyPr/>
        <a:lstStyle/>
        <a:p>
          <a:endParaRPr lang="lv-LV"/>
        </a:p>
      </dgm:t>
    </dgm:pt>
    <dgm:pt modelId="{BF55D4E6-6B06-4629-90BE-6644E3EB3461}" type="sibTrans" cxnId="{E42A08DF-00DE-46B9-A2B9-4462719E9F77}">
      <dgm:prSet/>
      <dgm:spPr/>
      <dgm:t>
        <a:bodyPr/>
        <a:lstStyle/>
        <a:p>
          <a:endParaRPr lang="lv-LV"/>
        </a:p>
      </dgm:t>
    </dgm:pt>
    <dgm:pt modelId="{81FAF274-E6F7-43A8-AB57-1A9F95999E55}">
      <dgm:prSet phldrT="[Teksts]"/>
      <dgm:spPr>
        <a:xfrm>
          <a:off x="7828328" y="908093"/>
          <a:ext cx="1676588" cy="666723"/>
        </a:xfrm>
        <a:prstGeom prst="roundRect">
          <a:avLst>
            <a:gd name="adj" fmla="val 10000"/>
          </a:avLst>
        </a:prstGeom>
      </dgm:spPr>
      <dgm:t>
        <a:bodyPr/>
        <a:lstStyle/>
        <a:p>
          <a:r>
            <a:rPr lang="lv-LV" b="1" dirty="0">
              <a:solidFill>
                <a:schemeClr val="tx1"/>
              </a:solidFill>
              <a:latin typeface="Calibri"/>
              <a:ea typeface="+mn-ea"/>
              <a:cs typeface="+mn-cs"/>
            </a:rPr>
            <a:t>Specializēta ārstniecības ies</a:t>
          </a:r>
          <a:r>
            <a:rPr lang="lv-LV" dirty="0">
              <a:solidFill>
                <a:schemeClr val="tx1"/>
              </a:solidFill>
              <a:latin typeface="Calibri"/>
              <a:ea typeface="+mn-ea"/>
              <a:cs typeface="+mn-cs"/>
            </a:rPr>
            <a:t>tāde</a:t>
          </a:r>
        </a:p>
      </dgm:t>
    </dgm:pt>
    <dgm:pt modelId="{F35FE4AE-692A-45DB-8E9F-DB1E0A5B8F2C}" type="parTrans" cxnId="{5C62C55E-4D30-4CD6-9EBF-E3ADD904A750}">
      <dgm:prSet/>
      <dgm:spPr/>
      <dgm:t>
        <a:bodyPr/>
        <a:lstStyle/>
        <a:p>
          <a:endParaRPr lang="lv-LV"/>
        </a:p>
      </dgm:t>
    </dgm:pt>
    <dgm:pt modelId="{8028EDFC-4410-4825-BE54-E918A421801A}" type="sibTrans" cxnId="{5C62C55E-4D30-4CD6-9EBF-E3ADD904A750}">
      <dgm:prSet/>
      <dgm:spPr/>
      <dgm:t>
        <a:bodyPr/>
        <a:lstStyle/>
        <a:p>
          <a:endParaRPr lang="lv-LV"/>
        </a:p>
      </dgm:t>
    </dgm:pt>
    <dgm:pt modelId="{96FC9E66-135E-44C4-A6F5-27091370DAA2}">
      <dgm:prSet phldrT="[Teksts]"/>
      <dgm:spPr>
        <a:xfrm>
          <a:off x="7409181" y="1241455"/>
          <a:ext cx="1886162" cy="1555689"/>
        </a:xfrm>
        <a:prstGeom prst="roundRect">
          <a:avLst>
            <a:gd name="adj" fmla="val 10000"/>
          </a:avLst>
        </a:prstGeom>
      </dgm:spPr>
      <dgm:t>
        <a:bodyPr/>
        <a:lstStyle/>
        <a:p>
          <a:r>
            <a:rPr lang="lv-LV">
              <a:latin typeface="Calibri"/>
              <a:ea typeface="+mn-ea"/>
              <a:cs typeface="+mn-cs"/>
            </a:rPr>
            <a:t>pieraksts pie noteikta speciāllista noteiktās ārstniecības iestādes</a:t>
          </a:r>
        </a:p>
      </dgm:t>
    </dgm:pt>
    <dgm:pt modelId="{38D5D215-6933-46B5-ABD9-9133969DD344}" type="parTrans" cxnId="{93240212-02FD-43A2-80FF-A835582D767E}">
      <dgm:prSet/>
      <dgm:spPr/>
      <dgm:t>
        <a:bodyPr/>
        <a:lstStyle/>
        <a:p>
          <a:endParaRPr lang="lv-LV"/>
        </a:p>
      </dgm:t>
    </dgm:pt>
    <dgm:pt modelId="{336D0634-45EC-4881-80E1-4F42DCD757A8}" type="sibTrans" cxnId="{93240212-02FD-43A2-80FF-A835582D767E}">
      <dgm:prSet/>
      <dgm:spPr/>
      <dgm:t>
        <a:bodyPr/>
        <a:lstStyle/>
        <a:p>
          <a:endParaRPr lang="lv-LV"/>
        </a:p>
      </dgm:t>
    </dgm:pt>
    <dgm:pt modelId="{F2A5FA15-0F30-4E4A-BBF3-1803A885A442}">
      <dgm:prSet phldrT="[Teksts]"/>
      <dgm:spPr>
        <a:xfrm>
          <a:off x="7409181" y="1241455"/>
          <a:ext cx="1886162" cy="1555689"/>
        </a:xfrm>
        <a:prstGeom prst="roundRect">
          <a:avLst>
            <a:gd name="adj" fmla="val 10000"/>
          </a:avLst>
        </a:prstGeom>
      </dgm:spPr>
      <dgm:t>
        <a:bodyPr/>
        <a:lstStyle/>
        <a:p>
          <a:r>
            <a:rPr lang="lv-LV">
              <a:latin typeface="Calibri"/>
              <a:ea typeface="+mn-ea"/>
              <a:cs typeface="+mn-cs"/>
            </a:rPr>
            <a:t>specialista konsultācija</a:t>
          </a:r>
        </a:p>
      </dgm:t>
    </dgm:pt>
    <dgm:pt modelId="{79A9ED16-832E-48E8-8523-B1228FD6F87A}" type="parTrans" cxnId="{C4FD1B3C-55F1-4ABD-81FD-46E9AD197C4E}">
      <dgm:prSet/>
      <dgm:spPr/>
      <dgm:t>
        <a:bodyPr/>
        <a:lstStyle/>
        <a:p>
          <a:endParaRPr lang="lv-LV"/>
        </a:p>
      </dgm:t>
    </dgm:pt>
    <dgm:pt modelId="{E85A9006-382B-4BD0-9817-102871367FE6}" type="sibTrans" cxnId="{C4FD1B3C-55F1-4ABD-81FD-46E9AD197C4E}">
      <dgm:prSet/>
      <dgm:spPr/>
      <dgm:t>
        <a:bodyPr/>
        <a:lstStyle/>
        <a:p>
          <a:endParaRPr lang="lv-LV"/>
        </a:p>
      </dgm:t>
    </dgm:pt>
    <dgm:pt modelId="{42FEA56D-ABFB-4E46-8DC5-40FC85D45675}">
      <dgm:prSet phldrT="[Text]" custT="1"/>
      <dgm:spPr>
        <a:xfrm>
          <a:off x="1033" y="1241455"/>
          <a:ext cx="1886162" cy="1555689"/>
        </a:xfrm>
        <a:prstGeom prst="roundRect">
          <a:avLst>
            <a:gd name="adj" fmla="val 10000"/>
          </a:avLst>
        </a:prstGeom>
      </dgm:spPr>
      <dgm:t>
        <a:bodyPr/>
        <a:lstStyle/>
        <a:p>
          <a:r>
            <a:rPr lang="lv-LV" sz="1200" b="1" dirty="0">
              <a:latin typeface="Calibri"/>
              <a:ea typeface="+mn-ea"/>
              <a:cs typeface="+mn-cs"/>
            </a:rPr>
            <a:t>Ģimenes ārsta vai </a:t>
          </a:r>
          <a:r>
            <a:rPr lang="lv-LV" sz="1200" b="1" dirty="0">
              <a:solidFill>
                <a:srgbClr val="FF0000"/>
              </a:solidFill>
              <a:latin typeface="Calibri"/>
              <a:ea typeface="+mn-ea"/>
              <a:cs typeface="+mn-cs"/>
            </a:rPr>
            <a:t>ārsta speciālista </a:t>
          </a:r>
          <a:r>
            <a:rPr lang="lv-LV" sz="1200" b="1" dirty="0">
              <a:latin typeface="Calibri"/>
              <a:ea typeface="+mn-ea"/>
              <a:cs typeface="+mn-cs"/>
            </a:rPr>
            <a:t>apmeklējums </a:t>
          </a:r>
        </a:p>
      </dgm:t>
    </dgm:pt>
    <dgm:pt modelId="{016770F7-A29E-4A72-B345-7F6F1D073CAB}" type="parTrans" cxnId="{3FB4B741-0E4D-426A-8192-DD69E84DE2DB}">
      <dgm:prSet/>
      <dgm:spPr/>
      <dgm:t>
        <a:bodyPr/>
        <a:lstStyle/>
        <a:p>
          <a:endParaRPr lang="lv-LV"/>
        </a:p>
      </dgm:t>
    </dgm:pt>
    <dgm:pt modelId="{DBFD1317-793B-4519-95B2-D22C81624E2A}" type="sibTrans" cxnId="{3FB4B741-0E4D-426A-8192-DD69E84DE2DB}">
      <dgm:prSet/>
      <dgm:spPr/>
      <dgm:t>
        <a:bodyPr/>
        <a:lstStyle/>
        <a:p>
          <a:endParaRPr lang="lv-LV"/>
        </a:p>
      </dgm:t>
    </dgm:pt>
    <dgm:pt modelId="{DB1887DC-B0BA-4A4E-BEBD-B32742584B1C}">
      <dgm:prSet phldrT="[Text]"/>
      <dgm:spPr>
        <a:xfrm>
          <a:off x="1033" y="1241455"/>
          <a:ext cx="1886162" cy="1555689"/>
        </a:xfrm>
        <a:prstGeom prst="roundRect">
          <a:avLst>
            <a:gd name="adj" fmla="val 10000"/>
          </a:avLst>
        </a:prstGeom>
      </dgm:spPr>
      <dgm:t>
        <a:bodyPr/>
        <a:lstStyle/>
        <a:p>
          <a:r>
            <a:rPr lang="lv-LV" sz="1000" dirty="0">
              <a:latin typeface="Calibri"/>
              <a:ea typeface="+mn-ea"/>
              <a:cs typeface="+mn-cs"/>
            </a:rPr>
            <a:t>Sūdzības un simptomi;</a:t>
          </a:r>
        </a:p>
      </dgm:t>
    </dgm:pt>
    <dgm:pt modelId="{B71BC120-6E51-4FA0-8588-2EDD245A7AEF}" type="parTrans" cxnId="{AAB0E3D7-31CF-42E3-B889-3A8E4D82CDA1}">
      <dgm:prSet/>
      <dgm:spPr/>
      <dgm:t>
        <a:bodyPr/>
        <a:lstStyle/>
        <a:p>
          <a:endParaRPr lang="lv-LV"/>
        </a:p>
      </dgm:t>
    </dgm:pt>
    <dgm:pt modelId="{01DC49DA-86EB-4727-989F-136CEE28AF44}" type="sibTrans" cxnId="{AAB0E3D7-31CF-42E3-B889-3A8E4D82CDA1}">
      <dgm:prSet/>
      <dgm:spPr/>
      <dgm:t>
        <a:bodyPr/>
        <a:lstStyle/>
        <a:p>
          <a:endParaRPr lang="lv-LV"/>
        </a:p>
      </dgm:t>
    </dgm:pt>
    <dgm:pt modelId="{0553CCC4-86A4-4F88-9B08-B688F0606F1B}">
      <dgm:prSet phldrT="[Text]"/>
      <dgm:spPr>
        <a:xfrm>
          <a:off x="1033" y="1241455"/>
          <a:ext cx="1886162" cy="1555689"/>
        </a:xfrm>
        <a:prstGeom prst="roundRect">
          <a:avLst>
            <a:gd name="adj" fmla="val 10000"/>
          </a:avLst>
        </a:prstGeom>
      </dgm:spPr>
      <dgm:t>
        <a:bodyPr/>
        <a:lstStyle/>
        <a:p>
          <a:r>
            <a:rPr lang="lv-LV" sz="1000" dirty="0">
              <a:latin typeface="Calibri"/>
              <a:ea typeface="+mn-ea"/>
              <a:cs typeface="+mn-cs"/>
            </a:rPr>
            <a:t>Fizikālā izmeklēšana un anamnēzes novērtēšana</a:t>
          </a:r>
        </a:p>
      </dgm:t>
    </dgm:pt>
    <dgm:pt modelId="{D3CA2738-7F2D-49D2-8A74-6675B875CE9D}" type="parTrans" cxnId="{1F36836E-7361-463A-AE8F-5AB1964C8795}">
      <dgm:prSet/>
      <dgm:spPr/>
      <dgm:t>
        <a:bodyPr/>
        <a:lstStyle/>
        <a:p>
          <a:endParaRPr lang="lv-LV"/>
        </a:p>
      </dgm:t>
    </dgm:pt>
    <dgm:pt modelId="{2F0F1031-78BB-48EA-9B7B-E7202599A8F0}" type="sibTrans" cxnId="{1F36836E-7361-463A-AE8F-5AB1964C8795}">
      <dgm:prSet/>
      <dgm:spPr/>
      <dgm:t>
        <a:bodyPr/>
        <a:lstStyle/>
        <a:p>
          <a:endParaRPr lang="lv-LV"/>
        </a:p>
      </dgm:t>
    </dgm:pt>
    <dgm:pt modelId="{A89114CB-BA2B-466A-B75A-CA9FC1BE32A6}">
      <dgm:prSet phldrT="[Text]"/>
      <dgm:spPr>
        <a:xfrm>
          <a:off x="1033" y="1241455"/>
          <a:ext cx="1886162" cy="1555689"/>
        </a:xfrm>
        <a:prstGeom prst="roundRect">
          <a:avLst>
            <a:gd name="adj" fmla="val 10000"/>
          </a:avLst>
        </a:prstGeom>
      </dgm:spPr>
      <dgm:t>
        <a:bodyPr/>
        <a:lstStyle/>
        <a:p>
          <a:endParaRPr lang="lv-LV" sz="1000" dirty="0">
            <a:solidFill>
              <a:sysClr val="windowText" lastClr="000000">
                <a:hueOff val="0"/>
                <a:satOff val="0"/>
                <a:lumOff val="0"/>
                <a:alphaOff val="0"/>
              </a:sysClr>
            </a:solidFill>
            <a:latin typeface="Calibri"/>
            <a:ea typeface="+mn-ea"/>
            <a:cs typeface="+mn-cs"/>
          </a:endParaRPr>
        </a:p>
      </dgm:t>
    </dgm:pt>
    <dgm:pt modelId="{CAB97FA3-6E3D-416D-A003-1359B9D402C8}" type="parTrans" cxnId="{CD6E822D-610D-4459-9220-74BD52D4F97F}">
      <dgm:prSet/>
      <dgm:spPr/>
      <dgm:t>
        <a:bodyPr/>
        <a:lstStyle/>
        <a:p>
          <a:endParaRPr lang="lv-LV"/>
        </a:p>
      </dgm:t>
    </dgm:pt>
    <dgm:pt modelId="{3582E873-183F-4D77-A1C9-4481F4C11D5D}" type="sibTrans" cxnId="{CD6E822D-610D-4459-9220-74BD52D4F97F}">
      <dgm:prSet/>
      <dgm:spPr/>
      <dgm:t>
        <a:bodyPr/>
        <a:lstStyle/>
        <a:p>
          <a:endParaRPr lang="lv-LV"/>
        </a:p>
      </dgm:t>
    </dgm:pt>
    <dgm:pt modelId="{9183B3CA-7856-4E67-8ACE-0683106C5F19}">
      <dgm:prSet phldrT="[Text]"/>
      <dgm:spPr>
        <a:xfrm>
          <a:off x="2889563" y="908093"/>
          <a:ext cx="1676588" cy="666723"/>
        </a:xfrm>
        <a:prstGeom prst="roundRect">
          <a:avLst>
            <a:gd name="adj" fmla="val 10000"/>
          </a:avLst>
        </a:prstGeom>
      </dgm:spPr>
      <dgm:t>
        <a:bodyPr/>
        <a:lstStyle/>
        <a:p>
          <a:r>
            <a:rPr lang="lv-LV" b="1" dirty="0">
              <a:solidFill>
                <a:schemeClr val="tx1"/>
              </a:solidFill>
              <a:latin typeface="Calibri"/>
              <a:ea typeface="+mn-ea"/>
              <a:cs typeface="+mn-cs"/>
            </a:rPr>
            <a:t>Izmeklējums, jebkurā ārstniecības iestādē</a:t>
          </a:r>
          <a:r>
            <a:rPr lang="lv-LV" b="1" dirty="0">
              <a:latin typeface="Calibri"/>
              <a:ea typeface="+mn-ea"/>
              <a:cs typeface="+mn-cs"/>
            </a:rPr>
            <a:t> </a:t>
          </a:r>
        </a:p>
      </dgm:t>
    </dgm:pt>
    <dgm:pt modelId="{7177D2E6-9F6C-4C1B-9B96-04F7A941F078}" type="parTrans" cxnId="{FDF6D962-4FFB-4741-AC5B-833861D8D4F7}">
      <dgm:prSet/>
      <dgm:spPr/>
      <dgm:t>
        <a:bodyPr/>
        <a:lstStyle/>
        <a:p>
          <a:endParaRPr lang="lv-LV"/>
        </a:p>
      </dgm:t>
    </dgm:pt>
    <dgm:pt modelId="{2D1FDBC7-C7F1-4F5D-90DC-FB2427E4ECEE}" type="sibTrans" cxnId="{FDF6D962-4FFB-4741-AC5B-833861D8D4F7}">
      <dgm:prSet/>
      <dgm:spPr>
        <a:xfrm>
          <a:off x="3496158" y="253807"/>
          <a:ext cx="2419325" cy="2419325"/>
        </a:xfrm>
        <a:prstGeom prst="circularArrow">
          <a:avLst>
            <a:gd name="adj1" fmla="val 3243"/>
            <a:gd name="adj2" fmla="val 399970"/>
            <a:gd name="adj3" fmla="val 19424519"/>
            <a:gd name="adj4" fmla="val 12575511"/>
            <a:gd name="adj5" fmla="val 3784"/>
          </a:avLst>
        </a:prstGeom>
      </dgm:spPr>
      <dgm:t>
        <a:bodyPr/>
        <a:lstStyle/>
        <a:p>
          <a:endParaRPr lang="lv-LV"/>
        </a:p>
      </dgm:t>
    </dgm:pt>
    <dgm:pt modelId="{A03F22CC-9336-4077-A2B4-132A0E563B6F}">
      <dgm:prSet phldrT="[Text]"/>
      <dgm:spPr>
        <a:xfrm>
          <a:off x="2470415" y="1241455"/>
          <a:ext cx="1886162" cy="1555689"/>
        </a:xfrm>
        <a:prstGeom prst="roundRect">
          <a:avLst>
            <a:gd name="adj" fmla="val 10000"/>
          </a:avLst>
        </a:prstGeom>
      </dgm:spPr>
      <dgm:t>
        <a:bodyPr/>
        <a:lstStyle/>
        <a:p>
          <a:r>
            <a:rPr lang="lv-LV" dirty="0">
              <a:latin typeface="Calibri"/>
              <a:ea typeface="+mn-ea"/>
              <a:cs typeface="+mn-cs"/>
            </a:rPr>
            <a:t>pieraksts uz izmeklējumu</a:t>
          </a:r>
        </a:p>
      </dgm:t>
    </dgm:pt>
    <dgm:pt modelId="{0A1AC948-0D26-4B32-A11D-9EF1FF19CAE2}" type="parTrans" cxnId="{08CA395E-509D-4DFF-BB43-889C4DDF8829}">
      <dgm:prSet/>
      <dgm:spPr/>
      <dgm:t>
        <a:bodyPr/>
        <a:lstStyle/>
        <a:p>
          <a:endParaRPr lang="lv-LV"/>
        </a:p>
      </dgm:t>
    </dgm:pt>
    <dgm:pt modelId="{7AC38FF6-335E-4968-8F6B-FA1C1BB0BAB7}" type="sibTrans" cxnId="{08CA395E-509D-4DFF-BB43-889C4DDF8829}">
      <dgm:prSet/>
      <dgm:spPr/>
      <dgm:t>
        <a:bodyPr/>
        <a:lstStyle/>
        <a:p>
          <a:endParaRPr lang="lv-LV"/>
        </a:p>
      </dgm:t>
    </dgm:pt>
    <dgm:pt modelId="{1BE6AFC0-69A8-4511-841A-E0C0DE0093D2}">
      <dgm:prSet phldrT="[Text]"/>
      <dgm:spPr>
        <a:xfrm>
          <a:off x="4939798" y="1241455"/>
          <a:ext cx="1886162" cy="1555689"/>
        </a:xfrm>
        <a:prstGeom prst="roundRect">
          <a:avLst>
            <a:gd name="adj" fmla="val 10000"/>
          </a:avLst>
        </a:prstGeom>
      </dgm:spPr>
      <dgm:t>
        <a:bodyPr/>
        <a:lstStyle/>
        <a:p>
          <a:r>
            <a:rPr lang="lv-LV" b="1" dirty="0">
              <a:latin typeface="Calibri"/>
              <a:ea typeface="+mn-ea"/>
              <a:cs typeface="+mn-cs"/>
            </a:rPr>
            <a:t>Atkārtots ģimenes ārsta apmeklējums</a:t>
          </a:r>
        </a:p>
      </dgm:t>
    </dgm:pt>
    <dgm:pt modelId="{D278D03E-FC79-4769-A061-84F67F363824}" type="parTrans" cxnId="{C467CCE4-4EF0-41E6-B215-27B10985B466}">
      <dgm:prSet/>
      <dgm:spPr/>
      <dgm:t>
        <a:bodyPr/>
        <a:lstStyle/>
        <a:p>
          <a:endParaRPr lang="lv-LV"/>
        </a:p>
      </dgm:t>
    </dgm:pt>
    <dgm:pt modelId="{D95830A5-4FC8-4225-942A-185085537D33}" type="sibTrans" cxnId="{C467CCE4-4EF0-41E6-B215-27B10985B466}">
      <dgm:prSet/>
      <dgm:spPr/>
      <dgm:t>
        <a:bodyPr/>
        <a:lstStyle/>
        <a:p>
          <a:endParaRPr lang="lv-LV"/>
        </a:p>
      </dgm:t>
    </dgm:pt>
    <dgm:pt modelId="{79B8396F-562A-488E-A8FC-921C7484F894}">
      <dgm:prSet phldrT="[Text]"/>
      <dgm:spPr>
        <a:xfrm>
          <a:off x="5358945" y="2463782"/>
          <a:ext cx="1676588" cy="666723"/>
        </a:xfrm>
        <a:prstGeom prst="roundRect">
          <a:avLst>
            <a:gd name="adj" fmla="val 10000"/>
          </a:avLst>
        </a:prstGeom>
      </dgm:spPr>
      <dgm:t>
        <a:bodyPr/>
        <a:lstStyle/>
        <a:p>
          <a:r>
            <a:rPr lang="lv-LV" b="1" dirty="0">
              <a:solidFill>
                <a:schemeClr val="tx1"/>
              </a:solidFill>
              <a:latin typeface="Calibri"/>
              <a:ea typeface="+mn-ea"/>
              <a:cs typeface="+mn-cs"/>
            </a:rPr>
            <a:t>Nosūtījums uz specializētu ārstniecības iestādi</a:t>
          </a:r>
        </a:p>
      </dgm:t>
    </dgm:pt>
    <dgm:pt modelId="{5ABFFDF8-4C67-4BDE-8FC5-A3F93D950748}" type="parTrans" cxnId="{4BD8938D-E8D4-43EF-9616-D6A858232F2D}">
      <dgm:prSet/>
      <dgm:spPr/>
      <dgm:t>
        <a:bodyPr/>
        <a:lstStyle/>
        <a:p>
          <a:endParaRPr lang="lv-LV"/>
        </a:p>
      </dgm:t>
    </dgm:pt>
    <dgm:pt modelId="{B7B42F77-042D-4DB8-B9D4-86D4B49F4ED2}" type="sibTrans" cxnId="{4BD8938D-E8D4-43EF-9616-D6A858232F2D}">
      <dgm:prSet/>
      <dgm:spPr>
        <a:xfrm>
          <a:off x="5981258" y="1545479"/>
          <a:ext cx="2178316" cy="2178316"/>
        </a:xfrm>
        <a:prstGeom prst="leftCircularArrow">
          <a:avLst>
            <a:gd name="adj1" fmla="val 3602"/>
            <a:gd name="adj2" fmla="val 448034"/>
            <a:gd name="adj3" fmla="val 2223544"/>
            <a:gd name="adj4" fmla="val 9024489"/>
            <a:gd name="adj5" fmla="val 4202"/>
          </a:avLst>
        </a:prstGeom>
      </dgm:spPr>
      <dgm:t>
        <a:bodyPr/>
        <a:lstStyle/>
        <a:p>
          <a:endParaRPr lang="lv-LV"/>
        </a:p>
      </dgm:t>
    </dgm:pt>
    <dgm:pt modelId="{E270975D-D5DD-4A8F-A7DD-DCB63E079FB3}">
      <dgm:prSet phldrT="[Text]"/>
      <dgm:spPr>
        <a:xfrm>
          <a:off x="2470415" y="1241455"/>
          <a:ext cx="1886162" cy="1555689"/>
        </a:xfrm>
        <a:prstGeom prst="roundRect">
          <a:avLst>
            <a:gd name="adj" fmla="val 10000"/>
          </a:avLst>
        </a:prstGeom>
      </dgm:spPr>
      <dgm:t>
        <a:bodyPr/>
        <a:lstStyle/>
        <a:p>
          <a:r>
            <a:rPr lang="lv-LV" dirty="0">
              <a:latin typeface="Calibri"/>
              <a:ea typeface="+mn-ea"/>
              <a:cs typeface="+mn-cs"/>
            </a:rPr>
            <a:t>izmeklējuma veikšana</a:t>
          </a:r>
        </a:p>
      </dgm:t>
    </dgm:pt>
    <dgm:pt modelId="{5A706E76-1F51-4E0D-B892-6E2A95000A3D}" type="parTrans" cxnId="{BCD18A31-B367-4316-9FC6-8D2A1188304F}">
      <dgm:prSet/>
      <dgm:spPr/>
      <dgm:t>
        <a:bodyPr/>
        <a:lstStyle/>
        <a:p>
          <a:endParaRPr lang="lv-LV"/>
        </a:p>
      </dgm:t>
    </dgm:pt>
    <dgm:pt modelId="{C13971E6-FE28-45D1-9EE1-7C1612AA63EA}" type="sibTrans" cxnId="{BCD18A31-B367-4316-9FC6-8D2A1188304F}">
      <dgm:prSet/>
      <dgm:spPr/>
      <dgm:t>
        <a:bodyPr/>
        <a:lstStyle/>
        <a:p>
          <a:endParaRPr lang="lv-LV"/>
        </a:p>
      </dgm:t>
    </dgm:pt>
    <dgm:pt modelId="{CA05DB19-D11B-4DC2-91BE-A7F98AB693CF}">
      <dgm:prSet phldrT="[Text]"/>
      <dgm:spPr>
        <a:xfrm>
          <a:off x="2470415" y="1241455"/>
          <a:ext cx="1886162" cy="1555689"/>
        </a:xfrm>
        <a:prstGeom prst="roundRect">
          <a:avLst>
            <a:gd name="adj" fmla="val 10000"/>
          </a:avLst>
        </a:prstGeom>
      </dgm:spPr>
      <dgm:t>
        <a:bodyPr/>
        <a:lstStyle/>
        <a:p>
          <a:r>
            <a:rPr lang="lv-LV">
              <a:latin typeface="Calibri"/>
              <a:ea typeface="+mn-ea"/>
              <a:cs typeface="+mn-cs"/>
            </a:rPr>
            <a:t>izmeklējuma apraksts</a:t>
          </a:r>
          <a:endParaRPr lang="lv-LV" dirty="0">
            <a:latin typeface="Calibri"/>
            <a:ea typeface="+mn-ea"/>
            <a:cs typeface="+mn-cs"/>
          </a:endParaRPr>
        </a:p>
      </dgm:t>
    </dgm:pt>
    <dgm:pt modelId="{18389939-A357-4904-977C-E475E8BBEFFB}" type="parTrans" cxnId="{5D13D4AC-0C42-44DD-BD54-1BA64CCA2D2E}">
      <dgm:prSet/>
      <dgm:spPr/>
      <dgm:t>
        <a:bodyPr/>
        <a:lstStyle/>
        <a:p>
          <a:endParaRPr lang="lv-LV"/>
        </a:p>
      </dgm:t>
    </dgm:pt>
    <dgm:pt modelId="{06D6CE70-AC6C-4FC1-98B9-645B4CD883F8}" type="sibTrans" cxnId="{5D13D4AC-0C42-44DD-BD54-1BA64CCA2D2E}">
      <dgm:prSet/>
      <dgm:spPr/>
      <dgm:t>
        <a:bodyPr/>
        <a:lstStyle/>
        <a:p>
          <a:endParaRPr lang="lv-LV"/>
        </a:p>
      </dgm:t>
    </dgm:pt>
    <dgm:pt modelId="{CD37EA5A-2FD9-42A4-B769-3519EC4FEF23}">
      <dgm:prSet phldrT="[Text]"/>
      <dgm:spPr>
        <a:xfrm>
          <a:off x="1033" y="1241455"/>
          <a:ext cx="1886162" cy="1555689"/>
        </a:xfrm>
      </dgm:spPr>
      <dgm:t>
        <a:bodyPr/>
        <a:lstStyle/>
        <a:p>
          <a:r>
            <a:rPr lang="lv-LV" sz="1000" dirty="0">
              <a:solidFill>
                <a:srgbClr val="FF0000"/>
              </a:solidFill>
              <a:latin typeface="Calibri"/>
              <a:ea typeface="+mn-ea"/>
              <a:cs typeface="+mn-cs"/>
            </a:rPr>
            <a:t>Dinamiskās novērošanas izmeklējumu rezultāti;</a:t>
          </a:r>
        </a:p>
      </dgm:t>
    </dgm:pt>
    <dgm:pt modelId="{EB5EEECD-86A8-4CA2-92E2-CDABB1845E3F}" type="parTrans" cxnId="{486FEA04-7265-425F-8BAC-E585FE88B3C6}">
      <dgm:prSet/>
      <dgm:spPr/>
      <dgm:t>
        <a:bodyPr/>
        <a:lstStyle/>
        <a:p>
          <a:endParaRPr lang="lv-LV"/>
        </a:p>
      </dgm:t>
    </dgm:pt>
    <dgm:pt modelId="{2EA7E656-E858-4C14-B951-965F76B00CAC}" type="sibTrans" cxnId="{486FEA04-7265-425F-8BAC-E585FE88B3C6}">
      <dgm:prSet/>
      <dgm:spPr/>
      <dgm:t>
        <a:bodyPr/>
        <a:lstStyle/>
        <a:p>
          <a:endParaRPr lang="lv-LV"/>
        </a:p>
      </dgm:t>
    </dgm:pt>
    <dgm:pt modelId="{786ED527-3DD1-45F1-BFEF-F13191AB578E}" type="pres">
      <dgm:prSet presAssocID="{4CA79FFE-8026-4596-B9EA-26C55F69072C}" presName="Name0" presStyleCnt="0">
        <dgm:presLayoutVars>
          <dgm:dir/>
          <dgm:animLvl val="lvl"/>
          <dgm:resizeHandles val="exact"/>
        </dgm:presLayoutVars>
      </dgm:prSet>
      <dgm:spPr/>
    </dgm:pt>
    <dgm:pt modelId="{6645E595-492E-4AA7-B643-524A0D84420D}" type="pres">
      <dgm:prSet presAssocID="{4CA79FFE-8026-4596-B9EA-26C55F69072C}" presName="tSp" presStyleCnt="0"/>
      <dgm:spPr/>
    </dgm:pt>
    <dgm:pt modelId="{DAEFFDA4-4253-4FBA-9413-A9735DF0EC2E}" type="pres">
      <dgm:prSet presAssocID="{4CA79FFE-8026-4596-B9EA-26C55F69072C}" presName="bSp" presStyleCnt="0"/>
      <dgm:spPr/>
    </dgm:pt>
    <dgm:pt modelId="{5ABF7541-DBFF-400A-9D3A-E4237A5E9A0C}" type="pres">
      <dgm:prSet presAssocID="{4CA79FFE-8026-4596-B9EA-26C55F69072C}" presName="process" presStyleCnt="0"/>
      <dgm:spPr/>
    </dgm:pt>
    <dgm:pt modelId="{DBE75EFE-14E9-47A2-8C3B-148137E997EC}" type="pres">
      <dgm:prSet presAssocID="{8E83F68A-3859-4026-A0B0-C25D858C8806}" presName="composite1" presStyleCnt="0"/>
      <dgm:spPr/>
    </dgm:pt>
    <dgm:pt modelId="{BE966359-696C-4E4E-8EBF-D20ACFFC9903}" type="pres">
      <dgm:prSet presAssocID="{8E83F68A-3859-4026-A0B0-C25D858C8806}" presName="dummyNode1" presStyleLbl="node1" presStyleIdx="0" presStyleCnt="4"/>
      <dgm:spPr/>
    </dgm:pt>
    <dgm:pt modelId="{6034F0B9-DFF3-48C0-B7F3-76D87B689016}" type="pres">
      <dgm:prSet presAssocID="{8E83F68A-3859-4026-A0B0-C25D858C8806}" presName="childNode1" presStyleLbl="bgAcc1" presStyleIdx="0" presStyleCnt="4" custScaleY="106155">
        <dgm:presLayoutVars>
          <dgm:bulletEnabled val="1"/>
        </dgm:presLayoutVars>
      </dgm:prSet>
      <dgm:spPr>
        <a:prstGeom prst="roundRect">
          <a:avLst>
            <a:gd name="adj" fmla="val 10000"/>
          </a:avLst>
        </a:prstGeom>
      </dgm:spPr>
    </dgm:pt>
    <dgm:pt modelId="{2F1BC9C5-345E-4D07-B460-63E51DB47695}" type="pres">
      <dgm:prSet presAssocID="{8E83F68A-3859-4026-A0B0-C25D858C8806}" presName="childNode1tx" presStyleLbl="bgAcc1" presStyleIdx="0" presStyleCnt="4">
        <dgm:presLayoutVars>
          <dgm:bulletEnabled val="1"/>
        </dgm:presLayoutVars>
      </dgm:prSet>
      <dgm:spPr/>
    </dgm:pt>
    <dgm:pt modelId="{9784C15C-8AE5-4867-8DEF-85678A23E279}" type="pres">
      <dgm:prSet presAssocID="{8E83F68A-3859-4026-A0B0-C25D858C8806}" presName="parentNode1" presStyleLbl="node1" presStyleIdx="0" presStyleCnt="4" custLinFactNeighborX="13114" custLinFactNeighborY="53537">
        <dgm:presLayoutVars>
          <dgm:chMax val="1"/>
          <dgm:bulletEnabled val="1"/>
        </dgm:presLayoutVars>
      </dgm:prSet>
      <dgm:spPr/>
    </dgm:pt>
    <dgm:pt modelId="{EBCB1F84-F90C-4E5F-AC95-845764E685A0}" type="pres">
      <dgm:prSet presAssocID="{8E83F68A-3859-4026-A0B0-C25D858C8806}" presName="connSite1" presStyleCnt="0"/>
      <dgm:spPr/>
    </dgm:pt>
    <dgm:pt modelId="{E0216604-B6D2-4706-8556-7950F9DADED1}" type="pres">
      <dgm:prSet presAssocID="{FF210026-BBED-43A9-9D8B-026BBB2B8DA4}" presName="Name9" presStyleLbl="sibTrans2D1" presStyleIdx="0" presStyleCnt="3" custAng="20602105" custScaleY="100866" custLinFactNeighborX="78" custLinFactNeighborY="3363"/>
      <dgm:spPr/>
    </dgm:pt>
    <dgm:pt modelId="{2A1653F2-0528-498A-A9FF-02C884946189}" type="pres">
      <dgm:prSet presAssocID="{9183B3CA-7856-4E67-8ACE-0683106C5F19}" presName="composite2" presStyleCnt="0"/>
      <dgm:spPr/>
    </dgm:pt>
    <dgm:pt modelId="{8E198823-BE4F-4A89-AF9D-BA4EF7CE7D0F}" type="pres">
      <dgm:prSet presAssocID="{9183B3CA-7856-4E67-8ACE-0683106C5F19}" presName="dummyNode2" presStyleLbl="node1" presStyleIdx="0" presStyleCnt="4"/>
      <dgm:spPr/>
    </dgm:pt>
    <dgm:pt modelId="{DE8E9F83-D652-4A7D-B64F-3E798F335952}" type="pres">
      <dgm:prSet presAssocID="{9183B3CA-7856-4E67-8ACE-0683106C5F19}" presName="childNode2" presStyleLbl="bgAcc1" presStyleIdx="1" presStyleCnt="4">
        <dgm:presLayoutVars>
          <dgm:bulletEnabled val="1"/>
        </dgm:presLayoutVars>
      </dgm:prSet>
      <dgm:spPr/>
    </dgm:pt>
    <dgm:pt modelId="{EB48FCDE-77CA-4D21-B0F1-D002801C86A2}" type="pres">
      <dgm:prSet presAssocID="{9183B3CA-7856-4E67-8ACE-0683106C5F19}" presName="childNode2tx" presStyleLbl="bgAcc1" presStyleIdx="1" presStyleCnt="4">
        <dgm:presLayoutVars>
          <dgm:bulletEnabled val="1"/>
        </dgm:presLayoutVars>
      </dgm:prSet>
      <dgm:spPr/>
    </dgm:pt>
    <dgm:pt modelId="{B27FAFC9-7348-439C-B243-9B20C7734C0D}" type="pres">
      <dgm:prSet presAssocID="{9183B3CA-7856-4E67-8ACE-0683106C5F19}" presName="parentNode2" presStyleLbl="node1" presStyleIdx="1" presStyleCnt="4">
        <dgm:presLayoutVars>
          <dgm:chMax val="0"/>
          <dgm:bulletEnabled val="1"/>
        </dgm:presLayoutVars>
      </dgm:prSet>
      <dgm:spPr/>
    </dgm:pt>
    <dgm:pt modelId="{7E0BA0D4-9D0C-4D5C-B241-1E8A5348B29F}" type="pres">
      <dgm:prSet presAssocID="{9183B3CA-7856-4E67-8ACE-0683106C5F19}" presName="connSite2" presStyleCnt="0"/>
      <dgm:spPr/>
    </dgm:pt>
    <dgm:pt modelId="{96CECC9A-C31F-4126-B49D-2E521FFAEA14}" type="pres">
      <dgm:prSet presAssocID="{2D1FDBC7-C7F1-4F5D-90DC-FB2427E4ECEE}" presName="Name18" presStyleLbl="sibTrans2D1" presStyleIdx="1" presStyleCnt="3"/>
      <dgm:spPr/>
    </dgm:pt>
    <dgm:pt modelId="{5BD7FC32-CD98-4989-B711-F689228ED2C7}" type="pres">
      <dgm:prSet presAssocID="{79B8396F-562A-488E-A8FC-921C7484F894}" presName="composite1" presStyleCnt="0"/>
      <dgm:spPr/>
    </dgm:pt>
    <dgm:pt modelId="{4F2A0AA6-17E4-421C-A528-FB6E794BAE5A}" type="pres">
      <dgm:prSet presAssocID="{79B8396F-562A-488E-A8FC-921C7484F894}" presName="dummyNode1" presStyleLbl="node1" presStyleIdx="1" presStyleCnt="4"/>
      <dgm:spPr/>
    </dgm:pt>
    <dgm:pt modelId="{36140ABB-CE32-4C70-8CCA-876C2418A259}" type="pres">
      <dgm:prSet presAssocID="{79B8396F-562A-488E-A8FC-921C7484F894}" presName="childNode1" presStyleLbl="bgAcc1" presStyleIdx="2" presStyleCnt="4">
        <dgm:presLayoutVars>
          <dgm:bulletEnabled val="1"/>
        </dgm:presLayoutVars>
      </dgm:prSet>
      <dgm:spPr/>
    </dgm:pt>
    <dgm:pt modelId="{5C656D86-ACE3-42CF-983E-A6FB7467664B}" type="pres">
      <dgm:prSet presAssocID="{79B8396F-562A-488E-A8FC-921C7484F894}" presName="childNode1tx" presStyleLbl="bgAcc1" presStyleIdx="2" presStyleCnt="4">
        <dgm:presLayoutVars>
          <dgm:bulletEnabled val="1"/>
        </dgm:presLayoutVars>
      </dgm:prSet>
      <dgm:spPr/>
    </dgm:pt>
    <dgm:pt modelId="{C63FDB61-D0F4-4E67-BC2E-923876C54E2F}" type="pres">
      <dgm:prSet presAssocID="{79B8396F-562A-488E-A8FC-921C7484F894}" presName="parentNode1" presStyleLbl="node1" presStyleIdx="2" presStyleCnt="4">
        <dgm:presLayoutVars>
          <dgm:chMax val="1"/>
          <dgm:bulletEnabled val="1"/>
        </dgm:presLayoutVars>
      </dgm:prSet>
      <dgm:spPr/>
    </dgm:pt>
    <dgm:pt modelId="{99B80868-3DED-4898-9A9F-BC33E0E473C0}" type="pres">
      <dgm:prSet presAssocID="{79B8396F-562A-488E-A8FC-921C7484F894}" presName="connSite1" presStyleCnt="0"/>
      <dgm:spPr/>
    </dgm:pt>
    <dgm:pt modelId="{A061D3D4-D12C-4C89-B6DA-10770340129E}" type="pres">
      <dgm:prSet presAssocID="{B7B42F77-042D-4DB8-B9D4-86D4B49F4ED2}" presName="Name9" presStyleLbl="sibTrans2D1" presStyleIdx="2" presStyleCnt="3"/>
      <dgm:spPr/>
    </dgm:pt>
    <dgm:pt modelId="{A4E3D8DF-342A-4360-A55D-17299D161034}" type="pres">
      <dgm:prSet presAssocID="{81FAF274-E6F7-43A8-AB57-1A9F95999E55}" presName="composite2" presStyleCnt="0"/>
      <dgm:spPr/>
    </dgm:pt>
    <dgm:pt modelId="{79D20F3E-94DB-4281-9CBB-9A9133EABDBF}" type="pres">
      <dgm:prSet presAssocID="{81FAF274-E6F7-43A8-AB57-1A9F95999E55}" presName="dummyNode2" presStyleLbl="node1" presStyleIdx="2" presStyleCnt="4"/>
      <dgm:spPr/>
    </dgm:pt>
    <dgm:pt modelId="{0A534DE5-966B-47B5-B04F-7D06A56BBBCA}" type="pres">
      <dgm:prSet presAssocID="{81FAF274-E6F7-43A8-AB57-1A9F95999E55}" presName="childNode2" presStyleLbl="bgAcc1" presStyleIdx="3" presStyleCnt="4">
        <dgm:presLayoutVars>
          <dgm:bulletEnabled val="1"/>
        </dgm:presLayoutVars>
      </dgm:prSet>
      <dgm:spPr/>
    </dgm:pt>
    <dgm:pt modelId="{379E6D1D-6B64-43D2-A2F2-01C2712943A8}" type="pres">
      <dgm:prSet presAssocID="{81FAF274-E6F7-43A8-AB57-1A9F95999E55}" presName="childNode2tx" presStyleLbl="bgAcc1" presStyleIdx="3" presStyleCnt="4">
        <dgm:presLayoutVars>
          <dgm:bulletEnabled val="1"/>
        </dgm:presLayoutVars>
      </dgm:prSet>
      <dgm:spPr/>
    </dgm:pt>
    <dgm:pt modelId="{D72BD245-7FB0-4897-8984-54298D393AC0}" type="pres">
      <dgm:prSet presAssocID="{81FAF274-E6F7-43A8-AB57-1A9F95999E55}" presName="parentNode2" presStyleLbl="node1" presStyleIdx="3" presStyleCnt="4" custLinFactNeighborX="394" custLinFactNeighborY="5101">
        <dgm:presLayoutVars>
          <dgm:chMax val="0"/>
          <dgm:bulletEnabled val="1"/>
        </dgm:presLayoutVars>
      </dgm:prSet>
      <dgm:spPr/>
    </dgm:pt>
    <dgm:pt modelId="{C045AB3D-8EAD-47A4-9342-B901ED4AE57B}" type="pres">
      <dgm:prSet presAssocID="{81FAF274-E6F7-43A8-AB57-1A9F95999E55}" presName="connSite2" presStyleCnt="0"/>
      <dgm:spPr/>
    </dgm:pt>
  </dgm:ptLst>
  <dgm:cxnLst>
    <dgm:cxn modelId="{2DED9B04-5E6B-475A-A58C-3F47F2411B0C}" type="presOf" srcId="{4CA79FFE-8026-4596-B9EA-26C55F69072C}" destId="{786ED527-3DD1-45F1-BFEF-F13191AB578E}" srcOrd="0" destOrd="0" presId="urn:microsoft.com/office/officeart/2005/8/layout/hProcess4"/>
    <dgm:cxn modelId="{486FEA04-7265-425F-8BAC-E585FE88B3C6}" srcId="{42FEA56D-ABFB-4E46-8DC5-40FC85D45675}" destId="{CD37EA5A-2FD9-42A4-B769-3519EC4FEF23}" srcOrd="1" destOrd="0" parTransId="{EB5EEECD-86A8-4CA2-92E2-CDABB1845E3F}" sibTransId="{2EA7E656-E858-4C14-B951-965F76B00CAC}"/>
    <dgm:cxn modelId="{37097309-43B3-4015-B211-F4BFAFB21BB4}" type="presOf" srcId="{1BE6AFC0-69A8-4511-841A-E0C0DE0093D2}" destId="{36140ABB-CE32-4C70-8CCA-876C2418A259}" srcOrd="0" destOrd="0" presId="urn:microsoft.com/office/officeart/2005/8/layout/hProcess4"/>
    <dgm:cxn modelId="{79D26B0F-5DF5-474F-853D-4DCB5B0E19E5}" type="presOf" srcId="{F2A5FA15-0F30-4E4A-BBF3-1803A885A442}" destId="{379E6D1D-6B64-43D2-A2F2-01C2712943A8}" srcOrd="1" destOrd="1" presId="urn:microsoft.com/office/officeart/2005/8/layout/hProcess4"/>
    <dgm:cxn modelId="{93240212-02FD-43A2-80FF-A835582D767E}" srcId="{81FAF274-E6F7-43A8-AB57-1A9F95999E55}" destId="{96FC9E66-135E-44C4-A6F5-27091370DAA2}" srcOrd="0" destOrd="0" parTransId="{38D5D215-6933-46B5-ABD9-9133969DD344}" sibTransId="{336D0634-45EC-4881-80E1-4F42DCD757A8}"/>
    <dgm:cxn modelId="{CD6E822D-610D-4459-9220-74BD52D4F97F}" srcId="{42FEA56D-ABFB-4E46-8DC5-40FC85D45675}" destId="{A89114CB-BA2B-466A-B75A-CA9FC1BE32A6}" srcOrd="3" destOrd="0" parTransId="{CAB97FA3-6E3D-416D-A003-1359B9D402C8}" sibTransId="{3582E873-183F-4D77-A1C9-4481F4C11D5D}"/>
    <dgm:cxn modelId="{7DE31F2E-0278-4267-BD4A-1B871B8F7B56}" type="presOf" srcId="{A03F22CC-9336-4077-A2B4-132A0E563B6F}" destId="{DE8E9F83-D652-4A7D-B64F-3E798F335952}" srcOrd="0" destOrd="0" presId="urn:microsoft.com/office/officeart/2005/8/layout/hProcess4"/>
    <dgm:cxn modelId="{6C523D31-88D3-4F01-8257-3000A77B4518}" type="presOf" srcId="{CD37EA5A-2FD9-42A4-B769-3519EC4FEF23}" destId="{6034F0B9-DFF3-48C0-B7F3-76D87B689016}" srcOrd="0" destOrd="2" presId="urn:microsoft.com/office/officeart/2005/8/layout/hProcess4"/>
    <dgm:cxn modelId="{BCD18A31-B367-4316-9FC6-8D2A1188304F}" srcId="{9183B3CA-7856-4E67-8ACE-0683106C5F19}" destId="{E270975D-D5DD-4A8F-A7DD-DCB63E079FB3}" srcOrd="1" destOrd="0" parTransId="{5A706E76-1F51-4E0D-B892-6E2A95000A3D}" sibTransId="{C13971E6-FE28-45D1-9EE1-7C1612AA63EA}"/>
    <dgm:cxn modelId="{C4FD1B3C-55F1-4ABD-81FD-46E9AD197C4E}" srcId="{81FAF274-E6F7-43A8-AB57-1A9F95999E55}" destId="{F2A5FA15-0F30-4E4A-BBF3-1803A885A442}" srcOrd="1" destOrd="0" parTransId="{79A9ED16-832E-48E8-8523-B1228FD6F87A}" sibTransId="{E85A9006-382B-4BD0-9817-102871367FE6}"/>
    <dgm:cxn modelId="{31B6DF3E-5D65-4064-B45F-E6AB474BA8A3}" type="presOf" srcId="{0553CCC4-86A4-4F88-9B08-B688F0606F1B}" destId="{2F1BC9C5-345E-4D07-B460-63E51DB47695}" srcOrd="1" destOrd="3" presId="urn:microsoft.com/office/officeart/2005/8/layout/hProcess4"/>
    <dgm:cxn modelId="{D3029B5C-1270-48D4-90EA-5144414B8618}" type="presOf" srcId="{A03F22CC-9336-4077-A2B4-132A0E563B6F}" destId="{EB48FCDE-77CA-4D21-B0F1-D002801C86A2}" srcOrd="1" destOrd="0" presId="urn:microsoft.com/office/officeart/2005/8/layout/hProcess4"/>
    <dgm:cxn modelId="{08CA395E-509D-4DFF-BB43-889C4DDF8829}" srcId="{9183B3CA-7856-4E67-8ACE-0683106C5F19}" destId="{A03F22CC-9336-4077-A2B4-132A0E563B6F}" srcOrd="0" destOrd="0" parTransId="{0A1AC948-0D26-4B32-A11D-9EF1FF19CAE2}" sibTransId="{7AC38FF6-335E-4968-8F6B-FA1C1BB0BAB7}"/>
    <dgm:cxn modelId="{5C62C55E-4D30-4CD6-9EBF-E3ADD904A750}" srcId="{4CA79FFE-8026-4596-B9EA-26C55F69072C}" destId="{81FAF274-E6F7-43A8-AB57-1A9F95999E55}" srcOrd="3" destOrd="0" parTransId="{F35FE4AE-692A-45DB-8E9F-DB1E0A5B8F2C}" sibTransId="{8028EDFC-4410-4825-BE54-E918A421801A}"/>
    <dgm:cxn modelId="{3FB4B741-0E4D-426A-8192-DD69E84DE2DB}" srcId="{8E83F68A-3859-4026-A0B0-C25D858C8806}" destId="{42FEA56D-ABFB-4E46-8DC5-40FC85D45675}" srcOrd="0" destOrd="0" parTransId="{016770F7-A29E-4A72-B345-7F6F1D073CAB}" sibTransId="{DBFD1317-793B-4519-95B2-D22C81624E2A}"/>
    <dgm:cxn modelId="{FDF6D962-4FFB-4741-AC5B-833861D8D4F7}" srcId="{4CA79FFE-8026-4596-B9EA-26C55F69072C}" destId="{9183B3CA-7856-4E67-8ACE-0683106C5F19}" srcOrd="1" destOrd="0" parTransId="{7177D2E6-9F6C-4C1B-9B96-04F7A941F078}" sibTransId="{2D1FDBC7-C7F1-4F5D-90DC-FB2427E4ECEE}"/>
    <dgm:cxn modelId="{1F36836E-7361-463A-AE8F-5AB1964C8795}" srcId="{42FEA56D-ABFB-4E46-8DC5-40FC85D45675}" destId="{0553CCC4-86A4-4F88-9B08-B688F0606F1B}" srcOrd="2" destOrd="0" parTransId="{D3CA2738-7F2D-49D2-8A74-6675B875CE9D}" sibTransId="{2F0F1031-78BB-48EA-9B7B-E7202599A8F0}"/>
    <dgm:cxn modelId="{1C0A9A58-E77C-4697-A2FA-98855B4DC5E5}" type="presOf" srcId="{81FAF274-E6F7-43A8-AB57-1A9F95999E55}" destId="{D72BD245-7FB0-4897-8984-54298D393AC0}" srcOrd="0" destOrd="0" presId="urn:microsoft.com/office/officeart/2005/8/layout/hProcess4"/>
    <dgm:cxn modelId="{C1A5517B-FDD0-4A93-88B8-CC504B06859C}" type="presOf" srcId="{E270975D-D5DD-4A8F-A7DD-DCB63E079FB3}" destId="{DE8E9F83-D652-4A7D-B64F-3E798F335952}" srcOrd="0" destOrd="1" presId="urn:microsoft.com/office/officeart/2005/8/layout/hProcess4"/>
    <dgm:cxn modelId="{7D78977E-7207-4D38-85A3-02F56DB69E8C}" type="presOf" srcId="{0553CCC4-86A4-4F88-9B08-B688F0606F1B}" destId="{6034F0B9-DFF3-48C0-B7F3-76D87B689016}" srcOrd="0" destOrd="3" presId="urn:microsoft.com/office/officeart/2005/8/layout/hProcess4"/>
    <dgm:cxn modelId="{3CE09B7E-DF99-4E85-9FD4-1B22C5C47D76}" type="presOf" srcId="{CD37EA5A-2FD9-42A4-B769-3519EC4FEF23}" destId="{2F1BC9C5-345E-4D07-B460-63E51DB47695}" srcOrd="1" destOrd="2" presId="urn:microsoft.com/office/officeart/2005/8/layout/hProcess4"/>
    <dgm:cxn modelId="{6B97CE7F-00DD-43B8-B614-4673C14539BF}" type="presOf" srcId="{1BE6AFC0-69A8-4511-841A-E0C0DE0093D2}" destId="{5C656D86-ACE3-42CF-983E-A6FB7467664B}" srcOrd="1" destOrd="0" presId="urn:microsoft.com/office/officeart/2005/8/layout/hProcess4"/>
    <dgm:cxn modelId="{2B76F38C-992D-40A1-991F-1721A2F7EB79}" type="presOf" srcId="{FF210026-BBED-43A9-9D8B-026BBB2B8DA4}" destId="{E0216604-B6D2-4706-8556-7950F9DADED1}" srcOrd="0" destOrd="0" presId="urn:microsoft.com/office/officeart/2005/8/layout/hProcess4"/>
    <dgm:cxn modelId="{4BD8938D-E8D4-43EF-9616-D6A858232F2D}" srcId="{4CA79FFE-8026-4596-B9EA-26C55F69072C}" destId="{79B8396F-562A-488E-A8FC-921C7484F894}" srcOrd="2" destOrd="0" parTransId="{5ABFFDF8-4C67-4BDE-8FC5-A3F93D950748}" sibTransId="{B7B42F77-042D-4DB8-B9D4-86D4B49F4ED2}"/>
    <dgm:cxn modelId="{3C36779A-8C20-4FAC-A56F-82CB26D3F367}" type="presOf" srcId="{9183B3CA-7856-4E67-8ACE-0683106C5F19}" destId="{B27FAFC9-7348-439C-B243-9B20C7734C0D}" srcOrd="0" destOrd="0" presId="urn:microsoft.com/office/officeart/2005/8/layout/hProcess4"/>
    <dgm:cxn modelId="{B81DDC9E-71EF-44BC-9188-EA954A1BAFF5}" type="presOf" srcId="{DB1887DC-B0BA-4A4E-BEBD-B32742584B1C}" destId="{6034F0B9-DFF3-48C0-B7F3-76D87B689016}" srcOrd="0" destOrd="1" presId="urn:microsoft.com/office/officeart/2005/8/layout/hProcess4"/>
    <dgm:cxn modelId="{6030BFA1-E584-413F-B063-E0DE202CDF69}" type="presOf" srcId="{A89114CB-BA2B-466A-B75A-CA9FC1BE32A6}" destId="{2F1BC9C5-345E-4D07-B460-63E51DB47695}" srcOrd="1" destOrd="4" presId="urn:microsoft.com/office/officeart/2005/8/layout/hProcess4"/>
    <dgm:cxn modelId="{5D13D4AC-0C42-44DD-BD54-1BA64CCA2D2E}" srcId="{9183B3CA-7856-4E67-8ACE-0683106C5F19}" destId="{CA05DB19-D11B-4DC2-91BE-A7F98AB693CF}" srcOrd="2" destOrd="0" parTransId="{18389939-A357-4904-977C-E475E8BBEFFB}" sibTransId="{06D6CE70-AC6C-4FC1-98B9-645B4CD883F8}"/>
    <dgm:cxn modelId="{A1D038AE-194A-4E7F-99B8-CAD4221696A4}" type="presOf" srcId="{B7B42F77-042D-4DB8-B9D4-86D4B49F4ED2}" destId="{A061D3D4-D12C-4C89-B6DA-10770340129E}" srcOrd="0" destOrd="0" presId="urn:microsoft.com/office/officeart/2005/8/layout/hProcess4"/>
    <dgm:cxn modelId="{2C4BF5B3-F0DA-4999-B297-E2BF0D42FF44}" type="presOf" srcId="{CA05DB19-D11B-4DC2-91BE-A7F98AB693CF}" destId="{EB48FCDE-77CA-4D21-B0F1-D002801C86A2}" srcOrd="1" destOrd="2" presId="urn:microsoft.com/office/officeart/2005/8/layout/hProcess4"/>
    <dgm:cxn modelId="{EFDB65C3-6410-4671-8E30-36DFDE59EB66}" type="presOf" srcId="{A8A34D3B-FE81-4A9B-90A2-0AFC23E33284}" destId="{36140ABB-CE32-4C70-8CCA-876C2418A259}" srcOrd="0" destOrd="1" presId="urn:microsoft.com/office/officeart/2005/8/layout/hProcess4"/>
    <dgm:cxn modelId="{54455AC4-5E4A-4679-BFEC-26354CEA9DB5}" type="presOf" srcId="{42FEA56D-ABFB-4E46-8DC5-40FC85D45675}" destId="{2F1BC9C5-345E-4D07-B460-63E51DB47695}" srcOrd="1" destOrd="0" presId="urn:microsoft.com/office/officeart/2005/8/layout/hProcess4"/>
    <dgm:cxn modelId="{4798CDC4-B9F1-4FFD-9CD2-50A3FE40A5F0}" type="presOf" srcId="{A89114CB-BA2B-466A-B75A-CA9FC1BE32A6}" destId="{6034F0B9-DFF3-48C0-B7F3-76D87B689016}" srcOrd="0" destOrd="4" presId="urn:microsoft.com/office/officeart/2005/8/layout/hProcess4"/>
    <dgm:cxn modelId="{48B8AFC5-007E-42F3-9474-20CD5683D166}" srcId="{4CA79FFE-8026-4596-B9EA-26C55F69072C}" destId="{8E83F68A-3859-4026-A0B0-C25D858C8806}" srcOrd="0" destOrd="0" parTransId="{D8819FB5-6049-4063-953F-B21765EC0B7D}" sibTransId="{FF210026-BBED-43A9-9D8B-026BBB2B8DA4}"/>
    <dgm:cxn modelId="{6FA6D7CF-28D7-4153-9DD4-8CBA9F44A929}" type="presOf" srcId="{A8A34D3B-FE81-4A9B-90A2-0AFC23E33284}" destId="{5C656D86-ACE3-42CF-983E-A6FB7467664B}" srcOrd="1" destOrd="1" presId="urn:microsoft.com/office/officeart/2005/8/layout/hProcess4"/>
    <dgm:cxn modelId="{85A3A8D3-94BE-46EF-B69B-E19406739BD6}" type="presOf" srcId="{F2A5FA15-0F30-4E4A-BBF3-1803A885A442}" destId="{0A534DE5-966B-47B5-B04F-7D06A56BBBCA}" srcOrd="0" destOrd="1" presId="urn:microsoft.com/office/officeart/2005/8/layout/hProcess4"/>
    <dgm:cxn modelId="{AAB0E3D7-31CF-42E3-B889-3A8E4D82CDA1}" srcId="{42FEA56D-ABFB-4E46-8DC5-40FC85D45675}" destId="{DB1887DC-B0BA-4A4E-BEBD-B32742584B1C}" srcOrd="0" destOrd="0" parTransId="{B71BC120-6E51-4FA0-8588-2EDD245A7AEF}" sibTransId="{01DC49DA-86EB-4727-989F-136CEE28AF44}"/>
    <dgm:cxn modelId="{3ED60BD8-B49F-4A07-8A5B-EDF7AC682419}" type="presOf" srcId="{2D1FDBC7-C7F1-4F5D-90DC-FB2427E4ECEE}" destId="{96CECC9A-C31F-4126-B49D-2E521FFAEA14}" srcOrd="0" destOrd="0" presId="urn:microsoft.com/office/officeart/2005/8/layout/hProcess4"/>
    <dgm:cxn modelId="{0EAF1BD8-2FE1-49D0-8F22-6B23BAD90627}" type="presOf" srcId="{96FC9E66-135E-44C4-A6F5-27091370DAA2}" destId="{0A534DE5-966B-47B5-B04F-7D06A56BBBCA}" srcOrd="0" destOrd="0" presId="urn:microsoft.com/office/officeart/2005/8/layout/hProcess4"/>
    <dgm:cxn modelId="{1C1BF5D9-C503-4B31-BED8-78A09F867EDD}" type="presOf" srcId="{CA05DB19-D11B-4DC2-91BE-A7F98AB693CF}" destId="{DE8E9F83-D652-4A7D-B64F-3E798F335952}" srcOrd="0" destOrd="2" presId="urn:microsoft.com/office/officeart/2005/8/layout/hProcess4"/>
    <dgm:cxn modelId="{F4C111DC-0F7B-4F8B-B893-B06C51BC58B4}" type="presOf" srcId="{79B8396F-562A-488E-A8FC-921C7484F894}" destId="{C63FDB61-D0F4-4E67-BC2E-923876C54E2F}" srcOrd="0" destOrd="0" presId="urn:microsoft.com/office/officeart/2005/8/layout/hProcess4"/>
    <dgm:cxn modelId="{E42A08DF-00DE-46B9-A2B9-4462719E9F77}" srcId="{1BE6AFC0-69A8-4511-841A-E0C0DE0093D2}" destId="{A8A34D3B-FE81-4A9B-90A2-0AFC23E33284}" srcOrd="0" destOrd="0" parTransId="{D6FC7A26-2797-4A83-A496-192F23793C41}" sibTransId="{BF55D4E6-6B06-4629-90BE-6644E3EB3461}"/>
    <dgm:cxn modelId="{C467CCE4-4EF0-41E6-B215-27B10985B466}" srcId="{79B8396F-562A-488E-A8FC-921C7484F894}" destId="{1BE6AFC0-69A8-4511-841A-E0C0DE0093D2}" srcOrd="0" destOrd="0" parTransId="{D278D03E-FC79-4769-A061-84F67F363824}" sibTransId="{D95830A5-4FC8-4225-942A-185085537D33}"/>
    <dgm:cxn modelId="{8F66BBE6-007A-445C-AD7A-B2F96D23EE8B}" type="presOf" srcId="{8E83F68A-3859-4026-A0B0-C25D858C8806}" destId="{9784C15C-8AE5-4867-8DEF-85678A23E279}" srcOrd="0" destOrd="0" presId="urn:microsoft.com/office/officeart/2005/8/layout/hProcess4"/>
    <dgm:cxn modelId="{96366EED-43B8-4044-90A3-DCC8E4576910}" type="presOf" srcId="{E270975D-D5DD-4A8F-A7DD-DCB63E079FB3}" destId="{EB48FCDE-77CA-4D21-B0F1-D002801C86A2}" srcOrd="1" destOrd="1" presId="urn:microsoft.com/office/officeart/2005/8/layout/hProcess4"/>
    <dgm:cxn modelId="{573363EF-FD9E-4B5A-A1C7-FF1C7D01BD5F}" type="presOf" srcId="{42FEA56D-ABFB-4E46-8DC5-40FC85D45675}" destId="{6034F0B9-DFF3-48C0-B7F3-76D87B689016}" srcOrd="0" destOrd="0" presId="urn:microsoft.com/office/officeart/2005/8/layout/hProcess4"/>
    <dgm:cxn modelId="{B5DB32F7-B294-4DF2-BF70-D006C3FFFAFD}" type="presOf" srcId="{DB1887DC-B0BA-4A4E-BEBD-B32742584B1C}" destId="{2F1BC9C5-345E-4D07-B460-63E51DB47695}" srcOrd="1" destOrd="1" presId="urn:microsoft.com/office/officeart/2005/8/layout/hProcess4"/>
    <dgm:cxn modelId="{848919FF-0E15-42E8-97F4-CDB0C4F0192A}" type="presOf" srcId="{96FC9E66-135E-44C4-A6F5-27091370DAA2}" destId="{379E6D1D-6B64-43D2-A2F2-01C2712943A8}" srcOrd="1" destOrd="0" presId="urn:microsoft.com/office/officeart/2005/8/layout/hProcess4"/>
    <dgm:cxn modelId="{3C44D7C5-D9E8-448E-8F01-7A8F063C1E8A}" type="presParOf" srcId="{786ED527-3DD1-45F1-BFEF-F13191AB578E}" destId="{6645E595-492E-4AA7-B643-524A0D84420D}" srcOrd="0" destOrd="0" presId="urn:microsoft.com/office/officeart/2005/8/layout/hProcess4"/>
    <dgm:cxn modelId="{D11730F0-186A-455E-9C03-3A3F2C8BC461}" type="presParOf" srcId="{786ED527-3DD1-45F1-BFEF-F13191AB578E}" destId="{DAEFFDA4-4253-4FBA-9413-A9735DF0EC2E}" srcOrd="1" destOrd="0" presId="urn:microsoft.com/office/officeart/2005/8/layout/hProcess4"/>
    <dgm:cxn modelId="{1F5D28B9-4206-4A25-877A-1395DAD87592}" type="presParOf" srcId="{786ED527-3DD1-45F1-BFEF-F13191AB578E}" destId="{5ABF7541-DBFF-400A-9D3A-E4237A5E9A0C}" srcOrd="2" destOrd="0" presId="urn:microsoft.com/office/officeart/2005/8/layout/hProcess4"/>
    <dgm:cxn modelId="{C2C927E9-C987-4A86-A901-AFA81448F943}" type="presParOf" srcId="{5ABF7541-DBFF-400A-9D3A-E4237A5E9A0C}" destId="{DBE75EFE-14E9-47A2-8C3B-148137E997EC}" srcOrd="0" destOrd="0" presId="urn:microsoft.com/office/officeart/2005/8/layout/hProcess4"/>
    <dgm:cxn modelId="{B3E7D3D0-1FBC-44B6-8765-EDF3BBFA2656}" type="presParOf" srcId="{DBE75EFE-14E9-47A2-8C3B-148137E997EC}" destId="{BE966359-696C-4E4E-8EBF-D20ACFFC9903}" srcOrd="0" destOrd="0" presId="urn:microsoft.com/office/officeart/2005/8/layout/hProcess4"/>
    <dgm:cxn modelId="{6293D36C-74FA-4769-86B5-EC918E6DE03B}" type="presParOf" srcId="{DBE75EFE-14E9-47A2-8C3B-148137E997EC}" destId="{6034F0B9-DFF3-48C0-B7F3-76D87B689016}" srcOrd="1" destOrd="0" presId="urn:microsoft.com/office/officeart/2005/8/layout/hProcess4"/>
    <dgm:cxn modelId="{F80236E4-1917-4890-AD81-56B80A832FE8}" type="presParOf" srcId="{DBE75EFE-14E9-47A2-8C3B-148137E997EC}" destId="{2F1BC9C5-345E-4D07-B460-63E51DB47695}" srcOrd="2" destOrd="0" presId="urn:microsoft.com/office/officeart/2005/8/layout/hProcess4"/>
    <dgm:cxn modelId="{7C709573-DA55-46A9-8217-ECB7F0C17D8E}" type="presParOf" srcId="{DBE75EFE-14E9-47A2-8C3B-148137E997EC}" destId="{9784C15C-8AE5-4867-8DEF-85678A23E279}" srcOrd="3" destOrd="0" presId="urn:microsoft.com/office/officeart/2005/8/layout/hProcess4"/>
    <dgm:cxn modelId="{7A5832E7-5407-4DA7-8545-31A9E4812B9D}" type="presParOf" srcId="{DBE75EFE-14E9-47A2-8C3B-148137E997EC}" destId="{EBCB1F84-F90C-4E5F-AC95-845764E685A0}" srcOrd="4" destOrd="0" presId="urn:microsoft.com/office/officeart/2005/8/layout/hProcess4"/>
    <dgm:cxn modelId="{8FB4211F-B195-4858-938B-DE4CACE7BD47}" type="presParOf" srcId="{5ABF7541-DBFF-400A-9D3A-E4237A5E9A0C}" destId="{E0216604-B6D2-4706-8556-7950F9DADED1}" srcOrd="1" destOrd="0" presId="urn:microsoft.com/office/officeart/2005/8/layout/hProcess4"/>
    <dgm:cxn modelId="{DE324353-5E8E-4608-9F12-A37D998E6BAC}" type="presParOf" srcId="{5ABF7541-DBFF-400A-9D3A-E4237A5E9A0C}" destId="{2A1653F2-0528-498A-A9FF-02C884946189}" srcOrd="2" destOrd="0" presId="urn:microsoft.com/office/officeart/2005/8/layout/hProcess4"/>
    <dgm:cxn modelId="{36F5C884-A89D-429C-83A6-9A378B51058E}" type="presParOf" srcId="{2A1653F2-0528-498A-A9FF-02C884946189}" destId="{8E198823-BE4F-4A89-AF9D-BA4EF7CE7D0F}" srcOrd="0" destOrd="0" presId="urn:microsoft.com/office/officeart/2005/8/layout/hProcess4"/>
    <dgm:cxn modelId="{E48DB88F-BB37-4FA9-A79A-E2C603C3615C}" type="presParOf" srcId="{2A1653F2-0528-498A-A9FF-02C884946189}" destId="{DE8E9F83-D652-4A7D-B64F-3E798F335952}" srcOrd="1" destOrd="0" presId="urn:microsoft.com/office/officeart/2005/8/layout/hProcess4"/>
    <dgm:cxn modelId="{C854E3A8-0C21-45F3-846B-987BC5722661}" type="presParOf" srcId="{2A1653F2-0528-498A-A9FF-02C884946189}" destId="{EB48FCDE-77CA-4D21-B0F1-D002801C86A2}" srcOrd="2" destOrd="0" presId="urn:microsoft.com/office/officeart/2005/8/layout/hProcess4"/>
    <dgm:cxn modelId="{721AA79A-E366-4413-8EFA-B37004721063}" type="presParOf" srcId="{2A1653F2-0528-498A-A9FF-02C884946189}" destId="{B27FAFC9-7348-439C-B243-9B20C7734C0D}" srcOrd="3" destOrd="0" presId="urn:microsoft.com/office/officeart/2005/8/layout/hProcess4"/>
    <dgm:cxn modelId="{151314E5-BDE5-4859-A077-148FDCC2E4A6}" type="presParOf" srcId="{2A1653F2-0528-498A-A9FF-02C884946189}" destId="{7E0BA0D4-9D0C-4D5C-B241-1E8A5348B29F}" srcOrd="4" destOrd="0" presId="urn:microsoft.com/office/officeart/2005/8/layout/hProcess4"/>
    <dgm:cxn modelId="{FF2423E0-316F-4526-BD24-0BF47A579C89}" type="presParOf" srcId="{5ABF7541-DBFF-400A-9D3A-E4237A5E9A0C}" destId="{96CECC9A-C31F-4126-B49D-2E521FFAEA14}" srcOrd="3" destOrd="0" presId="urn:microsoft.com/office/officeart/2005/8/layout/hProcess4"/>
    <dgm:cxn modelId="{79E4BE6C-DE32-4567-ACEB-42F1B728BCE9}" type="presParOf" srcId="{5ABF7541-DBFF-400A-9D3A-E4237A5E9A0C}" destId="{5BD7FC32-CD98-4989-B711-F689228ED2C7}" srcOrd="4" destOrd="0" presId="urn:microsoft.com/office/officeart/2005/8/layout/hProcess4"/>
    <dgm:cxn modelId="{55F70934-FE65-4DFE-88CD-2D7E468D536D}" type="presParOf" srcId="{5BD7FC32-CD98-4989-B711-F689228ED2C7}" destId="{4F2A0AA6-17E4-421C-A528-FB6E794BAE5A}" srcOrd="0" destOrd="0" presId="urn:microsoft.com/office/officeart/2005/8/layout/hProcess4"/>
    <dgm:cxn modelId="{09CDA68E-6156-4859-AC37-EA76986C293D}" type="presParOf" srcId="{5BD7FC32-CD98-4989-B711-F689228ED2C7}" destId="{36140ABB-CE32-4C70-8CCA-876C2418A259}" srcOrd="1" destOrd="0" presId="urn:microsoft.com/office/officeart/2005/8/layout/hProcess4"/>
    <dgm:cxn modelId="{63E63FD4-3DF5-46AE-A158-43B677A08A9B}" type="presParOf" srcId="{5BD7FC32-CD98-4989-B711-F689228ED2C7}" destId="{5C656D86-ACE3-42CF-983E-A6FB7467664B}" srcOrd="2" destOrd="0" presId="urn:microsoft.com/office/officeart/2005/8/layout/hProcess4"/>
    <dgm:cxn modelId="{EA76B6C2-EEA4-46DE-ADF6-A8005462AE27}" type="presParOf" srcId="{5BD7FC32-CD98-4989-B711-F689228ED2C7}" destId="{C63FDB61-D0F4-4E67-BC2E-923876C54E2F}" srcOrd="3" destOrd="0" presId="urn:microsoft.com/office/officeart/2005/8/layout/hProcess4"/>
    <dgm:cxn modelId="{4CA1A30A-F9F0-40E4-BA50-82AA591C3961}" type="presParOf" srcId="{5BD7FC32-CD98-4989-B711-F689228ED2C7}" destId="{99B80868-3DED-4898-9A9F-BC33E0E473C0}" srcOrd="4" destOrd="0" presId="urn:microsoft.com/office/officeart/2005/8/layout/hProcess4"/>
    <dgm:cxn modelId="{71238805-D900-460D-9E5A-C7CF2CD0810C}" type="presParOf" srcId="{5ABF7541-DBFF-400A-9D3A-E4237A5E9A0C}" destId="{A061D3D4-D12C-4C89-B6DA-10770340129E}" srcOrd="5" destOrd="0" presId="urn:microsoft.com/office/officeart/2005/8/layout/hProcess4"/>
    <dgm:cxn modelId="{1B78EB6D-35A0-4588-BBBC-956F0C8BE650}" type="presParOf" srcId="{5ABF7541-DBFF-400A-9D3A-E4237A5E9A0C}" destId="{A4E3D8DF-342A-4360-A55D-17299D161034}" srcOrd="6" destOrd="0" presId="urn:microsoft.com/office/officeart/2005/8/layout/hProcess4"/>
    <dgm:cxn modelId="{13F79515-522B-4D7A-9467-34313C3D1F11}" type="presParOf" srcId="{A4E3D8DF-342A-4360-A55D-17299D161034}" destId="{79D20F3E-94DB-4281-9CBB-9A9133EABDBF}" srcOrd="0" destOrd="0" presId="urn:microsoft.com/office/officeart/2005/8/layout/hProcess4"/>
    <dgm:cxn modelId="{E346CDAF-01EE-4C6E-8643-3B1A0B421D4F}" type="presParOf" srcId="{A4E3D8DF-342A-4360-A55D-17299D161034}" destId="{0A534DE5-966B-47B5-B04F-7D06A56BBBCA}" srcOrd="1" destOrd="0" presId="urn:microsoft.com/office/officeart/2005/8/layout/hProcess4"/>
    <dgm:cxn modelId="{B54E9DAD-70BA-43B4-9E2A-0C2C82B89A2C}" type="presParOf" srcId="{A4E3D8DF-342A-4360-A55D-17299D161034}" destId="{379E6D1D-6B64-43D2-A2F2-01C2712943A8}" srcOrd="2" destOrd="0" presId="urn:microsoft.com/office/officeart/2005/8/layout/hProcess4"/>
    <dgm:cxn modelId="{28A83B99-7FC9-4D35-B538-75F5D88780B4}" type="presParOf" srcId="{A4E3D8DF-342A-4360-A55D-17299D161034}" destId="{D72BD245-7FB0-4897-8984-54298D393AC0}" srcOrd="3" destOrd="0" presId="urn:microsoft.com/office/officeart/2005/8/layout/hProcess4"/>
    <dgm:cxn modelId="{370ADAC3-C5ED-45F3-A49A-F531076E4764}" type="presParOf" srcId="{A4E3D8DF-342A-4360-A55D-17299D161034}" destId="{C045AB3D-8EAD-47A4-9342-B901ED4AE57B}"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CD81CD-5C12-46DA-B995-994F1F1C0214}" type="doc">
      <dgm:prSet loTypeId="urn:microsoft.com/office/officeart/2005/8/layout/process1" loCatId="process" qsTypeId="urn:microsoft.com/office/officeart/2005/8/quickstyle/simple1" qsCatId="simple" csTypeId="urn:microsoft.com/office/officeart/2005/8/colors/accent6_4" csCatId="accent6" phldr="1"/>
      <dgm:spPr/>
    </dgm:pt>
    <dgm:pt modelId="{B0C62FC1-C76F-4C69-A7B7-912D3D7DAF7E}">
      <dgm:prSet phldrT="[Text]"/>
      <dgm:spPr/>
      <dgm:t>
        <a:bodyPr/>
        <a:lstStyle/>
        <a:p>
          <a:r>
            <a:rPr lang="lv-LV" dirty="0"/>
            <a:t>svara zudums, </a:t>
          </a:r>
        </a:p>
        <a:p>
          <a:r>
            <a:rPr lang="lv-LV" dirty="0"/>
            <a:t>asiņaini izdalījumi no zarnu trakta, </a:t>
          </a:r>
        </a:p>
        <a:p>
          <a:r>
            <a:rPr lang="lv-LV" dirty="0"/>
            <a:t>dzelzs deficīta anēmija vai vēdera izejas traucējumi, </a:t>
          </a:r>
        </a:p>
        <a:p>
          <a:r>
            <a:rPr lang="lv-LV" dirty="0"/>
            <a:t>sāpes vēderā, </a:t>
          </a:r>
        </a:p>
        <a:p>
          <a:r>
            <a:rPr lang="lv-LV" dirty="0"/>
            <a:t>taustāms veidojums vēderā vai taisnajā zarnā </a:t>
          </a:r>
        </a:p>
      </dgm:t>
    </dgm:pt>
    <dgm:pt modelId="{92A882D9-DE99-4FD8-AA34-6B13FBC9E780}" type="parTrans" cxnId="{CCAD01B1-E4BB-469D-BE5C-91D6D9BA4235}">
      <dgm:prSet/>
      <dgm:spPr/>
      <dgm:t>
        <a:bodyPr/>
        <a:lstStyle/>
        <a:p>
          <a:endParaRPr lang="lv-LV"/>
        </a:p>
      </dgm:t>
    </dgm:pt>
    <dgm:pt modelId="{48592222-169F-4EDC-8DB2-E97948B625E2}" type="sibTrans" cxnId="{CCAD01B1-E4BB-469D-BE5C-91D6D9BA4235}">
      <dgm:prSet/>
      <dgm:spPr/>
      <dgm:t>
        <a:bodyPr/>
        <a:lstStyle/>
        <a:p>
          <a:endParaRPr lang="lv-LV"/>
        </a:p>
      </dgm:t>
    </dgm:pt>
    <dgm:pt modelId="{8DEF0E6E-AC61-4808-BE46-7F704E9F380E}">
      <dgm:prSet phldrT="[Text]"/>
      <dgm:spPr/>
      <dgm:t>
        <a:bodyPr/>
        <a:lstStyle/>
        <a:p>
          <a:r>
            <a:rPr lang="lv-LV" dirty="0"/>
            <a:t>audzēju marķieru-CEA un CA 19-9 noteikšanu;</a:t>
          </a:r>
        </a:p>
        <a:p>
          <a:endParaRPr lang="lv-LV" dirty="0"/>
        </a:p>
        <a:p>
          <a:r>
            <a:rPr lang="lv-LV" dirty="0"/>
            <a:t>vispārējā stāvokļa </a:t>
          </a:r>
          <a:r>
            <a:rPr lang="lv-LV" dirty="0" err="1"/>
            <a:t>izvērtējums</a:t>
          </a:r>
          <a:r>
            <a:rPr lang="lv-LV" dirty="0"/>
            <a:t>, kam jābūt ne vairāk kā 2 balles ECOG skalā</a:t>
          </a:r>
        </a:p>
      </dgm:t>
    </dgm:pt>
    <dgm:pt modelId="{8DCF7977-3EDA-4581-BF99-F8D3E896ECA8}" type="parTrans" cxnId="{12B26AE4-D2DF-4551-8481-E5A2AA227F52}">
      <dgm:prSet/>
      <dgm:spPr/>
      <dgm:t>
        <a:bodyPr/>
        <a:lstStyle/>
        <a:p>
          <a:endParaRPr lang="lv-LV"/>
        </a:p>
      </dgm:t>
    </dgm:pt>
    <dgm:pt modelId="{548D195A-8D78-4B5B-B9B1-DF9A96FF6AB0}" type="sibTrans" cxnId="{12B26AE4-D2DF-4551-8481-E5A2AA227F52}">
      <dgm:prSet/>
      <dgm:spPr/>
      <dgm:t>
        <a:bodyPr/>
        <a:lstStyle/>
        <a:p>
          <a:endParaRPr lang="lv-LV"/>
        </a:p>
      </dgm:t>
    </dgm:pt>
    <dgm:pt modelId="{72556939-6C10-4256-94AF-CD6765AA75CC}">
      <dgm:prSet phldrT="[Text]"/>
      <dgm:spPr/>
      <dgm:t>
        <a:bodyPr/>
        <a:lstStyle/>
        <a:p>
          <a:r>
            <a:rPr lang="lv-LV" dirty="0"/>
            <a:t>vēdera dobuma un mazā iegurņa ultrasonogrāfiju</a:t>
          </a:r>
        </a:p>
      </dgm:t>
    </dgm:pt>
    <dgm:pt modelId="{DFDAB28B-B5C1-4E38-8DC0-53AE98057834}" type="parTrans" cxnId="{B33C5828-6521-413F-AE83-C957C280EE09}">
      <dgm:prSet/>
      <dgm:spPr/>
      <dgm:t>
        <a:bodyPr/>
        <a:lstStyle/>
        <a:p>
          <a:endParaRPr lang="lv-LV"/>
        </a:p>
      </dgm:t>
    </dgm:pt>
    <dgm:pt modelId="{9E3BF271-DF98-4D3E-A8E0-D6425B94E712}" type="sibTrans" cxnId="{B33C5828-6521-413F-AE83-C957C280EE09}">
      <dgm:prSet/>
      <dgm:spPr/>
      <dgm:t>
        <a:bodyPr/>
        <a:lstStyle/>
        <a:p>
          <a:endParaRPr lang="lv-LV"/>
        </a:p>
      </dgm:t>
    </dgm:pt>
    <dgm:pt modelId="{1D4B6994-ED50-45F5-8D3E-A9F471086F16}">
      <dgm:prSet phldrT="[Text]"/>
      <dgm:spPr/>
      <dgm:t>
        <a:bodyPr/>
        <a:lstStyle/>
        <a:p>
          <a:r>
            <a:rPr lang="lv-LV" dirty="0"/>
            <a:t>Pie speciālista uz konsultāciju </a:t>
          </a:r>
          <a:r>
            <a:rPr lang="lv-LV" dirty="0" err="1"/>
            <a:t>KUSā</a:t>
          </a:r>
          <a:endParaRPr lang="lv-LV" dirty="0"/>
        </a:p>
      </dgm:t>
    </dgm:pt>
    <dgm:pt modelId="{DF027A4B-0423-4431-8477-5BB70EBDDBA6}" type="parTrans" cxnId="{D8EB415E-0159-4CDB-BB4A-88B5D50B76F9}">
      <dgm:prSet/>
      <dgm:spPr/>
      <dgm:t>
        <a:bodyPr/>
        <a:lstStyle/>
        <a:p>
          <a:endParaRPr lang="lv-LV"/>
        </a:p>
      </dgm:t>
    </dgm:pt>
    <dgm:pt modelId="{7EFEC429-CEFE-400B-8122-7EC177517B6C}" type="sibTrans" cxnId="{D8EB415E-0159-4CDB-BB4A-88B5D50B76F9}">
      <dgm:prSet/>
      <dgm:spPr/>
      <dgm:t>
        <a:bodyPr/>
        <a:lstStyle/>
        <a:p>
          <a:endParaRPr lang="lv-LV"/>
        </a:p>
      </dgm:t>
    </dgm:pt>
    <dgm:pt modelId="{B340B7F5-E33B-4BDF-8A0A-0121267A0A42}" type="pres">
      <dgm:prSet presAssocID="{FECD81CD-5C12-46DA-B995-994F1F1C0214}" presName="Name0" presStyleCnt="0">
        <dgm:presLayoutVars>
          <dgm:dir/>
          <dgm:resizeHandles val="exact"/>
        </dgm:presLayoutVars>
      </dgm:prSet>
      <dgm:spPr/>
    </dgm:pt>
    <dgm:pt modelId="{562BABCB-F538-433E-A221-40DB21004C71}" type="pres">
      <dgm:prSet presAssocID="{B0C62FC1-C76F-4C69-A7B7-912D3D7DAF7E}" presName="node" presStyleLbl="node1" presStyleIdx="0" presStyleCnt="4">
        <dgm:presLayoutVars>
          <dgm:bulletEnabled val="1"/>
        </dgm:presLayoutVars>
      </dgm:prSet>
      <dgm:spPr/>
    </dgm:pt>
    <dgm:pt modelId="{876BB177-80C7-4A0C-8811-DDEEE85E3FDF}" type="pres">
      <dgm:prSet presAssocID="{48592222-169F-4EDC-8DB2-E97948B625E2}" presName="sibTrans" presStyleLbl="sibTrans2D1" presStyleIdx="0" presStyleCnt="3"/>
      <dgm:spPr/>
    </dgm:pt>
    <dgm:pt modelId="{6A4DC82A-E950-47C6-81AB-21C3E16FFB39}" type="pres">
      <dgm:prSet presAssocID="{48592222-169F-4EDC-8DB2-E97948B625E2}" presName="connectorText" presStyleLbl="sibTrans2D1" presStyleIdx="0" presStyleCnt="3"/>
      <dgm:spPr/>
    </dgm:pt>
    <dgm:pt modelId="{3B2533B4-3E67-4642-913A-58C14D421498}" type="pres">
      <dgm:prSet presAssocID="{8DEF0E6E-AC61-4808-BE46-7F704E9F380E}" presName="node" presStyleLbl="node1" presStyleIdx="1" presStyleCnt="4">
        <dgm:presLayoutVars>
          <dgm:bulletEnabled val="1"/>
        </dgm:presLayoutVars>
      </dgm:prSet>
      <dgm:spPr/>
    </dgm:pt>
    <dgm:pt modelId="{E7ABA773-434D-44EF-8DE1-793FD64ADD9A}" type="pres">
      <dgm:prSet presAssocID="{548D195A-8D78-4B5B-B9B1-DF9A96FF6AB0}" presName="sibTrans" presStyleLbl="sibTrans2D1" presStyleIdx="1" presStyleCnt="3"/>
      <dgm:spPr/>
    </dgm:pt>
    <dgm:pt modelId="{56EA24F8-81F3-44FB-8F1A-200BBCA57BA9}" type="pres">
      <dgm:prSet presAssocID="{548D195A-8D78-4B5B-B9B1-DF9A96FF6AB0}" presName="connectorText" presStyleLbl="sibTrans2D1" presStyleIdx="1" presStyleCnt="3"/>
      <dgm:spPr/>
    </dgm:pt>
    <dgm:pt modelId="{EA318F2F-2131-4F36-B45C-124A8488C8B3}" type="pres">
      <dgm:prSet presAssocID="{72556939-6C10-4256-94AF-CD6765AA75CC}" presName="node" presStyleLbl="node1" presStyleIdx="2" presStyleCnt="4">
        <dgm:presLayoutVars>
          <dgm:bulletEnabled val="1"/>
        </dgm:presLayoutVars>
      </dgm:prSet>
      <dgm:spPr/>
    </dgm:pt>
    <dgm:pt modelId="{46A35AA9-2869-4B0D-8229-B859276D25EB}" type="pres">
      <dgm:prSet presAssocID="{9E3BF271-DF98-4D3E-A8E0-D6425B94E712}" presName="sibTrans" presStyleLbl="sibTrans2D1" presStyleIdx="2" presStyleCnt="3"/>
      <dgm:spPr/>
    </dgm:pt>
    <dgm:pt modelId="{E9BD94A7-6284-4B45-9F55-CB31932AFF97}" type="pres">
      <dgm:prSet presAssocID="{9E3BF271-DF98-4D3E-A8E0-D6425B94E712}" presName="connectorText" presStyleLbl="sibTrans2D1" presStyleIdx="2" presStyleCnt="3"/>
      <dgm:spPr/>
    </dgm:pt>
    <dgm:pt modelId="{C7750FE4-CA1E-4684-B84A-384E4ECC078C}" type="pres">
      <dgm:prSet presAssocID="{1D4B6994-ED50-45F5-8D3E-A9F471086F16}" presName="node" presStyleLbl="node1" presStyleIdx="3" presStyleCnt="4" custLinFactNeighborX="572">
        <dgm:presLayoutVars>
          <dgm:bulletEnabled val="1"/>
        </dgm:presLayoutVars>
      </dgm:prSet>
      <dgm:spPr/>
    </dgm:pt>
  </dgm:ptLst>
  <dgm:cxnLst>
    <dgm:cxn modelId="{453B160B-BD9F-497B-B34A-79D7DEFA4F20}" type="presOf" srcId="{9E3BF271-DF98-4D3E-A8E0-D6425B94E712}" destId="{46A35AA9-2869-4B0D-8229-B859276D25EB}" srcOrd="0" destOrd="0" presId="urn:microsoft.com/office/officeart/2005/8/layout/process1"/>
    <dgm:cxn modelId="{5F1E7C14-DA11-496A-80E6-DC09E7F0DC7F}" type="presOf" srcId="{548D195A-8D78-4B5B-B9B1-DF9A96FF6AB0}" destId="{E7ABA773-434D-44EF-8DE1-793FD64ADD9A}" srcOrd="0" destOrd="0" presId="urn:microsoft.com/office/officeart/2005/8/layout/process1"/>
    <dgm:cxn modelId="{B33C5828-6521-413F-AE83-C957C280EE09}" srcId="{FECD81CD-5C12-46DA-B995-994F1F1C0214}" destId="{72556939-6C10-4256-94AF-CD6765AA75CC}" srcOrd="2" destOrd="0" parTransId="{DFDAB28B-B5C1-4E38-8DC0-53AE98057834}" sibTransId="{9E3BF271-DF98-4D3E-A8E0-D6425B94E712}"/>
    <dgm:cxn modelId="{4F58A33A-BF96-40DA-9553-FAB7ED0830F9}" type="presOf" srcId="{FECD81CD-5C12-46DA-B995-994F1F1C0214}" destId="{B340B7F5-E33B-4BDF-8A0A-0121267A0A42}" srcOrd="0" destOrd="0" presId="urn:microsoft.com/office/officeart/2005/8/layout/process1"/>
    <dgm:cxn modelId="{D8EB415E-0159-4CDB-BB4A-88B5D50B76F9}" srcId="{FECD81CD-5C12-46DA-B995-994F1F1C0214}" destId="{1D4B6994-ED50-45F5-8D3E-A9F471086F16}" srcOrd="3" destOrd="0" parTransId="{DF027A4B-0423-4431-8477-5BB70EBDDBA6}" sibTransId="{7EFEC429-CEFE-400B-8122-7EC177517B6C}"/>
    <dgm:cxn modelId="{42EE5B64-F305-4CB7-B778-D2E090F951B1}" type="presOf" srcId="{8DEF0E6E-AC61-4808-BE46-7F704E9F380E}" destId="{3B2533B4-3E67-4642-913A-58C14D421498}" srcOrd="0" destOrd="0" presId="urn:microsoft.com/office/officeart/2005/8/layout/process1"/>
    <dgm:cxn modelId="{E15DDD6A-4D54-404E-B174-DEE75CB3192B}" type="presOf" srcId="{548D195A-8D78-4B5B-B9B1-DF9A96FF6AB0}" destId="{56EA24F8-81F3-44FB-8F1A-200BBCA57BA9}" srcOrd="1" destOrd="0" presId="urn:microsoft.com/office/officeart/2005/8/layout/process1"/>
    <dgm:cxn modelId="{75DA7171-EE48-42C5-B480-4E864EFA2C8B}" type="presOf" srcId="{1D4B6994-ED50-45F5-8D3E-A9F471086F16}" destId="{C7750FE4-CA1E-4684-B84A-384E4ECC078C}" srcOrd="0" destOrd="0" presId="urn:microsoft.com/office/officeart/2005/8/layout/process1"/>
    <dgm:cxn modelId="{D8A1BF72-466F-469A-847F-3C77E4905F51}" type="presOf" srcId="{48592222-169F-4EDC-8DB2-E97948B625E2}" destId="{876BB177-80C7-4A0C-8811-DDEEE85E3FDF}" srcOrd="0" destOrd="0" presId="urn:microsoft.com/office/officeart/2005/8/layout/process1"/>
    <dgm:cxn modelId="{CCAD01B1-E4BB-469D-BE5C-91D6D9BA4235}" srcId="{FECD81CD-5C12-46DA-B995-994F1F1C0214}" destId="{B0C62FC1-C76F-4C69-A7B7-912D3D7DAF7E}" srcOrd="0" destOrd="0" parTransId="{92A882D9-DE99-4FD8-AA34-6B13FBC9E780}" sibTransId="{48592222-169F-4EDC-8DB2-E97948B625E2}"/>
    <dgm:cxn modelId="{6AA398B5-663D-4C2B-B8DB-9DC095E26AD5}" type="presOf" srcId="{9E3BF271-DF98-4D3E-A8E0-D6425B94E712}" destId="{E9BD94A7-6284-4B45-9F55-CB31932AFF97}" srcOrd="1" destOrd="0" presId="urn:microsoft.com/office/officeart/2005/8/layout/process1"/>
    <dgm:cxn modelId="{1BC2F3BA-5F2E-4B98-8367-46F5CCEF6F2A}" type="presOf" srcId="{48592222-169F-4EDC-8DB2-E97948B625E2}" destId="{6A4DC82A-E950-47C6-81AB-21C3E16FFB39}" srcOrd="1" destOrd="0" presId="urn:microsoft.com/office/officeart/2005/8/layout/process1"/>
    <dgm:cxn modelId="{F74B51D0-BEBF-4199-844F-8F079C6B2DEF}" type="presOf" srcId="{72556939-6C10-4256-94AF-CD6765AA75CC}" destId="{EA318F2F-2131-4F36-B45C-124A8488C8B3}" srcOrd="0" destOrd="0" presId="urn:microsoft.com/office/officeart/2005/8/layout/process1"/>
    <dgm:cxn modelId="{12B26AE4-D2DF-4551-8481-E5A2AA227F52}" srcId="{FECD81CD-5C12-46DA-B995-994F1F1C0214}" destId="{8DEF0E6E-AC61-4808-BE46-7F704E9F380E}" srcOrd="1" destOrd="0" parTransId="{8DCF7977-3EDA-4581-BF99-F8D3E896ECA8}" sibTransId="{548D195A-8D78-4B5B-B9B1-DF9A96FF6AB0}"/>
    <dgm:cxn modelId="{3AF098FE-A61C-41B1-9D22-54D1C054FCDC}" type="presOf" srcId="{B0C62FC1-C76F-4C69-A7B7-912D3D7DAF7E}" destId="{562BABCB-F538-433E-A221-40DB21004C71}" srcOrd="0" destOrd="0" presId="urn:microsoft.com/office/officeart/2005/8/layout/process1"/>
    <dgm:cxn modelId="{07F2FB22-485D-4E89-997F-D30E49609106}" type="presParOf" srcId="{B340B7F5-E33B-4BDF-8A0A-0121267A0A42}" destId="{562BABCB-F538-433E-A221-40DB21004C71}" srcOrd="0" destOrd="0" presId="urn:microsoft.com/office/officeart/2005/8/layout/process1"/>
    <dgm:cxn modelId="{AF03D620-4117-4A97-B8E6-C2834E9A0D77}" type="presParOf" srcId="{B340B7F5-E33B-4BDF-8A0A-0121267A0A42}" destId="{876BB177-80C7-4A0C-8811-DDEEE85E3FDF}" srcOrd="1" destOrd="0" presId="urn:microsoft.com/office/officeart/2005/8/layout/process1"/>
    <dgm:cxn modelId="{A293B905-0727-44AA-838B-C886A13DF6E4}" type="presParOf" srcId="{876BB177-80C7-4A0C-8811-DDEEE85E3FDF}" destId="{6A4DC82A-E950-47C6-81AB-21C3E16FFB39}" srcOrd="0" destOrd="0" presId="urn:microsoft.com/office/officeart/2005/8/layout/process1"/>
    <dgm:cxn modelId="{146595C9-BC92-4AFB-8259-116A86533203}" type="presParOf" srcId="{B340B7F5-E33B-4BDF-8A0A-0121267A0A42}" destId="{3B2533B4-3E67-4642-913A-58C14D421498}" srcOrd="2" destOrd="0" presId="urn:microsoft.com/office/officeart/2005/8/layout/process1"/>
    <dgm:cxn modelId="{CED33FC2-9EFD-498C-A0A6-371E7089BB93}" type="presParOf" srcId="{B340B7F5-E33B-4BDF-8A0A-0121267A0A42}" destId="{E7ABA773-434D-44EF-8DE1-793FD64ADD9A}" srcOrd="3" destOrd="0" presId="urn:microsoft.com/office/officeart/2005/8/layout/process1"/>
    <dgm:cxn modelId="{80C913AA-6399-404A-B8D2-464B8C8593C6}" type="presParOf" srcId="{E7ABA773-434D-44EF-8DE1-793FD64ADD9A}" destId="{56EA24F8-81F3-44FB-8F1A-200BBCA57BA9}" srcOrd="0" destOrd="0" presId="urn:microsoft.com/office/officeart/2005/8/layout/process1"/>
    <dgm:cxn modelId="{E204633D-3521-4461-8747-8366685B48DC}" type="presParOf" srcId="{B340B7F5-E33B-4BDF-8A0A-0121267A0A42}" destId="{EA318F2F-2131-4F36-B45C-124A8488C8B3}" srcOrd="4" destOrd="0" presId="urn:microsoft.com/office/officeart/2005/8/layout/process1"/>
    <dgm:cxn modelId="{D5C3F7BA-D4DC-4C71-A368-5CC0BC9D6C70}" type="presParOf" srcId="{B340B7F5-E33B-4BDF-8A0A-0121267A0A42}" destId="{46A35AA9-2869-4B0D-8229-B859276D25EB}" srcOrd="5" destOrd="0" presId="urn:microsoft.com/office/officeart/2005/8/layout/process1"/>
    <dgm:cxn modelId="{90288849-50DF-432A-8A30-CE11454A8A70}" type="presParOf" srcId="{46A35AA9-2869-4B0D-8229-B859276D25EB}" destId="{E9BD94A7-6284-4B45-9F55-CB31932AFF97}" srcOrd="0" destOrd="0" presId="urn:microsoft.com/office/officeart/2005/8/layout/process1"/>
    <dgm:cxn modelId="{E22DE7E2-F33F-4332-BBFF-93667D6FB4C5}" type="presParOf" srcId="{B340B7F5-E33B-4BDF-8A0A-0121267A0A42}" destId="{C7750FE4-CA1E-4684-B84A-384E4ECC078C}"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ECD81CD-5C12-46DA-B995-994F1F1C0214}" type="doc">
      <dgm:prSet loTypeId="urn:microsoft.com/office/officeart/2005/8/layout/process1" loCatId="process" qsTypeId="urn:microsoft.com/office/officeart/2005/8/quickstyle/simple1" qsCatId="simple" csTypeId="urn:microsoft.com/office/officeart/2005/8/colors/accent6_2" csCatId="accent6" phldr="1"/>
      <dgm:spPr/>
    </dgm:pt>
    <dgm:pt modelId="{B0C62FC1-C76F-4C69-A7B7-912D3D7DAF7E}">
      <dgm:prSet phldrT="[Text]"/>
      <dgm:spPr/>
      <dgm:t>
        <a:bodyPr/>
        <a:lstStyle/>
        <a:p>
          <a:r>
            <a:rPr lang="lv-LV" dirty="0"/>
            <a:t>Izmaiņas tika konstatētas dinamiskās novērošanas izmeklējumos (FKS, RTG, USG, MRI, CT, PET/CT)</a:t>
          </a:r>
        </a:p>
      </dgm:t>
    </dgm:pt>
    <dgm:pt modelId="{92A882D9-DE99-4FD8-AA34-6B13FBC9E780}" type="parTrans" cxnId="{CCAD01B1-E4BB-469D-BE5C-91D6D9BA4235}">
      <dgm:prSet/>
      <dgm:spPr/>
      <dgm:t>
        <a:bodyPr/>
        <a:lstStyle/>
        <a:p>
          <a:endParaRPr lang="lv-LV"/>
        </a:p>
      </dgm:t>
    </dgm:pt>
    <dgm:pt modelId="{48592222-169F-4EDC-8DB2-E97948B625E2}" type="sibTrans" cxnId="{CCAD01B1-E4BB-469D-BE5C-91D6D9BA4235}">
      <dgm:prSet/>
      <dgm:spPr/>
      <dgm:t>
        <a:bodyPr/>
        <a:lstStyle/>
        <a:p>
          <a:endParaRPr lang="lv-LV"/>
        </a:p>
      </dgm:t>
    </dgm:pt>
    <dgm:pt modelId="{8DEF0E6E-AC61-4808-BE46-7F704E9F380E}">
      <dgm:prSet phldrT="[Text]"/>
      <dgm:spPr/>
      <dgm:t>
        <a:bodyPr/>
        <a:lstStyle/>
        <a:p>
          <a:r>
            <a:rPr lang="lv-LV" dirty="0"/>
            <a:t>audzēju marķieru-CEA un CA 19-9 noteikšanu;</a:t>
          </a:r>
        </a:p>
        <a:p>
          <a:endParaRPr lang="lv-LV" dirty="0"/>
        </a:p>
        <a:p>
          <a:r>
            <a:rPr lang="lv-LV" dirty="0"/>
            <a:t>vispārējā stāvokļa </a:t>
          </a:r>
          <a:r>
            <a:rPr lang="lv-LV" dirty="0" err="1"/>
            <a:t>izvērtējums</a:t>
          </a:r>
          <a:r>
            <a:rPr lang="lv-LV" dirty="0"/>
            <a:t>, kam jābūt ne vairāk kā 2 balles ECOG skalā</a:t>
          </a:r>
        </a:p>
      </dgm:t>
    </dgm:pt>
    <dgm:pt modelId="{8DCF7977-3EDA-4581-BF99-F8D3E896ECA8}" type="parTrans" cxnId="{12B26AE4-D2DF-4551-8481-E5A2AA227F52}">
      <dgm:prSet/>
      <dgm:spPr/>
      <dgm:t>
        <a:bodyPr/>
        <a:lstStyle/>
        <a:p>
          <a:endParaRPr lang="lv-LV"/>
        </a:p>
      </dgm:t>
    </dgm:pt>
    <dgm:pt modelId="{548D195A-8D78-4B5B-B9B1-DF9A96FF6AB0}" type="sibTrans" cxnId="{12B26AE4-D2DF-4551-8481-E5A2AA227F52}">
      <dgm:prSet/>
      <dgm:spPr/>
      <dgm:t>
        <a:bodyPr/>
        <a:lstStyle/>
        <a:p>
          <a:endParaRPr lang="lv-LV"/>
        </a:p>
      </dgm:t>
    </dgm:pt>
    <dgm:pt modelId="{1D4B6994-ED50-45F5-8D3E-A9F471086F16}">
      <dgm:prSet phldrT="[Text]"/>
      <dgm:spPr/>
      <dgm:t>
        <a:bodyPr/>
        <a:lstStyle/>
        <a:p>
          <a:r>
            <a:rPr lang="lv-LV" dirty="0"/>
            <a:t>Pie speciālista uz konsultāciju </a:t>
          </a:r>
          <a:r>
            <a:rPr lang="lv-LV" dirty="0" err="1"/>
            <a:t>KUSā</a:t>
          </a:r>
          <a:endParaRPr lang="lv-LV" dirty="0"/>
        </a:p>
      </dgm:t>
    </dgm:pt>
    <dgm:pt modelId="{DF027A4B-0423-4431-8477-5BB70EBDDBA6}" type="parTrans" cxnId="{D8EB415E-0159-4CDB-BB4A-88B5D50B76F9}">
      <dgm:prSet/>
      <dgm:spPr/>
      <dgm:t>
        <a:bodyPr/>
        <a:lstStyle/>
        <a:p>
          <a:endParaRPr lang="lv-LV"/>
        </a:p>
      </dgm:t>
    </dgm:pt>
    <dgm:pt modelId="{7EFEC429-CEFE-400B-8122-7EC177517B6C}" type="sibTrans" cxnId="{D8EB415E-0159-4CDB-BB4A-88B5D50B76F9}">
      <dgm:prSet/>
      <dgm:spPr/>
      <dgm:t>
        <a:bodyPr/>
        <a:lstStyle/>
        <a:p>
          <a:endParaRPr lang="lv-LV"/>
        </a:p>
      </dgm:t>
    </dgm:pt>
    <dgm:pt modelId="{B340B7F5-E33B-4BDF-8A0A-0121267A0A42}" type="pres">
      <dgm:prSet presAssocID="{FECD81CD-5C12-46DA-B995-994F1F1C0214}" presName="Name0" presStyleCnt="0">
        <dgm:presLayoutVars>
          <dgm:dir/>
          <dgm:resizeHandles val="exact"/>
        </dgm:presLayoutVars>
      </dgm:prSet>
      <dgm:spPr/>
    </dgm:pt>
    <dgm:pt modelId="{562BABCB-F538-433E-A221-40DB21004C71}" type="pres">
      <dgm:prSet presAssocID="{B0C62FC1-C76F-4C69-A7B7-912D3D7DAF7E}" presName="node" presStyleLbl="node1" presStyleIdx="0" presStyleCnt="3">
        <dgm:presLayoutVars>
          <dgm:bulletEnabled val="1"/>
        </dgm:presLayoutVars>
      </dgm:prSet>
      <dgm:spPr/>
    </dgm:pt>
    <dgm:pt modelId="{876BB177-80C7-4A0C-8811-DDEEE85E3FDF}" type="pres">
      <dgm:prSet presAssocID="{48592222-169F-4EDC-8DB2-E97948B625E2}" presName="sibTrans" presStyleLbl="sibTrans2D1" presStyleIdx="0" presStyleCnt="2"/>
      <dgm:spPr/>
    </dgm:pt>
    <dgm:pt modelId="{6A4DC82A-E950-47C6-81AB-21C3E16FFB39}" type="pres">
      <dgm:prSet presAssocID="{48592222-169F-4EDC-8DB2-E97948B625E2}" presName="connectorText" presStyleLbl="sibTrans2D1" presStyleIdx="0" presStyleCnt="2"/>
      <dgm:spPr/>
    </dgm:pt>
    <dgm:pt modelId="{3B2533B4-3E67-4642-913A-58C14D421498}" type="pres">
      <dgm:prSet presAssocID="{8DEF0E6E-AC61-4808-BE46-7F704E9F380E}" presName="node" presStyleLbl="node1" presStyleIdx="1" presStyleCnt="3">
        <dgm:presLayoutVars>
          <dgm:bulletEnabled val="1"/>
        </dgm:presLayoutVars>
      </dgm:prSet>
      <dgm:spPr/>
    </dgm:pt>
    <dgm:pt modelId="{E7ABA773-434D-44EF-8DE1-793FD64ADD9A}" type="pres">
      <dgm:prSet presAssocID="{548D195A-8D78-4B5B-B9B1-DF9A96FF6AB0}" presName="sibTrans" presStyleLbl="sibTrans2D1" presStyleIdx="1" presStyleCnt="2"/>
      <dgm:spPr/>
    </dgm:pt>
    <dgm:pt modelId="{56EA24F8-81F3-44FB-8F1A-200BBCA57BA9}" type="pres">
      <dgm:prSet presAssocID="{548D195A-8D78-4B5B-B9B1-DF9A96FF6AB0}" presName="connectorText" presStyleLbl="sibTrans2D1" presStyleIdx="1" presStyleCnt="2"/>
      <dgm:spPr/>
    </dgm:pt>
    <dgm:pt modelId="{C7750FE4-CA1E-4684-B84A-384E4ECC078C}" type="pres">
      <dgm:prSet presAssocID="{1D4B6994-ED50-45F5-8D3E-A9F471086F16}" presName="node" presStyleLbl="node1" presStyleIdx="2" presStyleCnt="3" custLinFactNeighborX="572">
        <dgm:presLayoutVars>
          <dgm:bulletEnabled val="1"/>
        </dgm:presLayoutVars>
      </dgm:prSet>
      <dgm:spPr/>
    </dgm:pt>
  </dgm:ptLst>
  <dgm:cxnLst>
    <dgm:cxn modelId="{5F1E7C14-DA11-496A-80E6-DC09E7F0DC7F}" type="presOf" srcId="{548D195A-8D78-4B5B-B9B1-DF9A96FF6AB0}" destId="{E7ABA773-434D-44EF-8DE1-793FD64ADD9A}" srcOrd="0" destOrd="0" presId="urn:microsoft.com/office/officeart/2005/8/layout/process1"/>
    <dgm:cxn modelId="{4F58A33A-BF96-40DA-9553-FAB7ED0830F9}" type="presOf" srcId="{FECD81CD-5C12-46DA-B995-994F1F1C0214}" destId="{B340B7F5-E33B-4BDF-8A0A-0121267A0A42}" srcOrd="0" destOrd="0" presId="urn:microsoft.com/office/officeart/2005/8/layout/process1"/>
    <dgm:cxn modelId="{D8EB415E-0159-4CDB-BB4A-88B5D50B76F9}" srcId="{FECD81CD-5C12-46DA-B995-994F1F1C0214}" destId="{1D4B6994-ED50-45F5-8D3E-A9F471086F16}" srcOrd="2" destOrd="0" parTransId="{DF027A4B-0423-4431-8477-5BB70EBDDBA6}" sibTransId="{7EFEC429-CEFE-400B-8122-7EC177517B6C}"/>
    <dgm:cxn modelId="{42EE5B64-F305-4CB7-B778-D2E090F951B1}" type="presOf" srcId="{8DEF0E6E-AC61-4808-BE46-7F704E9F380E}" destId="{3B2533B4-3E67-4642-913A-58C14D421498}" srcOrd="0" destOrd="0" presId="urn:microsoft.com/office/officeart/2005/8/layout/process1"/>
    <dgm:cxn modelId="{E15DDD6A-4D54-404E-B174-DEE75CB3192B}" type="presOf" srcId="{548D195A-8D78-4B5B-B9B1-DF9A96FF6AB0}" destId="{56EA24F8-81F3-44FB-8F1A-200BBCA57BA9}" srcOrd="1" destOrd="0" presId="urn:microsoft.com/office/officeart/2005/8/layout/process1"/>
    <dgm:cxn modelId="{75DA7171-EE48-42C5-B480-4E864EFA2C8B}" type="presOf" srcId="{1D4B6994-ED50-45F5-8D3E-A9F471086F16}" destId="{C7750FE4-CA1E-4684-B84A-384E4ECC078C}" srcOrd="0" destOrd="0" presId="urn:microsoft.com/office/officeart/2005/8/layout/process1"/>
    <dgm:cxn modelId="{D8A1BF72-466F-469A-847F-3C77E4905F51}" type="presOf" srcId="{48592222-169F-4EDC-8DB2-E97948B625E2}" destId="{876BB177-80C7-4A0C-8811-DDEEE85E3FDF}" srcOrd="0" destOrd="0" presId="urn:microsoft.com/office/officeart/2005/8/layout/process1"/>
    <dgm:cxn modelId="{CCAD01B1-E4BB-469D-BE5C-91D6D9BA4235}" srcId="{FECD81CD-5C12-46DA-B995-994F1F1C0214}" destId="{B0C62FC1-C76F-4C69-A7B7-912D3D7DAF7E}" srcOrd="0" destOrd="0" parTransId="{92A882D9-DE99-4FD8-AA34-6B13FBC9E780}" sibTransId="{48592222-169F-4EDC-8DB2-E97948B625E2}"/>
    <dgm:cxn modelId="{1BC2F3BA-5F2E-4B98-8367-46F5CCEF6F2A}" type="presOf" srcId="{48592222-169F-4EDC-8DB2-E97948B625E2}" destId="{6A4DC82A-E950-47C6-81AB-21C3E16FFB39}" srcOrd="1" destOrd="0" presId="urn:microsoft.com/office/officeart/2005/8/layout/process1"/>
    <dgm:cxn modelId="{12B26AE4-D2DF-4551-8481-E5A2AA227F52}" srcId="{FECD81CD-5C12-46DA-B995-994F1F1C0214}" destId="{8DEF0E6E-AC61-4808-BE46-7F704E9F380E}" srcOrd="1" destOrd="0" parTransId="{8DCF7977-3EDA-4581-BF99-F8D3E896ECA8}" sibTransId="{548D195A-8D78-4B5B-B9B1-DF9A96FF6AB0}"/>
    <dgm:cxn modelId="{3AF098FE-A61C-41B1-9D22-54D1C054FCDC}" type="presOf" srcId="{B0C62FC1-C76F-4C69-A7B7-912D3D7DAF7E}" destId="{562BABCB-F538-433E-A221-40DB21004C71}" srcOrd="0" destOrd="0" presId="urn:microsoft.com/office/officeart/2005/8/layout/process1"/>
    <dgm:cxn modelId="{07F2FB22-485D-4E89-997F-D30E49609106}" type="presParOf" srcId="{B340B7F5-E33B-4BDF-8A0A-0121267A0A42}" destId="{562BABCB-F538-433E-A221-40DB21004C71}" srcOrd="0" destOrd="0" presId="urn:microsoft.com/office/officeart/2005/8/layout/process1"/>
    <dgm:cxn modelId="{AF03D620-4117-4A97-B8E6-C2834E9A0D77}" type="presParOf" srcId="{B340B7F5-E33B-4BDF-8A0A-0121267A0A42}" destId="{876BB177-80C7-4A0C-8811-DDEEE85E3FDF}" srcOrd="1" destOrd="0" presId="urn:microsoft.com/office/officeart/2005/8/layout/process1"/>
    <dgm:cxn modelId="{A293B905-0727-44AA-838B-C886A13DF6E4}" type="presParOf" srcId="{876BB177-80C7-4A0C-8811-DDEEE85E3FDF}" destId="{6A4DC82A-E950-47C6-81AB-21C3E16FFB39}" srcOrd="0" destOrd="0" presId="urn:microsoft.com/office/officeart/2005/8/layout/process1"/>
    <dgm:cxn modelId="{146595C9-BC92-4AFB-8259-116A86533203}" type="presParOf" srcId="{B340B7F5-E33B-4BDF-8A0A-0121267A0A42}" destId="{3B2533B4-3E67-4642-913A-58C14D421498}" srcOrd="2" destOrd="0" presId="urn:microsoft.com/office/officeart/2005/8/layout/process1"/>
    <dgm:cxn modelId="{CED33FC2-9EFD-498C-A0A6-371E7089BB93}" type="presParOf" srcId="{B340B7F5-E33B-4BDF-8A0A-0121267A0A42}" destId="{E7ABA773-434D-44EF-8DE1-793FD64ADD9A}" srcOrd="3" destOrd="0" presId="urn:microsoft.com/office/officeart/2005/8/layout/process1"/>
    <dgm:cxn modelId="{80C913AA-6399-404A-B8D2-464B8C8593C6}" type="presParOf" srcId="{E7ABA773-434D-44EF-8DE1-793FD64ADD9A}" destId="{56EA24F8-81F3-44FB-8F1A-200BBCA57BA9}" srcOrd="0" destOrd="0" presId="urn:microsoft.com/office/officeart/2005/8/layout/process1"/>
    <dgm:cxn modelId="{E22DE7E2-F33F-4332-BBFF-93667D6FB4C5}" type="presParOf" srcId="{B340B7F5-E33B-4BDF-8A0A-0121267A0A42}" destId="{C7750FE4-CA1E-4684-B84A-384E4ECC078C}" srcOrd="4"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380765-23C8-409A-84C1-F899729EC3EF}" type="doc">
      <dgm:prSet loTypeId="urn:microsoft.com/office/officeart/2005/8/layout/hChevron3" loCatId="process" qsTypeId="urn:microsoft.com/office/officeart/2005/8/quickstyle/simple1" qsCatId="simple" csTypeId="urn:microsoft.com/office/officeart/2005/8/colors/accent1_2" csCatId="accent1" phldr="1"/>
      <dgm:spPr/>
    </dgm:pt>
    <dgm:pt modelId="{CAE867EE-E163-48EB-862B-0A569C5154F9}">
      <dgm:prSet phldrT="[Text]" custT="1"/>
      <dgm:spPr/>
      <dgm:t>
        <a:bodyPr/>
        <a:lstStyle/>
        <a:p>
          <a:r>
            <a:rPr lang="lv-LV" sz="1100" dirty="0"/>
            <a:t>Ģimenes ārsta apmeklējuma laikā</a:t>
          </a:r>
        </a:p>
      </dgm:t>
    </dgm:pt>
    <dgm:pt modelId="{0BB222CB-E322-4523-BFD1-63DE3389F479}" type="parTrans" cxnId="{B6EF97E0-4BAB-4872-A9E3-22DC37C161CE}">
      <dgm:prSet/>
      <dgm:spPr/>
      <dgm:t>
        <a:bodyPr/>
        <a:lstStyle/>
        <a:p>
          <a:endParaRPr lang="lv-LV"/>
        </a:p>
      </dgm:t>
    </dgm:pt>
    <dgm:pt modelId="{C3840988-F498-4D21-BAD3-D1B30E77841F}" type="sibTrans" cxnId="{B6EF97E0-4BAB-4872-A9E3-22DC37C161CE}">
      <dgm:prSet/>
      <dgm:spPr/>
      <dgm:t>
        <a:bodyPr/>
        <a:lstStyle/>
        <a:p>
          <a:endParaRPr lang="lv-LV"/>
        </a:p>
      </dgm:t>
    </dgm:pt>
    <dgm:pt modelId="{55821083-8B6D-4B34-B631-AD1F0A778398}">
      <dgm:prSet phldrT="[Text]" custT="1"/>
      <dgm:spPr/>
      <dgm:t>
        <a:bodyPr/>
        <a:lstStyle/>
        <a:p>
          <a:r>
            <a:rPr lang="lv-LV" sz="1100" dirty="0"/>
            <a:t>Ģimenes ārsts </a:t>
          </a:r>
          <a:r>
            <a:rPr lang="lv-LV" sz="1100" dirty="0" err="1"/>
            <a:t>nosūta</a:t>
          </a:r>
          <a:r>
            <a:rPr lang="lv-LV" sz="1100" dirty="0"/>
            <a:t> uz izmeklējumiem</a:t>
          </a:r>
        </a:p>
      </dgm:t>
    </dgm:pt>
    <dgm:pt modelId="{8C3BC5B5-10FE-4E66-96D5-E50546C83C69}" type="parTrans" cxnId="{C2D894AB-7086-4CD1-B565-F556F9D7E712}">
      <dgm:prSet/>
      <dgm:spPr/>
      <dgm:t>
        <a:bodyPr/>
        <a:lstStyle/>
        <a:p>
          <a:endParaRPr lang="lv-LV"/>
        </a:p>
      </dgm:t>
    </dgm:pt>
    <dgm:pt modelId="{B88A8781-6EAC-4344-A9E2-9A57DC673729}" type="sibTrans" cxnId="{C2D894AB-7086-4CD1-B565-F556F9D7E712}">
      <dgm:prSet/>
      <dgm:spPr/>
      <dgm:t>
        <a:bodyPr/>
        <a:lstStyle/>
        <a:p>
          <a:endParaRPr lang="lv-LV"/>
        </a:p>
      </dgm:t>
    </dgm:pt>
    <dgm:pt modelId="{F049C408-D60A-4C72-AC4C-C9AB251B96FC}">
      <dgm:prSet phldrT="[Text]" custT="1"/>
      <dgm:spPr/>
      <dgm:t>
        <a:bodyPr/>
        <a:lstStyle/>
        <a:p>
          <a:r>
            <a:rPr lang="lv-LV" sz="1100" dirty="0"/>
            <a:t>Ģimenes ārsts </a:t>
          </a:r>
          <a:r>
            <a:rPr lang="lv-LV" sz="1100" dirty="0" err="1"/>
            <a:t>nosūta</a:t>
          </a:r>
          <a:r>
            <a:rPr lang="lv-LV" sz="1100" dirty="0"/>
            <a:t> un pieraksta</a:t>
          </a:r>
        </a:p>
      </dgm:t>
    </dgm:pt>
    <dgm:pt modelId="{FCED9717-54F4-4092-B158-19181457D41E}" type="parTrans" cxnId="{D73CE1FE-E197-4B34-BEC5-70F417B25F84}">
      <dgm:prSet/>
      <dgm:spPr/>
      <dgm:t>
        <a:bodyPr/>
        <a:lstStyle/>
        <a:p>
          <a:endParaRPr lang="lv-LV"/>
        </a:p>
      </dgm:t>
    </dgm:pt>
    <dgm:pt modelId="{2F2EF851-DCA8-4E47-ADB8-BADDAF274A0C}" type="sibTrans" cxnId="{D73CE1FE-E197-4B34-BEC5-70F417B25F84}">
      <dgm:prSet/>
      <dgm:spPr/>
      <dgm:t>
        <a:bodyPr/>
        <a:lstStyle/>
        <a:p>
          <a:endParaRPr lang="lv-LV"/>
        </a:p>
      </dgm:t>
    </dgm:pt>
    <dgm:pt modelId="{BBF2B592-4620-49DF-B1B9-5B294784E04B}" type="pres">
      <dgm:prSet presAssocID="{AD380765-23C8-409A-84C1-F899729EC3EF}" presName="Name0" presStyleCnt="0">
        <dgm:presLayoutVars>
          <dgm:dir/>
          <dgm:resizeHandles val="exact"/>
        </dgm:presLayoutVars>
      </dgm:prSet>
      <dgm:spPr/>
    </dgm:pt>
    <dgm:pt modelId="{BE4F7773-7E19-4556-8079-6495E49D70EE}" type="pres">
      <dgm:prSet presAssocID="{CAE867EE-E163-48EB-862B-0A569C5154F9}" presName="parTxOnly" presStyleLbl="node1" presStyleIdx="0" presStyleCnt="3" custScaleX="94691">
        <dgm:presLayoutVars>
          <dgm:bulletEnabled val="1"/>
        </dgm:presLayoutVars>
      </dgm:prSet>
      <dgm:spPr/>
    </dgm:pt>
    <dgm:pt modelId="{085A3C23-A70B-4C74-AF11-50BC318B9B27}" type="pres">
      <dgm:prSet presAssocID="{C3840988-F498-4D21-BAD3-D1B30E77841F}" presName="parSpace" presStyleCnt="0"/>
      <dgm:spPr/>
    </dgm:pt>
    <dgm:pt modelId="{1D1E299F-7F9D-48A1-9736-EDD7CA849D65}" type="pres">
      <dgm:prSet presAssocID="{55821083-8B6D-4B34-B631-AD1F0A778398}" presName="parTxOnly" presStyleLbl="node1" presStyleIdx="1" presStyleCnt="3" custScaleX="112544">
        <dgm:presLayoutVars>
          <dgm:bulletEnabled val="1"/>
        </dgm:presLayoutVars>
      </dgm:prSet>
      <dgm:spPr/>
    </dgm:pt>
    <dgm:pt modelId="{DD61F345-8615-490A-8219-A6D9DF9DE975}" type="pres">
      <dgm:prSet presAssocID="{B88A8781-6EAC-4344-A9E2-9A57DC673729}" presName="parSpace" presStyleCnt="0"/>
      <dgm:spPr/>
    </dgm:pt>
    <dgm:pt modelId="{CA223350-14CE-464F-9838-23CC1C6DCFB7}" type="pres">
      <dgm:prSet presAssocID="{F049C408-D60A-4C72-AC4C-C9AB251B96FC}" presName="parTxOnly" presStyleLbl="node1" presStyleIdx="2" presStyleCnt="3" custScaleX="85251">
        <dgm:presLayoutVars>
          <dgm:bulletEnabled val="1"/>
        </dgm:presLayoutVars>
      </dgm:prSet>
      <dgm:spPr/>
    </dgm:pt>
  </dgm:ptLst>
  <dgm:cxnLst>
    <dgm:cxn modelId="{C4C21883-56C3-44B0-A16D-39A3B99AA90B}" type="presOf" srcId="{AD380765-23C8-409A-84C1-F899729EC3EF}" destId="{BBF2B592-4620-49DF-B1B9-5B294784E04B}" srcOrd="0" destOrd="0" presId="urn:microsoft.com/office/officeart/2005/8/layout/hChevron3"/>
    <dgm:cxn modelId="{C2D894AB-7086-4CD1-B565-F556F9D7E712}" srcId="{AD380765-23C8-409A-84C1-F899729EC3EF}" destId="{55821083-8B6D-4B34-B631-AD1F0A778398}" srcOrd="1" destOrd="0" parTransId="{8C3BC5B5-10FE-4E66-96D5-E50546C83C69}" sibTransId="{B88A8781-6EAC-4344-A9E2-9A57DC673729}"/>
    <dgm:cxn modelId="{D361A0AE-F383-42D5-A863-BC70FF6273BD}" type="presOf" srcId="{55821083-8B6D-4B34-B631-AD1F0A778398}" destId="{1D1E299F-7F9D-48A1-9736-EDD7CA849D65}" srcOrd="0" destOrd="0" presId="urn:microsoft.com/office/officeart/2005/8/layout/hChevron3"/>
    <dgm:cxn modelId="{98D573CB-D673-43A8-9755-EDD9E340779B}" type="presOf" srcId="{F049C408-D60A-4C72-AC4C-C9AB251B96FC}" destId="{CA223350-14CE-464F-9838-23CC1C6DCFB7}" srcOrd="0" destOrd="0" presId="urn:microsoft.com/office/officeart/2005/8/layout/hChevron3"/>
    <dgm:cxn modelId="{B6EF97E0-4BAB-4872-A9E3-22DC37C161CE}" srcId="{AD380765-23C8-409A-84C1-F899729EC3EF}" destId="{CAE867EE-E163-48EB-862B-0A569C5154F9}" srcOrd="0" destOrd="0" parTransId="{0BB222CB-E322-4523-BFD1-63DE3389F479}" sibTransId="{C3840988-F498-4D21-BAD3-D1B30E77841F}"/>
    <dgm:cxn modelId="{D73CE1FE-E197-4B34-BEC5-70F417B25F84}" srcId="{AD380765-23C8-409A-84C1-F899729EC3EF}" destId="{F049C408-D60A-4C72-AC4C-C9AB251B96FC}" srcOrd="2" destOrd="0" parTransId="{FCED9717-54F4-4092-B158-19181457D41E}" sibTransId="{2F2EF851-DCA8-4E47-ADB8-BADDAF274A0C}"/>
    <dgm:cxn modelId="{8F03EAFF-8808-4831-887A-2ED43001E3DE}" type="presOf" srcId="{CAE867EE-E163-48EB-862B-0A569C5154F9}" destId="{BE4F7773-7E19-4556-8079-6495E49D70EE}" srcOrd="0" destOrd="0" presId="urn:microsoft.com/office/officeart/2005/8/layout/hChevron3"/>
    <dgm:cxn modelId="{203AF2AF-9AA0-463C-887C-B84ADE17E829}" type="presParOf" srcId="{BBF2B592-4620-49DF-B1B9-5B294784E04B}" destId="{BE4F7773-7E19-4556-8079-6495E49D70EE}" srcOrd="0" destOrd="0" presId="urn:microsoft.com/office/officeart/2005/8/layout/hChevron3"/>
    <dgm:cxn modelId="{FA5DEF04-B854-4C2B-A9EE-2BF8F8F95F20}" type="presParOf" srcId="{BBF2B592-4620-49DF-B1B9-5B294784E04B}" destId="{085A3C23-A70B-4C74-AF11-50BC318B9B27}" srcOrd="1" destOrd="0" presId="urn:microsoft.com/office/officeart/2005/8/layout/hChevron3"/>
    <dgm:cxn modelId="{393C2E22-462E-4071-9A7F-CFD9E2C57BEE}" type="presParOf" srcId="{BBF2B592-4620-49DF-B1B9-5B294784E04B}" destId="{1D1E299F-7F9D-48A1-9736-EDD7CA849D65}" srcOrd="2" destOrd="0" presId="urn:microsoft.com/office/officeart/2005/8/layout/hChevron3"/>
    <dgm:cxn modelId="{217B685F-B101-4BDD-A856-7C1EFE162582}" type="presParOf" srcId="{BBF2B592-4620-49DF-B1B9-5B294784E04B}" destId="{DD61F345-8615-490A-8219-A6D9DF9DE975}" srcOrd="3" destOrd="0" presId="urn:microsoft.com/office/officeart/2005/8/layout/hChevron3"/>
    <dgm:cxn modelId="{853BF034-DF9E-49AC-A55C-9659C59AD9E7}" type="presParOf" srcId="{BBF2B592-4620-49DF-B1B9-5B294784E04B}" destId="{CA223350-14CE-464F-9838-23CC1C6DCFB7}" srcOrd="4" destOrd="0" presId="urn:microsoft.com/office/officeart/2005/8/layout/hChevro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719F3-063F-4B8D-A9BB-CD4CDBED0465}">
      <dsp:nvSpPr>
        <dsp:cNvPr id="0" name=""/>
        <dsp:cNvSpPr/>
      </dsp:nvSpPr>
      <dsp:spPr>
        <a:xfrm rot="5391475">
          <a:off x="-353721" y="1115784"/>
          <a:ext cx="1562051" cy="189204"/>
        </a:xfrm>
        <a:prstGeom prst="rect">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6460B9-1FC2-44E9-9395-88F9652A77B1}">
      <dsp:nvSpPr>
        <dsp:cNvPr id="0" name=""/>
        <dsp:cNvSpPr/>
      </dsp:nvSpPr>
      <dsp:spPr>
        <a:xfrm>
          <a:off x="0" y="114707"/>
          <a:ext cx="2102271" cy="1261362"/>
        </a:xfrm>
        <a:prstGeom prst="roundRect">
          <a:avLst>
            <a:gd name="adj" fmla="val 10000"/>
          </a:avLst>
        </a:prstGeom>
        <a:solidFill>
          <a:schemeClr val="accent6">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Sūdzības un simptomi</a:t>
          </a:r>
        </a:p>
      </dsp:txBody>
      <dsp:txXfrm>
        <a:off x="36944" y="151651"/>
        <a:ext cx="2028383" cy="1187474"/>
      </dsp:txXfrm>
    </dsp:sp>
    <dsp:sp modelId="{B3C7A810-B7E5-4437-82CA-8E7E0B1E6339}">
      <dsp:nvSpPr>
        <dsp:cNvPr id="0" name=""/>
        <dsp:cNvSpPr/>
      </dsp:nvSpPr>
      <dsp:spPr>
        <a:xfrm rot="5400000">
          <a:off x="-354197" y="2690072"/>
          <a:ext cx="1566877" cy="189204"/>
        </a:xfrm>
        <a:prstGeom prst="rect">
          <a:avLst/>
        </a:prstGeom>
        <a:solidFill>
          <a:schemeClr val="accent6">
            <a:shade val="90000"/>
            <a:hueOff val="-120681"/>
            <a:satOff val="1641"/>
            <a:lumOff val="693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050C37-1999-49AB-B4F6-1CCDC85579B7}">
      <dsp:nvSpPr>
        <dsp:cNvPr id="0" name=""/>
        <dsp:cNvSpPr/>
      </dsp:nvSpPr>
      <dsp:spPr>
        <a:xfrm>
          <a:off x="3873" y="1686580"/>
          <a:ext cx="2102271" cy="1261362"/>
        </a:xfrm>
        <a:prstGeom prst="roundRect">
          <a:avLst>
            <a:gd name="adj" fmla="val 10000"/>
          </a:avLst>
        </a:prstGeom>
        <a:solidFill>
          <a:schemeClr val="accent6">
            <a:shade val="50000"/>
            <a:hueOff val="-102599"/>
            <a:satOff val="6840"/>
            <a:lumOff val="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Primārie diagnostiskie izmeklējumi 10 dienu laikā</a:t>
          </a:r>
        </a:p>
      </dsp:txBody>
      <dsp:txXfrm>
        <a:off x="40817" y="1723524"/>
        <a:ext cx="2028383" cy="1187474"/>
      </dsp:txXfrm>
    </dsp:sp>
    <dsp:sp modelId="{5CE25D88-9FB1-47CC-88E8-0B08358D1D40}">
      <dsp:nvSpPr>
        <dsp:cNvPr id="0" name=""/>
        <dsp:cNvSpPr/>
      </dsp:nvSpPr>
      <dsp:spPr>
        <a:xfrm>
          <a:off x="434154" y="3478424"/>
          <a:ext cx="2786194" cy="189204"/>
        </a:xfrm>
        <a:prstGeom prst="rect">
          <a:avLst/>
        </a:prstGeom>
        <a:solidFill>
          <a:schemeClr val="accent6">
            <a:shade val="90000"/>
            <a:hueOff val="-241362"/>
            <a:satOff val="3282"/>
            <a:lumOff val="1386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84EF3F-6925-44FE-BB19-ADBBDD372EB1}">
      <dsp:nvSpPr>
        <dsp:cNvPr id="0" name=""/>
        <dsp:cNvSpPr/>
      </dsp:nvSpPr>
      <dsp:spPr>
        <a:xfrm>
          <a:off x="3873" y="3263284"/>
          <a:ext cx="2102271" cy="1261362"/>
        </a:xfrm>
        <a:prstGeom prst="roundRect">
          <a:avLst>
            <a:gd name="adj" fmla="val 10000"/>
          </a:avLst>
        </a:prstGeom>
        <a:solidFill>
          <a:schemeClr val="accent6">
            <a:shade val="50000"/>
            <a:hueOff val="-205198"/>
            <a:satOff val="13680"/>
            <a:lumOff val="178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Specializēto ārstniecības iestāžu speciālista konsultācija 10 dienu laikā </a:t>
          </a:r>
        </a:p>
      </dsp:txBody>
      <dsp:txXfrm>
        <a:off x="40817" y="3300228"/>
        <a:ext cx="2028383" cy="1187474"/>
      </dsp:txXfrm>
    </dsp:sp>
    <dsp:sp modelId="{AD1372DE-73C0-43AF-B429-675C1977CF91}">
      <dsp:nvSpPr>
        <dsp:cNvPr id="0" name=""/>
        <dsp:cNvSpPr/>
      </dsp:nvSpPr>
      <dsp:spPr>
        <a:xfrm rot="16200000">
          <a:off x="2441823" y="2690072"/>
          <a:ext cx="1566877" cy="189204"/>
        </a:xfrm>
        <a:prstGeom prst="rect">
          <a:avLst/>
        </a:prstGeom>
        <a:solidFill>
          <a:schemeClr val="accent6">
            <a:shade val="90000"/>
            <a:hueOff val="-362043"/>
            <a:satOff val="4922"/>
            <a:lumOff val="2079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0A7931-203C-4063-A506-261CE14F1D82}">
      <dsp:nvSpPr>
        <dsp:cNvPr id="0" name=""/>
        <dsp:cNvSpPr/>
      </dsp:nvSpPr>
      <dsp:spPr>
        <a:xfrm>
          <a:off x="2799894" y="3263284"/>
          <a:ext cx="2102271" cy="1261362"/>
        </a:xfrm>
        <a:prstGeom prst="roundRect">
          <a:avLst>
            <a:gd name="adj" fmla="val 10000"/>
          </a:avLst>
        </a:prstGeom>
        <a:solidFill>
          <a:schemeClr val="accent6">
            <a:shade val="50000"/>
            <a:hueOff val="-307797"/>
            <a:satOff val="20520"/>
            <a:lumOff val="267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Sekundārie diagnostiskie izmeklējumi viena mēneša laikā</a:t>
          </a:r>
        </a:p>
      </dsp:txBody>
      <dsp:txXfrm>
        <a:off x="2836838" y="3300228"/>
        <a:ext cx="2028383" cy="1187474"/>
      </dsp:txXfrm>
    </dsp:sp>
    <dsp:sp modelId="{EA6B457A-2B24-4DCD-8C19-6936D8F25A5E}">
      <dsp:nvSpPr>
        <dsp:cNvPr id="0" name=""/>
        <dsp:cNvSpPr/>
      </dsp:nvSpPr>
      <dsp:spPr>
        <a:xfrm rot="16200000">
          <a:off x="2441823" y="1113368"/>
          <a:ext cx="1566877" cy="189204"/>
        </a:xfrm>
        <a:prstGeom prst="rect">
          <a:avLst/>
        </a:prstGeom>
        <a:solidFill>
          <a:schemeClr val="accent6">
            <a:shade val="90000"/>
            <a:hueOff val="-482724"/>
            <a:satOff val="6563"/>
            <a:lumOff val="2773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BB0EFF-C06A-4AF2-AE43-3772DF8D8AE3}">
      <dsp:nvSpPr>
        <dsp:cNvPr id="0" name=""/>
        <dsp:cNvSpPr/>
      </dsp:nvSpPr>
      <dsp:spPr>
        <a:xfrm>
          <a:off x="2799894" y="1686580"/>
          <a:ext cx="2102271" cy="1261362"/>
        </a:xfrm>
        <a:prstGeom prst="roundRect">
          <a:avLst>
            <a:gd name="adj" fmla="val 10000"/>
          </a:avLst>
        </a:prstGeom>
        <a:solidFill>
          <a:schemeClr val="accent6">
            <a:shade val="50000"/>
            <a:hueOff val="-410396"/>
            <a:satOff val="27360"/>
            <a:lumOff val="357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Konsīlijs par terapijas taktikas pieņemšanu</a:t>
          </a:r>
        </a:p>
      </dsp:txBody>
      <dsp:txXfrm>
        <a:off x="2836838" y="1723524"/>
        <a:ext cx="2028383" cy="1187474"/>
      </dsp:txXfrm>
    </dsp:sp>
    <dsp:sp modelId="{420DB167-3D76-4A85-B282-C94A525A67F7}">
      <dsp:nvSpPr>
        <dsp:cNvPr id="0" name=""/>
        <dsp:cNvSpPr/>
      </dsp:nvSpPr>
      <dsp:spPr>
        <a:xfrm>
          <a:off x="3230175" y="325017"/>
          <a:ext cx="2786194" cy="189204"/>
        </a:xfrm>
        <a:prstGeom prst="rect">
          <a:avLst/>
        </a:prstGeom>
        <a:solidFill>
          <a:schemeClr val="accent6">
            <a:shade val="90000"/>
            <a:hueOff val="-362043"/>
            <a:satOff val="4922"/>
            <a:lumOff val="2079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9F487C-709E-489A-BD95-15B032F7127B}">
      <dsp:nvSpPr>
        <dsp:cNvPr id="0" name=""/>
        <dsp:cNvSpPr/>
      </dsp:nvSpPr>
      <dsp:spPr>
        <a:xfrm>
          <a:off x="2799894" y="109876"/>
          <a:ext cx="2102271" cy="1261362"/>
        </a:xfrm>
        <a:prstGeom prst="roundRect">
          <a:avLst>
            <a:gd name="adj" fmla="val 10000"/>
          </a:avLst>
        </a:prstGeom>
        <a:solidFill>
          <a:schemeClr val="accent6">
            <a:shade val="50000"/>
            <a:hueOff val="-410396"/>
            <a:satOff val="27360"/>
            <a:lumOff val="357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Uzsāk ārstēšanu 28 dienu laikā</a:t>
          </a:r>
        </a:p>
      </dsp:txBody>
      <dsp:txXfrm>
        <a:off x="2836838" y="146820"/>
        <a:ext cx="2028383" cy="1187474"/>
      </dsp:txXfrm>
    </dsp:sp>
    <dsp:sp modelId="{1B2543B4-8016-4620-92C1-ACDCFDAA2B4F}">
      <dsp:nvSpPr>
        <dsp:cNvPr id="0" name=""/>
        <dsp:cNvSpPr/>
      </dsp:nvSpPr>
      <dsp:spPr>
        <a:xfrm rot="5400000">
          <a:off x="5237844" y="1113368"/>
          <a:ext cx="1566877" cy="189204"/>
        </a:xfrm>
        <a:prstGeom prst="rect">
          <a:avLst/>
        </a:prstGeom>
        <a:solidFill>
          <a:schemeClr val="accent6">
            <a:shade val="90000"/>
            <a:hueOff val="-241362"/>
            <a:satOff val="3282"/>
            <a:lumOff val="1386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4B1AE00-F778-42DC-9AC8-E2146E0064B9}">
      <dsp:nvSpPr>
        <dsp:cNvPr id="0" name=""/>
        <dsp:cNvSpPr/>
      </dsp:nvSpPr>
      <dsp:spPr>
        <a:xfrm>
          <a:off x="5595915" y="109876"/>
          <a:ext cx="2102271" cy="1261362"/>
        </a:xfrm>
        <a:prstGeom prst="roundRect">
          <a:avLst>
            <a:gd name="adj" fmla="val 10000"/>
          </a:avLst>
        </a:prstGeom>
        <a:solidFill>
          <a:schemeClr val="accent6">
            <a:shade val="50000"/>
            <a:hueOff val="-307797"/>
            <a:satOff val="20520"/>
            <a:lumOff val="267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Ārstēšana (ķirurģiskā, staru terapija, ķīmijterapija, paliatīvā aprūpe)</a:t>
          </a:r>
        </a:p>
      </dsp:txBody>
      <dsp:txXfrm>
        <a:off x="5632859" y="146820"/>
        <a:ext cx="2028383" cy="1187474"/>
      </dsp:txXfrm>
    </dsp:sp>
    <dsp:sp modelId="{7EF9D4FD-2BAB-44D9-8963-C927257F8053}">
      <dsp:nvSpPr>
        <dsp:cNvPr id="0" name=""/>
        <dsp:cNvSpPr/>
      </dsp:nvSpPr>
      <dsp:spPr>
        <a:xfrm rot="5400000">
          <a:off x="5237844" y="2690072"/>
          <a:ext cx="1566877" cy="189204"/>
        </a:xfrm>
        <a:prstGeom prst="rect">
          <a:avLst/>
        </a:prstGeom>
        <a:solidFill>
          <a:schemeClr val="accent6">
            <a:shade val="90000"/>
            <a:hueOff val="-120681"/>
            <a:satOff val="1641"/>
            <a:lumOff val="693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68F61C-A1A3-485E-8C3F-0894D0C3C52C}">
      <dsp:nvSpPr>
        <dsp:cNvPr id="0" name=""/>
        <dsp:cNvSpPr/>
      </dsp:nvSpPr>
      <dsp:spPr>
        <a:xfrm>
          <a:off x="5595915" y="1686580"/>
          <a:ext cx="2102271" cy="1261362"/>
        </a:xfrm>
        <a:prstGeom prst="roundRect">
          <a:avLst>
            <a:gd name="adj" fmla="val 10000"/>
          </a:avLst>
        </a:prstGeom>
        <a:solidFill>
          <a:schemeClr val="accent6">
            <a:shade val="50000"/>
            <a:hueOff val="-205198"/>
            <a:satOff val="13680"/>
            <a:lumOff val="178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Dinamiskā novērošana (pēc pabeigtās specifiskās terapijas)</a:t>
          </a:r>
        </a:p>
      </dsp:txBody>
      <dsp:txXfrm>
        <a:off x="5632859" y="1723524"/>
        <a:ext cx="2028383" cy="1187474"/>
      </dsp:txXfrm>
    </dsp:sp>
    <dsp:sp modelId="{1D49FD0A-006E-41C5-B8E6-1298425483F9}">
      <dsp:nvSpPr>
        <dsp:cNvPr id="0" name=""/>
        <dsp:cNvSpPr/>
      </dsp:nvSpPr>
      <dsp:spPr>
        <a:xfrm>
          <a:off x="5595915" y="3263284"/>
          <a:ext cx="2102271" cy="1261362"/>
        </a:xfrm>
        <a:prstGeom prst="roundRect">
          <a:avLst>
            <a:gd name="adj" fmla="val 10000"/>
          </a:avLst>
        </a:prstGeom>
        <a:solidFill>
          <a:schemeClr val="accent6">
            <a:shade val="50000"/>
            <a:hueOff val="-102599"/>
            <a:satOff val="6840"/>
            <a:lumOff val="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dirty="0"/>
            <a:t>Recidīvu diagnostika jeb dzeltenais koridors</a:t>
          </a:r>
        </a:p>
      </dsp:txBody>
      <dsp:txXfrm>
        <a:off x="5632859" y="3300228"/>
        <a:ext cx="2028383" cy="1187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4F0B9-DFF3-48C0-B7F3-76D87B689016}">
      <dsp:nvSpPr>
        <dsp:cNvPr id="0" name=""/>
        <dsp:cNvSpPr/>
      </dsp:nvSpPr>
      <dsp:spPr>
        <a:xfrm>
          <a:off x="5554"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b="1" kern="1200" dirty="0">
              <a:latin typeface="Calibri"/>
              <a:ea typeface="+mn-ea"/>
              <a:cs typeface="+mn-cs"/>
            </a:rPr>
            <a:t>Ģimenes ārsta apmeklējums</a:t>
          </a:r>
        </a:p>
        <a:p>
          <a:pPr marL="114300" lvl="2" indent="-57150" algn="l" defTabSz="444500">
            <a:lnSpc>
              <a:spcPct val="90000"/>
            </a:lnSpc>
            <a:spcBef>
              <a:spcPct val="0"/>
            </a:spcBef>
            <a:spcAft>
              <a:spcPct val="15000"/>
            </a:spcAft>
            <a:buChar char="•"/>
          </a:pPr>
          <a:r>
            <a:rPr lang="lv-LV" sz="1000" kern="1200" dirty="0">
              <a:latin typeface="Calibri"/>
              <a:ea typeface="+mn-ea"/>
              <a:cs typeface="+mn-cs"/>
            </a:rPr>
            <a:t>Sūdzības un simptomi;</a:t>
          </a:r>
        </a:p>
        <a:p>
          <a:pPr marL="114300" lvl="2" indent="-57150" algn="l" defTabSz="444500">
            <a:lnSpc>
              <a:spcPct val="90000"/>
            </a:lnSpc>
            <a:spcBef>
              <a:spcPct val="0"/>
            </a:spcBef>
            <a:spcAft>
              <a:spcPct val="15000"/>
            </a:spcAft>
            <a:buChar char="•"/>
          </a:pPr>
          <a:r>
            <a:rPr lang="lv-LV" sz="1000" kern="1200">
              <a:latin typeface="Calibri"/>
              <a:ea typeface="+mn-ea"/>
              <a:cs typeface="+mn-cs"/>
            </a:rPr>
            <a:t>Fizikālā izmeklēšana un anamnēzes novērtēšana</a:t>
          </a:r>
          <a:endParaRPr lang="lv-LV" sz="1000" kern="1200" dirty="0">
            <a:latin typeface="Calibri"/>
            <a:ea typeface="+mn-ea"/>
            <a:cs typeface="+mn-cs"/>
          </a:endParaRPr>
        </a:p>
        <a:p>
          <a:pPr marL="114300" lvl="2" indent="-57150" algn="l" defTabSz="444500">
            <a:lnSpc>
              <a:spcPct val="90000"/>
            </a:lnSpc>
            <a:spcBef>
              <a:spcPct val="0"/>
            </a:spcBef>
            <a:spcAft>
              <a:spcPct val="15000"/>
            </a:spcAft>
            <a:buChar char="•"/>
          </a:pPr>
          <a:endParaRPr lang="lv-LV" sz="1000" kern="1200" dirty="0">
            <a:solidFill>
              <a:sysClr val="windowText" lastClr="000000">
                <a:hueOff val="0"/>
                <a:satOff val="0"/>
                <a:lumOff val="0"/>
                <a:alphaOff val="0"/>
              </a:sysClr>
            </a:solidFill>
            <a:latin typeface="Calibri"/>
            <a:ea typeface="+mn-ea"/>
            <a:cs typeface="+mn-cs"/>
          </a:endParaRPr>
        </a:p>
      </dsp:txBody>
      <dsp:txXfrm>
        <a:off x="35632" y="1352997"/>
        <a:ext cx="1524530" cy="966799"/>
      </dsp:txXfrm>
    </dsp:sp>
    <dsp:sp modelId="{E0216604-B6D2-4706-8556-7950F9DADED1}">
      <dsp:nvSpPr>
        <dsp:cNvPr id="0" name=""/>
        <dsp:cNvSpPr/>
      </dsp:nvSpPr>
      <dsp:spPr>
        <a:xfrm>
          <a:off x="895408" y="1631706"/>
          <a:ext cx="1751320" cy="1751320"/>
        </a:xfrm>
        <a:prstGeom prst="leftCircularArrow">
          <a:avLst>
            <a:gd name="adj1" fmla="val 3602"/>
            <a:gd name="adj2" fmla="val 448034"/>
            <a:gd name="adj3" fmla="val 2223544"/>
            <a:gd name="adj4" fmla="val 9024489"/>
            <a:gd name="adj5" fmla="val 4202"/>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784C15C-8AE5-4867-8DEF-85678A23E279}">
      <dsp:nvSpPr>
        <dsp:cNvPr id="0" name=""/>
        <dsp:cNvSpPr/>
      </dsp:nvSpPr>
      <dsp:spPr>
        <a:xfrm>
          <a:off x="357707" y="2349875"/>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Nosūtījums</a:t>
          </a:r>
        </a:p>
      </dsp:txBody>
      <dsp:txXfrm>
        <a:off x="374113" y="2366281"/>
        <a:ext cx="1375798" cy="527345"/>
      </dsp:txXfrm>
    </dsp:sp>
    <dsp:sp modelId="{DE8E9F83-D652-4A7D-B64F-3E798F335952}">
      <dsp:nvSpPr>
        <dsp:cNvPr id="0" name=""/>
        <dsp:cNvSpPr/>
      </dsp:nvSpPr>
      <dsp:spPr>
        <a:xfrm>
          <a:off x="2031131"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kern="1200" dirty="0">
              <a:latin typeface="Calibri"/>
              <a:ea typeface="+mn-ea"/>
              <a:cs typeface="+mn-cs"/>
            </a:rPr>
            <a:t>pieraksts uz izmeklējumu</a:t>
          </a:r>
        </a:p>
        <a:p>
          <a:pPr marL="114300" lvl="1" indent="-114300" algn="l" defTabSz="533400">
            <a:lnSpc>
              <a:spcPct val="90000"/>
            </a:lnSpc>
            <a:spcBef>
              <a:spcPct val="0"/>
            </a:spcBef>
            <a:spcAft>
              <a:spcPct val="15000"/>
            </a:spcAft>
            <a:buChar char="•"/>
          </a:pPr>
          <a:r>
            <a:rPr lang="lv-LV" sz="1200" kern="1200" dirty="0">
              <a:latin typeface="Calibri"/>
              <a:ea typeface="+mn-ea"/>
              <a:cs typeface="+mn-cs"/>
            </a:rPr>
            <a:t>izmeklējuma veikšana</a:t>
          </a:r>
        </a:p>
        <a:p>
          <a:pPr marL="114300" lvl="1" indent="-114300" algn="l" defTabSz="533400">
            <a:lnSpc>
              <a:spcPct val="90000"/>
            </a:lnSpc>
            <a:spcBef>
              <a:spcPct val="0"/>
            </a:spcBef>
            <a:spcAft>
              <a:spcPct val="15000"/>
            </a:spcAft>
            <a:buChar char="•"/>
          </a:pPr>
          <a:r>
            <a:rPr lang="lv-LV" sz="1200" kern="1200">
              <a:latin typeface="Calibri"/>
              <a:ea typeface="+mn-ea"/>
              <a:cs typeface="+mn-cs"/>
            </a:rPr>
            <a:t>izmeklējuma apraksts</a:t>
          </a:r>
          <a:endParaRPr lang="lv-LV" sz="1200" kern="1200" dirty="0">
            <a:latin typeface="Calibri"/>
            <a:ea typeface="+mn-ea"/>
            <a:cs typeface="+mn-cs"/>
          </a:endParaRPr>
        </a:p>
      </dsp:txBody>
      <dsp:txXfrm>
        <a:off x="2061209" y="1633076"/>
        <a:ext cx="1524530" cy="966799"/>
      </dsp:txXfrm>
    </dsp:sp>
    <dsp:sp modelId="{96CECC9A-C31F-4126-B49D-2E521FFAEA14}">
      <dsp:nvSpPr>
        <dsp:cNvPr id="0" name=""/>
        <dsp:cNvSpPr/>
      </dsp:nvSpPr>
      <dsp:spPr>
        <a:xfrm>
          <a:off x="2907779" y="518599"/>
          <a:ext cx="1953807" cy="1953807"/>
        </a:xfrm>
        <a:prstGeom prst="circularArrow">
          <a:avLst>
            <a:gd name="adj1" fmla="val 3243"/>
            <a:gd name="adj2" fmla="val 399970"/>
            <a:gd name="adj3" fmla="val 19424519"/>
            <a:gd name="adj4" fmla="val 12575511"/>
            <a:gd name="adj5" fmla="val 3784"/>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7FAFC9-7348-439C-B243-9B20C7734C0D}">
      <dsp:nvSpPr>
        <dsp:cNvPr id="0" name=""/>
        <dsp:cNvSpPr/>
      </dsp:nvSpPr>
      <dsp:spPr>
        <a:xfrm>
          <a:off x="2383283" y="1042840"/>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Izmeklējums, jebkurā ārstniecības iestādē</a:t>
          </a:r>
          <a:r>
            <a:rPr lang="lv-LV" sz="1100" b="1" kern="1200" dirty="0">
              <a:latin typeface="Calibri"/>
              <a:ea typeface="+mn-ea"/>
              <a:cs typeface="+mn-cs"/>
            </a:rPr>
            <a:t> </a:t>
          </a:r>
        </a:p>
      </dsp:txBody>
      <dsp:txXfrm>
        <a:off x="2399689" y="1059246"/>
        <a:ext cx="1375798" cy="527345"/>
      </dsp:txXfrm>
    </dsp:sp>
    <dsp:sp modelId="{36140ABB-CE32-4C70-8CCA-876C2418A259}">
      <dsp:nvSpPr>
        <dsp:cNvPr id="0" name=""/>
        <dsp:cNvSpPr/>
      </dsp:nvSpPr>
      <dsp:spPr>
        <a:xfrm>
          <a:off x="4056707"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b="1" kern="1200" dirty="0">
              <a:latin typeface="Calibri"/>
              <a:ea typeface="+mn-ea"/>
              <a:cs typeface="+mn-cs"/>
            </a:rPr>
            <a:t>Atkārtots ģimenes ārsta apmeklējums</a:t>
          </a:r>
        </a:p>
        <a:p>
          <a:pPr marL="228600" lvl="2" indent="-114300" algn="l" defTabSz="533400">
            <a:lnSpc>
              <a:spcPct val="90000"/>
            </a:lnSpc>
            <a:spcBef>
              <a:spcPct val="0"/>
            </a:spcBef>
            <a:spcAft>
              <a:spcPct val="15000"/>
            </a:spcAft>
            <a:buChar char="•"/>
          </a:pPr>
          <a:r>
            <a:rPr lang="lv-LV" sz="1200" kern="1200" dirty="0">
              <a:latin typeface="Calibri"/>
              <a:ea typeface="+mn-ea"/>
              <a:cs typeface="+mn-cs"/>
            </a:rPr>
            <a:t>tiek izvērtēti izmeklējumu rezultāti</a:t>
          </a:r>
        </a:p>
      </dsp:txBody>
      <dsp:txXfrm>
        <a:off x="4086785" y="1352997"/>
        <a:ext cx="1524530" cy="966799"/>
      </dsp:txXfrm>
    </dsp:sp>
    <dsp:sp modelId="{A061D3D4-D12C-4C89-B6DA-10770340129E}">
      <dsp:nvSpPr>
        <dsp:cNvPr id="0" name=""/>
        <dsp:cNvSpPr/>
      </dsp:nvSpPr>
      <dsp:spPr>
        <a:xfrm>
          <a:off x="4946561" y="1631706"/>
          <a:ext cx="1751320" cy="1751320"/>
        </a:xfrm>
        <a:prstGeom prst="leftCircularArrow">
          <a:avLst>
            <a:gd name="adj1" fmla="val 3602"/>
            <a:gd name="adj2" fmla="val 448034"/>
            <a:gd name="adj3" fmla="val 2223544"/>
            <a:gd name="adj4" fmla="val 9024489"/>
            <a:gd name="adj5" fmla="val 4202"/>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3FDB61-D0F4-4E67-BC2E-923876C54E2F}">
      <dsp:nvSpPr>
        <dsp:cNvPr id="0" name=""/>
        <dsp:cNvSpPr/>
      </dsp:nvSpPr>
      <dsp:spPr>
        <a:xfrm>
          <a:off x="4408859" y="2349875"/>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Nosūtījums uz specializētu ārstniecības iestādi</a:t>
          </a:r>
        </a:p>
      </dsp:txBody>
      <dsp:txXfrm>
        <a:off x="4425265" y="2366281"/>
        <a:ext cx="1375798" cy="527345"/>
      </dsp:txXfrm>
    </dsp:sp>
    <dsp:sp modelId="{0A534DE5-966B-47B5-B04F-7D06A56BBBCA}">
      <dsp:nvSpPr>
        <dsp:cNvPr id="0" name=""/>
        <dsp:cNvSpPr/>
      </dsp:nvSpPr>
      <dsp:spPr>
        <a:xfrm>
          <a:off x="6082283"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kern="1200">
              <a:latin typeface="Calibri"/>
              <a:ea typeface="+mn-ea"/>
              <a:cs typeface="+mn-cs"/>
            </a:rPr>
            <a:t>pieraksts pie noteikta speciāllista noteiktās ārstniecības iestādes</a:t>
          </a:r>
        </a:p>
        <a:p>
          <a:pPr marL="114300" lvl="1" indent="-114300" algn="l" defTabSz="533400">
            <a:lnSpc>
              <a:spcPct val="90000"/>
            </a:lnSpc>
            <a:spcBef>
              <a:spcPct val="0"/>
            </a:spcBef>
            <a:spcAft>
              <a:spcPct val="15000"/>
            </a:spcAft>
            <a:buChar char="•"/>
          </a:pPr>
          <a:r>
            <a:rPr lang="lv-LV" sz="1200" kern="1200">
              <a:latin typeface="Calibri"/>
              <a:ea typeface="+mn-ea"/>
              <a:cs typeface="+mn-cs"/>
            </a:rPr>
            <a:t>specialista konsultācija</a:t>
          </a:r>
        </a:p>
      </dsp:txBody>
      <dsp:txXfrm>
        <a:off x="6112361" y="1633076"/>
        <a:ext cx="1524530" cy="966799"/>
      </dsp:txXfrm>
    </dsp:sp>
    <dsp:sp modelId="{D72BD245-7FB0-4897-8984-54298D393AC0}">
      <dsp:nvSpPr>
        <dsp:cNvPr id="0" name=""/>
        <dsp:cNvSpPr/>
      </dsp:nvSpPr>
      <dsp:spPr>
        <a:xfrm>
          <a:off x="6439985" y="1071414"/>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Specializēta ārstniecības ies</a:t>
          </a:r>
          <a:r>
            <a:rPr lang="lv-LV" sz="1100" kern="1200" dirty="0">
              <a:solidFill>
                <a:schemeClr val="tx1"/>
              </a:solidFill>
              <a:latin typeface="Calibri"/>
              <a:ea typeface="+mn-ea"/>
              <a:cs typeface="+mn-cs"/>
            </a:rPr>
            <a:t>tāde</a:t>
          </a:r>
        </a:p>
      </dsp:txBody>
      <dsp:txXfrm>
        <a:off x="6456391" y="1087820"/>
        <a:ext cx="1375798" cy="5273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83DD0-B22D-4FEF-8CEE-F97303C7D5F7}">
      <dsp:nvSpPr>
        <dsp:cNvPr id="0" name=""/>
        <dsp:cNvSpPr/>
      </dsp:nvSpPr>
      <dsp:spPr>
        <a:xfrm>
          <a:off x="104" y="525659"/>
          <a:ext cx="1778266" cy="444566"/>
        </a:xfrm>
        <a:prstGeom prst="roundRect">
          <a:avLst>
            <a:gd name="adj" fmla="val 10000"/>
          </a:avLst>
        </a:prstGeom>
        <a:solidFill>
          <a:schemeClr val="accent6">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lv-LV" sz="900" kern="1200" dirty="0"/>
            <a:t>Ģimenes ārsta apmeklējuma laikā</a:t>
          </a:r>
        </a:p>
      </dsp:txBody>
      <dsp:txXfrm>
        <a:off x="13125" y="538680"/>
        <a:ext cx="1752224" cy="418524"/>
      </dsp:txXfrm>
    </dsp:sp>
    <dsp:sp modelId="{A24FEF59-9149-40E7-A237-A8D4CFD24981}">
      <dsp:nvSpPr>
        <dsp:cNvPr id="0" name=""/>
        <dsp:cNvSpPr/>
      </dsp:nvSpPr>
      <dsp:spPr>
        <a:xfrm rot="5400000">
          <a:off x="850337" y="1009125"/>
          <a:ext cx="77799" cy="77799"/>
        </a:xfrm>
        <a:prstGeom prst="rightArrow">
          <a:avLst>
            <a:gd name="adj1" fmla="val 66700"/>
            <a:gd name="adj2" fmla="val 50000"/>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C249BB-12AD-4EC1-B8E6-87BFDA5271AF}">
      <dsp:nvSpPr>
        <dsp:cNvPr id="0" name=""/>
        <dsp:cNvSpPr/>
      </dsp:nvSpPr>
      <dsp:spPr>
        <a:xfrm>
          <a:off x="104" y="1125824"/>
          <a:ext cx="1778266" cy="3040959"/>
        </a:xfrm>
        <a:prstGeom prst="roundRect">
          <a:avLst>
            <a:gd name="adj" fmla="val 10000"/>
          </a:avLst>
        </a:prstGeom>
        <a:solidFill>
          <a:schemeClr val="accent6">
            <a:alpha val="90000"/>
            <a:tint val="55000"/>
            <a:hueOff val="0"/>
            <a:satOff val="0"/>
            <a:lumOff val="0"/>
            <a:alphaOff val="0"/>
          </a:schemeClr>
        </a:solidFill>
        <a:ln w="25400"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Konstatē, piemēram, </a:t>
          </a:r>
        </a:p>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ka pacientam vecumā no 40 gadiem ir svara zudums bez konstatēta iemesla un sāpes vēderā vai </a:t>
          </a:r>
        </a:p>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pacientam vecumā no 50 gadiem ir neizskaidrojami asiņaini izdalījumi no taisnās zarnas;</a:t>
          </a:r>
        </a:p>
      </dsp:txBody>
      <dsp:txXfrm>
        <a:off x="52188" y="1177908"/>
        <a:ext cx="1674098" cy="2936791"/>
      </dsp:txXfrm>
    </dsp:sp>
    <dsp:sp modelId="{47DD372F-A894-42B7-AD12-4A1191D2C134}">
      <dsp:nvSpPr>
        <dsp:cNvPr id="0" name=""/>
        <dsp:cNvSpPr/>
      </dsp:nvSpPr>
      <dsp:spPr>
        <a:xfrm>
          <a:off x="2027327" y="525659"/>
          <a:ext cx="1778266" cy="444566"/>
        </a:xfrm>
        <a:prstGeom prst="roundRect">
          <a:avLst>
            <a:gd name="adj" fmla="val 10000"/>
          </a:avLst>
        </a:prstGeom>
        <a:solidFill>
          <a:schemeClr val="accent6">
            <a:shade val="50000"/>
            <a:hueOff val="-230848"/>
            <a:satOff val="15390"/>
            <a:lumOff val="20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lv-LV" sz="900" kern="1200" dirty="0"/>
            <a:t>Ģimenes ārsts veic fizikālo izmeklēšanu un noskaidro anamnēzi</a:t>
          </a:r>
        </a:p>
      </dsp:txBody>
      <dsp:txXfrm>
        <a:off x="2040348" y="538680"/>
        <a:ext cx="1752224" cy="418524"/>
      </dsp:txXfrm>
    </dsp:sp>
    <dsp:sp modelId="{627C156C-CC9C-4329-824A-D261F0EB9797}">
      <dsp:nvSpPr>
        <dsp:cNvPr id="0" name=""/>
        <dsp:cNvSpPr/>
      </dsp:nvSpPr>
      <dsp:spPr>
        <a:xfrm rot="5516315">
          <a:off x="2877157" y="990823"/>
          <a:ext cx="59530" cy="77799"/>
        </a:xfrm>
        <a:prstGeom prst="rightArrow">
          <a:avLst>
            <a:gd name="adj1" fmla="val 66700"/>
            <a:gd name="adj2" fmla="val 50000"/>
          </a:avLst>
        </a:prstGeom>
        <a:solidFill>
          <a:schemeClr val="accent6">
            <a:shade val="90000"/>
            <a:hueOff val="-193090"/>
            <a:satOff val="2625"/>
            <a:lumOff val="1109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79C405-F534-4BCA-B5F6-1F127AF6DA6E}">
      <dsp:nvSpPr>
        <dsp:cNvPr id="0" name=""/>
        <dsp:cNvSpPr/>
      </dsp:nvSpPr>
      <dsp:spPr>
        <a:xfrm>
          <a:off x="1964003" y="1089220"/>
          <a:ext cx="1778266" cy="3059173"/>
        </a:xfrm>
        <a:prstGeom prst="roundRect">
          <a:avLst>
            <a:gd name="adj" fmla="val 10000"/>
          </a:avLst>
        </a:prstGeom>
        <a:solidFill>
          <a:schemeClr val="accent6">
            <a:alpha val="90000"/>
            <a:tint val="55000"/>
            <a:hueOff val="0"/>
            <a:satOff val="0"/>
            <a:lumOff val="0"/>
            <a:alphaOff val="0"/>
          </a:schemeClr>
        </a:solidFill>
        <a:ln w="25400"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ādas novērtēšanu</a:t>
          </a:r>
        </a:p>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vēdera </a:t>
          </a:r>
          <a:r>
            <a:rPr lang="lv-LV" sz="1100" kern="1200" dirty="0" err="1"/>
            <a:t>palpāciju</a:t>
          </a:r>
          <a:endParaRPr lang="lv-LV" sz="1100" kern="1200" dirty="0"/>
        </a:p>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aknu apvidus </a:t>
          </a:r>
          <a:r>
            <a:rPr lang="lv-LV" sz="1100" kern="1200" dirty="0" err="1"/>
            <a:t>palpāciju</a:t>
          </a:r>
          <a:endParaRPr lang="lv-LV" sz="1100" kern="1200" dirty="0"/>
        </a:p>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cirkšņu limfmezglu </a:t>
          </a:r>
          <a:r>
            <a:rPr lang="lv-LV" sz="1100" kern="1200" dirty="0" err="1"/>
            <a:t>palpāciju</a:t>
          </a:r>
          <a:endParaRPr lang="lv-LV" sz="1100" kern="1200" dirty="0"/>
        </a:p>
      </dsp:txBody>
      <dsp:txXfrm>
        <a:off x="2016087" y="1141304"/>
        <a:ext cx="1674098" cy="2955005"/>
      </dsp:txXfrm>
    </dsp:sp>
    <dsp:sp modelId="{1DD1657D-CE2E-4360-9BEC-0C8C3BE20DA6}">
      <dsp:nvSpPr>
        <dsp:cNvPr id="0" name=""/>
        <dsp:cNvSpPr/>
      </dsp:nvSpPr>
      <dsp:spPr>
        <a:xfrm>
          <a:off x="4054551" y="525659"/>
          <a:ext cx="1778266" cy="444566"/>
        </a:xfrm>
        <a:prstGeom prst="roundRect">
          <a:avLst>
            <a:gd name="adj" fmla="val 10000"/>
          </a:avLst>
        </a:prstGeom>
        <a:solidFill>
          <a:schemeClr val="accent6">
            <a:shade val="50000"/>
            <a:hueOff val="-461695"/>
            <a:satOff val="30780"/>
            <a:lumOff val="40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lv-LV" sz="900" kern="1200" dirty="0"/>
            <a:t>Ģimenes ārsts </a:t>
          </a:r>
          <a:r>
            <a:rPr lang="lv-LV" sz="900" kern="1200" dirty="0" err="1"/>
            <a:t>nosūta</a:t>
          </a:r>
          <a:r>
            <a:rPr lang="lv-LV" sz="900" kern="1200" dirty="0"/>
            <a:t> pacientu</a:t>
          </a:r>
        </a:p>
      </dsp:txBody>
      <dsp:txXfrm>
        <a:off x="4067572" y="538680"/>
        <a:ext cx="1752224" cy="418524"/>
      </dsp:txXfrm>
    </dsp:sp>
    <dsp:sp modelId="{74B0A425-1F6E-4D3E-90E9-CC05A893A95B}">
      <dsp:nvSpPr>
        <dsp:cNvPr id="0" name=""/>
        <dsp:cNvSpPr/>
      </dsp:nvSpPr>
      <dsp:spPr>
        <a:xfrm rot="5400000">
          <a:off x="4904784" y="1009125"/>
          <a:ext cx="77799" cy="77799"/>
        </a:xfrm>
        <a:prstGeom prst="rightArrow">
          <a:avLst>
            <a:gd name="adj1" fmla="val 66700"/>
            <a:gd name="adj2" fmla="val 50000"/>
          </a:avLst>
        </a:prstGeom>
        <a:solidFill>
          <a:schemeClr val="accent6">
            <a:shade val="90000"/>
            <a:hueOff val="-386179"/>
            <a:satOff val="5250"/>
            <a:lumOff val="221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D4FBDA-CEAA-4435-AD7A-608602D3EFD3}">
      <dsp:nvSpPr>
        <dsp:cNvPr id="0" name=""/>
        <dsp:cNvSpPr/>
      </dsp:nvSpPr>
      <dsp:spPr>
        <a:xfrm>
          <a:off x="4054551" y="1125824"/>
          <a:ext cx="1778266" cy="1512731"/>
        </a:xfrm>
        <a:prstGeom prst="roundRect">
          <a:avLst>
            <a:gd name="adj" fmla="val 10000"/>
          </a:avLst>
        </a:prstGeom>
        <a:solidFill>
          <a:schemeClr val="accent6">
            <a:alpha val="90000"/>
            <a:tint val="55000"/>
            <a:hueOff val="0"/>
            <a:satOff val="0"/>
            <a:lumOff val="0"/>
            <a:alphaOff val="0"/>
          </a:schemeClr>
        </a:solidFill>
        <a:ln w="25400"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a:t>Laboratoriskiem izmeklējumiem: PAA, EGĀ, </a:t>
          </a:r>
          <a:r>
            <a:rPr lang="lv-LV" sz="1100" kern="1200" dirty="0" err="1"/>
            <a:t>feritīnu</a:t>
          </a:r>
          <a:r>
            <a:rPr lang="lv-LV" sz="1100" kern="1200" dirty="0"/>
            <a:t>, ALAT, sārmaino </a:t>
          </a:r>
          <a:r>
            <a:rPr lang="lv-LV" sz="1100" kern="1200" dirty="0" err="1"/>
            <a:t>fosfotāzi</a:t>
          </a:r>
          <a:r>
            <a:rPr lang="lv-LV" sz="1100" kern="1200" dirty="0"/>
            <a:t>, </a:t>
          </a:r>
          <a:r>
            <a:rPr lang="lv-LV" sz="1100" kern="1200" dirty="0" err="1"/>
            <a:t>laktātdehidrogenāzi</a:t>
          </a:r>
          <a:r>
            <a:rPr lang="lv-LV" sz="1100" kern="1200" dirty="0"/>
            <a:t>, </a:t>
          </a:r>
          <a:r>
            <a:rPr lang="lv-LV" sz="1100" kern="1200" dirty="0" err="1"/>
            <a:t>kreatinīnu</a:t>
          </a:r>
          <a:r>
            <a:rPr lang="lv-LV" sz="1100" kern="1200" dirty="0"/>
            <a:t>, slēptas asinis </a:t>
          </a:r>
          <a:r>
            <a:rPr lang="lv-LV" sz="1100" kern="1200" dirty="0" err="1"/>
            <a:t>fēcēc</a:t>
          </a:r>
          <a:endParaRPr lang="lv-LV" sz="1100" kern="1200" dirty="0"/>
        </a:p>
      </dsp:txBody>
      <dsp:txXfrm>
        <a:off x="4098857" y="1170130"/>
        <a:ext cx="1689654" cy="1424119"/>
      </dsp:txXfrm>
    </dsp:sp>
    <dsp:sp modelId="{82E808D1-5E65-4F98-B931-A81C3F74A1E2}">
      <dsp:nvSpPr>
        <dsp:cNvPr id="0" name=""/>
        <dsp:cNvSpPr/>
      </dsp:nvSpPr>
      <dsp:spPr>
        <a:xfrm rot="5400000">
          <a:off x="4904784" y="2677455"/>
          <a:ext cx="77799" cy="77799"/>
        </a:xfrm>
        <a:prstGeom prst="rightArrow">
          <a:avLst>
            <a:gd name="adj1" fmla="val 66700"/>
            <a:gd name="adj2" fmla="val 50000"/>
          </a:avLst>
        </a:prstGeom>
        <a:solidFill>
          <a:schemeClr val="accent6">
            <a:shade val="90000"/>
            <a:hueOff val="-386179"/>
            <a:satOff val="5250"/>
            <a:lumOff val="221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811E53-C48B-4E7D-AB44-0DDE21D03122}">
      <dsp:nvSpPr>
        <dsp:cNvPr id="0" name=""/>
        <dsp:cNvSpPr/>
      </dsp:nvSpPr>
      <dsp:spPr>
        <a:xfrm>
          <a:off x="4054551" y="2794153"/>
          <a:ext cx="1778266" cy="1397659"/>
        </a:xfrm>
        <a:prstGeom prst="roundRect">
          <a:avLst>
            <a:gd name="adj" fmla="val 10000"/>
          </a:avLst>
        </a:prstGeom>
        <a:solidFill>
          <a:schemeClr val="accent6">
            <a:alpha val="90000"/>
            <a:tint val="55000"/>
            <a:hueOff val="0"/>
            <a:satOff val="0"/>
            <a:lumOff val="0"/>
            <a:alphaOff val="0"/>
          </a:schemeClr>
        </a:solidFill>
        <a:ln w="25400"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l" defTabSz="488950">
            <a:lnSpc>
              <a:spcPct val="90000"/>
            </a:lnSpc>
            <a:spcBef>
              <a:spcPct val="0"/>
            </a:spcBef>
            <a:spcAft>
              <a:spcPct val="35000"/>
            </a:spcAft>
            <a:buNone/>
          </a:pPr>
          <a:r>
            <a:rPr lang="lv-LV" sz="1100" kern="1200" dirty="0"/>
            <a:t>Vizuālās diagnostikas izmeklējumiem: RTG ar bāriju, </a:t>
          </a:r>
          <a:r>
            <a:rPr lang="lv-LV" sz="1100" kern="1200" dirty="0" err="1"/>
            <a:t>kolonoskopiju</a:t>
          </a:r>
          <a:r>
            <a:rPr lang="lv-LV" sz="1100" kern="1200" dirty="0"/>
            <a:t>/</a:t>
          </a:r>
          <a:r>
            <a:rPr lang="lv-LV" sz="1100" kern="1200" dirty="0" err="1"/>
            <a:t>rektoskopiju</a:t>
          </a:r>
          <a:r>
            <a:rPr lang="lv-LV" sz="1100" kern="1200" dirty="0"/>
            <a:t> ar biopsiju</a:t>
          </a:r>
        </a:p>
      </dsp:txBody>
      <dsp:txXfrm>
        <a:off x="4095487" y="2835089"/>
        <a:ext cx="1696394" cy="1315787"/>
      </dsp:txXfrm>
    </dsp:sp>
    <dsp:sp modelId="{C9D5D6E3-2A11-4FA3-81A1-EB49F317E1A0}">
      <dsp:nvSpPr>
        <dsp:cNvPr id="0" name=""/>
        <dsp:cNvSpPr/>
      </dsp:nvSpPr>
      <dsp:spPr>
        <a:xfrm>
          <a:off x="6081774" y="525659"/>
          <a:ext cx="1778266" cy="444566"/>
        </a:xfrm>
        <a:prstGeom prst="roundRect">
          <a:avLst>
            <a:gd name="adj" fmla="val 10000"/>
          </a:avLst>
        </a:prstGeom>
        <a:solidFill>
          <a:schemeClr val="accent6">
            <a:shade val="50000"/>
            <a:hueOff val="-230848"/>
            <a:satOff val="15390"/>
            <a:lumOff val="20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lv-LV" sz="900" kern="1200" dirty="0"/>
            <a:t>Ģimenes ārsts</a:t>
          </a:r>
        </a:p>
      </dsp:txBody>
      <dsp:txXfrm>
        <a:off x="6094795" y="538680"/>
        <a:ext cx="1752224" cy="418524"/>
      </dsp:txXfrm>
    </dsp:sp>
    <dsp:sp modelId="{BD77C7FA-C42A-4F86-8B02-8B67989FF12C}">
      <dsp:nvSpPr>
        <dsp:cNvPr id="0" name=""/>
        <dsp:cNvSpPr/>
      </dsp:nvSpPr>
      <dsp:spPr>
        <a:xfrm rot="5400000">
          <a:off x="6932008" y="1009125"/>
          <a:ext cx="77799" cy="77799"/>
        </a:xfrm>
        <a:prstGeom prst="rightArrow">
          <a:avLst>
            <a:gd name="adj1" fmla="val 66700"/>
            <a:gd name="adj2" fmla="val 50000"/>
          </a:avLst>
        </a:prstGeom>
        <a:solidFill>
          <a:schemeClr val="accent6">
            <a:shade val="90000"/>
            <a:hueOff val="-193090"/>
            <a:satOff val="2625"/>
            <a:lumOff val="1109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2BA2A3-5130-4D46-A54C-8F5303BEA6EB}">
      <dsp:nvSpPr>
        <dsp:cNvPr id="0" name=""/>
        <dsp:cNvSpPr/>
      </dsp:nvSpPr>
      <dsp:spPr>
        <a:xfrm>
          <a:off x="6081774" y="1125824"/>
          <a:ext cx="1778266" cy="3004296"/>
        </a:xfrm>
        <a:prstGeom prst="roundRect">
          <a:avLst>
            <a:gd name="adj" fmla="val 10000"/>
          </a:avLst>
        </a:prstGeom>
        <a:solidFill>
          <a:schemeClr val="accent6">
            <a:alpha val="90000"/>
            <a:tint val="55000"/>
            <a:hueOff val="0"/>
            <a:satOff val="0"/>
            <a:lumOff val="0"/>
            <a:alphaOff val="0"/>
          </a:schemeClr>
        </a:solidFill>
        <a:ln w="25400"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l" defTabSz="488950">
            <a:lnSpc>
              <a:spcPct val="90000"/>
            </a:lnSpc>
            <a:spcBef>
              <a:spcPct val="0"/>
            </a:spcBef>
            <a:spcAft>
              <a:spcPct val="35000"/>
            </a:spcAft>
            <a:buNone/>
          </a:pPr>
          <a:endParaRPr lang="lv-LV" sz="1100" kern="1200" dirty="0"/>
        </a:p>
        <a:p>
          <a:pPr marL="0" lvl="0" indent="0" algn="l" defTabSz="488950">
            <a:lnSpc>
              <a:spcPct val="90000"/>
            </a:lnSpc>
            <a:spcBef>
              <a:spcPct val="0"/>
            </a:spcBef>
            <a:spcAft>
              <a:spcPct val="35000"/>
            </a:spcAft>
            <a:buNone/>
          </a:pPr>
          <a:r>
            <a:rPr lang="lv-LV" sz="1100" kern="1200" dirty="0" err="1"/>
            <a:t>Nosūta</a:t>
          </a:r>
          <a:r>
            <a:rPr lang="lv-LV" sz="1100" kern="1200" dirty="0"/>
            <a:t> un pieraksta pacientu pie ķirurga uz vienu no specializētām iestādēm</a:t>
          </a:r>
        </a:p>
      </dsp:txBody>
      <dsp:txXfrm>
        <a:off x="6133858" y="1177908"/>
        <a:ext cx="1674098" cy="29001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4F0B9-DFF3-48C0-B7F3-76D87B689016}">
      <dsp:nvSpPr>
        <dsp:cNvPr id="0" name=""/>
        <dsp:cNvSpPr/>
      </dsp:nvSpPr>
      <dsp:spPr>
        <a:xfrm>
          <a:off x="5554" y="1282982"/>
          <a:ext cx="1584686" cy="138748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b="1" kern="1200" dirty="0">
              <a:latin typeface="Calibri"/>
              <a:ea typeface="+mn-ea"/>
              <a:cs typeface="+mn-cs"/>
            </a:rPr>
            <a:t>Ģimenes ārsta vai </a:t>
          </a:r>
          <a:r>
            <a:rPr lang="lv-LV" sz="1200" b="1" kern="1200" dirty="0">
              <a:solidFill>
                <a:srgbClr val="FF0000"/>
              </a:solidFill>
              <a:latin typeface="Calibri"/>
              <a:ea typeface="+mn-ea"/>
              <a:cs typeface="+mn-cs"/>
            </a:rPr>
            <a:t>ārsta speciālista </a:t>
          </a:r>
          <a:r>
            <a:rPr lang="lv-LV" sz="1200" b="1" kern="1200" dirty="0">
              <a:latin typeface="Calibri"/>
              <a:ea typeface="+mn-ea"/>
              <a:cs typeface="+mn-cs"/>
            </a:rPr>
            <a:t>apmeklējums </a:t>
          </a:r>
        </a:p>
        <a:p>
          <a:pPr marL="114300" lvl="2" indent="-57150" algn="l" defTabSz="444500">
            <a:lnSpc>
              <a:spcPct val="90000"/>
            </a:lnSpc>
            <a:spcBef>
              <a:spcPct val="0"/>
            </a:spcBef>
            <a:spcAft>
              <a:spcPct val="15000"/>
            </a:spcAft>
            <a:buChar char="•"/>
          </a:pPr>
          <a:r>
            <a:rPr lang="lv-LV" sz="1000" kern="1200" dirty="0">
              <a:latin typeface="Calibri"/>
              <a:ea typeface="+mn-ea"/>
              <a:cs typeface="+mn-cs"/>
            </a:rPr>
            <a:t>Sūdzības un simptomi;</a:t>
          </a:r>
        </a:p>
        <a:p>
          <a:pPr marL="114300" lvl="2" indent="-57150" algn="l" defTabSz="444500">
            <a:lnSpc>
              <a:spcPct val="90000"/>
            </a:lnSpc>
            <a:spcBef>
              <a:spcPct val="0"/>
            </a:spcBef>
            <a:spcAft>
              <a:spcPct val="15000"/>
            </a:spcAft>
            <a:buChar char="•"/>
          </a:pPr>
          <a:r>
            <a:rPr lang="lv-LV" sz="1000" kern="1200" dirty="0">
              <a:solidFill>
                <a:srgbClr val="FF0000"/>
              </a:solidFill>
              <a:latin typeface="Calibri"/>
              <a:ea typeface="+mn-ea"/>
              <a:cs typeface="+mn-cs"/>
            </a:rPr>
            <a:t>Dinamiskās novērošanas izmeklējumu rezultāti;</a:t>
          </a:r>
        </a:p>
        <a:p>
          <a:pPr marL="114300" lvl="2" indent="-57150" algn="l" defTabSz="444500">
            <a:lnSpc>
              <a:spcPct val="90000"/>
            </a:lnSpc>
            <a:spcBef>
              <a:spcPct val="0"/>
            </a:spcBef>
            <a:spcAft>
              <a:spcPct val="15000"/>
            </a:spcAft>
            <a:buChar char="•"/>
          </a:pPr>
          <a:r>
            <a:rPr lang="lv-LV" sz="1000" kern="1200" dirty="0">
              <a:latin typeface="Calibri"/>
              <a:ea typeface="+mn-ea"/>
              <a:cs typeface="+mn-cs"/>
            </a:rPr>
            <a:t>Fizikālā izmeklēšana un anamnēzes novērtēšana</a:t>
          </a:r>
        </a:p>
        <a:p>
          <a:pPr marL="114300" lvl="2" indent="-57150" algn="l" defTabSz="444500">
            <a:lnSpc>
              <a:spcPct val="90000"/>
            </a:lnSpc>
            <a:spcBef>
              <a:spcPct val="0"/>
            </a:spcBef>
            <a:spcAft>
              <a:spcPct val="15000"/>
            </a:spcAft>
            <a:buChar char="•"/>
          </a:pPr>
          <a:endParaRPr lang="lv-LV" sz="1000" kern="1200" dirty="0">
            <a:solidFill>
              <a:sysClr val="windowText" lastClr="000000">
                <a:hueOff val="0"/>
                <a:satOff val="0"/>
                <a:lumOff val="0"/>
                <a:alphaOff val="0"/>
              </a:sysClr>
            </a:solidFill>
            <a:latin typeface="Calibri"/>
            <a:ea typeface="+mn-ea"/>
            <a:cs typeface="+mn-cs"/>
          </a:endParaRPr>
        </a:p>
      </dsp:txBody>
      <dsp:txXfrm>
        <a:off x="37484" y="1314912"/>
        <a:ext cx="1520826" cy="1026305"/>
      </dsp:txXfrm>
    </dsp:sp>
    <dsp:sp modelId="{E0216604-B6D2-4706-8556-7950F9DADED1}">
      <dsp:nvSpPr>
        <dsp:cNvPr id="0" name=""/>
        <dsp:cNvSpPr/>
      </dsp:nvSpPr>
      <dsp:spPr>
        <a:xfrm rot="20602105">
          <a:off x="989284" y="1966065"/>
          <a:ext cx="1580289" cy="1593975"/>
        </a:xfrm>
        <a:prstGeom prst="leftCircularArrow">
          <a:avLst>
            <a:gd name="adj1" fmla="val 3602"/>
            <a:gd name="adj2" fmla="val 448034"/>
            <a:gd name="adj3" fmla="val 2223544"/>
            <a:gd name="adj4" fmla="val 9024489"/>
            <a:gd name="adj5" fmla="val 4202"/>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784C15C-8AE5-4867-8DEF-85678A23E279}">
      <dsp:nvSpPr>
        <dsp:cNvPr id="0" name=""/>
        <dsp:cNvSpPr/>
      </dsp:nvSpPr>
      <dsp:spPr>
        <a:xfrm>
          <a:off x="542432" y="2650054"/>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Nosūtījums</a:t>
          </a:r>
        </a:p>
      </dsp:txBody>
      <dsp:txXfrm>
        <a:off x="558838" y="2666460"/>
        <a:ext cx="1375798" cy="527345"/>
      </dsp:txXfrm>
    </dsp:sp>
    <dsp:sp modelId="{DE8E9F83-D652-4A7D-B64F-3E798F335952}">
      <dsp:nvSpPr>
        <dsp:cNvPr id="0" name=""/>
        <dsp:cNvSpPr/>
      </dsp:nvSpPr>
      <dsp:spPr>
        <a:xfrm>
          <a:off x="2031131"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kern="1200" dirty="0">
              <a:latin typeface="Calibri"/>
              <a:ea typeface="+mn-ea"/>
              <a:cs typeface="+mn-cs"/>
            </a:rPr>
            <a:t>pieraksts uz izmeklējumu</a:t>
          </a:r>
        </a:p>
        <a:p>
          <a:pPr marL="114300" lvl="1" indent="-114300" algn="l" defTabSz="533400">
            <a:lnSpc>
              <a:spcPct val="90000"/>
            </a:lnSpc>
            <a:spcBef>
              <a:spcPct val="0"/>
            </a:spcBef>
            <a:spcAft>
              <a:spcPct val="15000"/>
            </a:spcAft>
            <a:buChar char="•"/>
          </a:pPr>
          <a:r>
            <a:rPr lang="lv-LV" sz="1200" kern="1200" dirty="0">
              <a:latin typeface="Calibri"/>
              <a:ea typeface="+mn-ea"/>
              <a:cs typeface="+mn-cs"/>
            </a:rPr>
            <a:t>izmeklējuma veikšana</a:t>
          </a:r>
        </a:p>
        <a:p>
          <a:pPr marL="114300" lvl="1" indent="-114300" algn="l" defTabSz="533400">
            <a:lnSpc>
              <a:spcPct val="90000"/>
            </a:lnSpc>
            <a:spcBef>
              <a:spcPct val="0"/>
            </a:spcBef>
            <a:spcAft>
              <a:spcPct val="15000"/>
            </a:spcAft>
            <a:buChar char="•"/>
          </a:pPr>
          <a:r>
            <a:rPr lang="lv-LV" sz="1200" kern="1200">
              <a:latin typeface="Calibri"/>
              <a:ea typeface="+mn-ea"/>
              <a:cs typeface="+mn-cs"/>
            </a:rPr>
            <a:t>izmeklējuma apraksts</a:t>
          </a:r>
          <a:endParaRPr lang="lv-LV" sz="1200" kern="1200" dirty="0">
            <a:latin typeface="Calibri"/>
            <a:ea typeface="+mn-ea"/>
            <a:cs typeface="+mn-cs"/>
          </a:endParaRPr>
        </a:p>
      </dsp:txBody>
      <dsp:txXfrm>
        <a:off x="2061209" y="1633076"/>
        <a:ext cx="1524530" cy="966799"/>
      </dsp:txXfrm>
    </dsp:sp>
    <dsp:sp modelId="{96CECC9A-C31F-4126-B49D-2E521FFAEA14}">
      <dsp:nvSpPr>
        <dsp:cNvPr id="0" name=""/>
        <dsp:cNvSpPr/>
      </dsp:nvSpPr>
      <dsp:spPr>
        <a:xfrm>
          <a:off x="2907779" y="518599"/>
          <a:ext cx="1953807" cy="1953807"/>
        </a:xfrm>
        <a:prstGeom prst="circularArrow">
          <a:avLst>
            <a:gd name="adj1" fmla="val 3243"/>
            <a:gd name="adj2" fmla="val 399970"/>
            <a:gd name="adj3" fmla="val 19424519"/>
            <a:gd name="adj4" fmla="val 12575511"/>
            <a:gd name="adj5" fmla="val 3784"/>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7FAFC9-7348-439C-B243-9B20C7734C0D}">
      <dsp:nvSpPr>
        <dsp:cNvPr id="0" name=""/>
        <dsp:cNvSpPr/>
      </dsp:nvSpPr>
      <dsp:spPr>
        <a:xfrm>
          <a:off x="2383283" y="1042840"/>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Izmeklējums, jebkurā ārstniecības iestādē</a:t>
          </a:r>
          <a:r>
            <a:rPr lang="lv-LV" sz="1100" b="1" kern="1200" dirty="0">
              <a:latin typeface="Calibri"/>
              <a:ea typeface="+mn-ea"/>
              <a:cs typeface="+mn-cs"/>
            </a:rPr>
            <a:t> </a:t>
          </a:r>
        </a:p>
      </dsp:txBody>
      <dsp:txXfrm>
        <a:off x="2399689" y="1059246"/>
        <a:ext cx="1375798" cy="527345"/>
      </dsp:txXfrm>
    </dsp:sp>
    <dsp:sp modelId="{36140ABB-CE32-4C70-8CCA-876C2418A259}">
      <dsp:nvSpPr>
        <dsp:cNvPr id="0" name=""/>
        <dsp:cNvSpPr/>
      </dsp:nvSpPr>
      <dsp:spPr>
        <a:xfrm>
          <a:off x="4056707"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b="1" kern="1200" dirty="0">
              <a:latin typeface="Calibri"/>
              <a:ea typeface="+mn-ea"/>
              <a:cs typeface="+mn-cs"/>
            </a:rPr>
            <a:t>Atkārtots ģimenes ārsta apmeklējums</a:t>
          </a:r>
        </a:p>
        <a:p>
          <a:pPr marL="228600" lvl="2" indent="-114300" algn="l" defTabSz="533400">
            <a:lnSpc>
              <a:spcPct val="90000"/>
            </a:lnSpc>
            <a:spcBef>
              <a:spcPct val="0"/>
            </a:spcBef>
            <a:spcAft>
              <a:spcPct val="15000"/>
            </a:spcAft>
            <a:buChar char="•"/>
          </a:pPr>
          <a:r>
            <a:rPr lang="lv-LV" sz="1200" kern="1200" dirty="0">
              <a:latin typeface="Calibri"/>
              <a:ea typeface="+mn-ea"/>
              <a:cs typeface="+mn-cs"/>
            </a:rPr>
            <a:t>tiek izvērtēti izmeklējumu rezultāti</a:t>
          </a:r>
        </a:p>
      </dsp:txBody>
      <dsp:txXfrm>
        <a:off x="4086785" y="1352997"/>
        <a:ext cx="1524530" cy="966799"/>
      </dsp:txXfrm>
    </dsp:sp>
    <dsp:sp modelId="{A061D3D4-D12C-4C89-B6DA-10770340129E}">
      <dsp:nvSpPr>
        <dsp:cNvPr id="0" name=""/>
        <dsp:cNvSpPr/>
      </dsp:nvSpPr>
      <dsp:spPr>
        <a:xfrm>
          <a:off x="4946561" y="1631706"/>
          <a:ext cx="1751320" cy="1751320"/>
        </a:xfrm>
        <a:prstGeom prst="leftCircularArrow">
          <a:avLst>
            <a:gd name="adj1" fmla="val 3602"/>
            <a:gd name="adj2" fmla="val 448034"/>
            <a:gd name="adj3" fmla="val 2223544"/>
            <a:gd name="adj4" fmla="val 9024489"/>
            <a:gd name="adj5" fmla="val 4202"/>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3FDB61-D0F4-4E67-BC2E-923876C54E2F}">
      <dsp:nvSpPr>
        <dsp:cNvPr id="0" name=""/>
        <dsp:cNvSpPr/>
      </dsp:nvSpPr>
      <dsp:spPr>
        <a:xfrm>
          <a:off x="4408859" y="2349875"/>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Nosūtījums uz specializētu ārstniecības iestādi</a:t>
          </a:r>
        </a:p>
      </dsp:txBody>
      <dsp:txXfrm>
        <a:off x="4425265" y="2366281"/>
        <a:ext cx="1375798" cy="527345"/>
      </dsp:txXfrm>
    </dsp:sp>
    <dsp:sp modelId="{0A534DE5-966B-47B5-B04F-7D06A56BBBCA}">
      <dsp:nvSpPr>
        <dsp:cNvPr id="0" name=""/>
        <dsp:cNvSpPr/>
      </dsp:nvSpPr>
      <dsp:spPr>
        <a:xfrm>
          <a:off x="6082283" y="1322919"/>
          <a:ext cx="1584686" cy="1307034"/>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533400">
            <a:lnSpc>
              <a:spcPct val="90000"/>
            </a:lnSpc>
            <a:spcBef>
              <a:spcPct val="0"/>
            </a:spcBef>
            <a:spcAft>
              <a:spcPct val="15000"/>
            </a:spcAft>
            <a:buChar char="•"/>
          </a:pPr>
          <a:r>
            <a:rPr lang="lv-LV" sz="1200" kern="1200">
              <a:latin typeface="Calibri"/>
              <a:ea typeface="+mn-ea"/>
              <a:cs typeface="+mn-cs"/>
            </a:rPr>
            <a:t>pieraksts pie noteikta speciāllista noteiktās ārstniecības iestādes</a:t>
          </a:r>
        </a:p>
        <a:p>
          <a:pPr marL="114300" lvl="1" indent="-114300" algn="l" defTabSz="533400">
            <a:lnSpc>
              <a:spcPct val="90000"/>
            </a:lnSpc>
            <a:spcBef>
              <a:spcPct val="0"/>
            </a:spcBef>
            <a:spcAft>
              <a:spcPct val="15000"/>
            </a:spcAft>
            <a:buChar char="•"/>
          </a:pPr>
          <a:r>
            <a:rPr lang="lv-LV" sz="1200" kern="1200">
              <a:latin typeface="Calibri"/>
              <a:ea typeface="+mn-ea"/>
              <a:cs typeface="+mn-cs"/>
            </a:rPr>
            <a:t>specialista konsultācija</a:t>
          </a:r>
        </a:p>
      </dsp:txBody>
      <dsp:txXfrm>
        <a:off x="6112361" y="1633076"/>
        <a:ext cx="1524530" cy="966799"/>
      </dsp:txXfrm>
    </dsp:sp>
    <dsp:sp modelId="{D72BD245-7FB0-4897-8984-54298D393AC0}">
      <dsp:nvSpPr>
        <dsp:cNvPr id="0" name=""/>
        <dsp:cNvSpPr/>
      </dsp:nvSpPr>
      <dsp:spPr>
        <a:xfrm>
          <a:off x="6439985" y="1071414"/>
          <a:ext cx="1408610" cy="5601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latin typeface="Calibri"/>
              <a:ea typeface="+mn-ea"/>
              <a:cs typeface="+mn-cs"/>
            </a:rPr>
            <a:t>Specializēta ārstniecības ies</a:t>
          </a:r>
          <a:r>
            <a:rPr lang="lv-LV" sz="1100" kern="1200" dirty="0">
              <a:solidFill>
                <a:schemeClr val="tx1"/>
              </a:solidFill>
              <a:latin typeface="Calibri"/>
              <a:ea typeface="+mn-ea"/>
              <a:cs typeface="+mn-cs"/>
            </a:rPr>
            <a:t>tāde</a:t>
          </a:r>
        </a:p>
      </dsp:txBody>
      <dsp:txXfrm>
        <a:off x="6456391" y="1087820"/>
        <a:ext cx="1375798" cy="5273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2BABCB-F538-433E-A221-40DB21004C71}">
      <dsp:nvSpPr>
        <dsp:cNvPr id="0" name=""/>
        <dsp:cNvSpPr/>
      </dsp:nvSpPr>
      <dsp:spPr>
        <a:xfrm>
          <a:off x="3474" y="1087231"/>
          <a:ext cx="1519111" cy="1979591"/>
        </a:xfrm>
        <a:prstGeom prst="roundRect">
          <a:avLst>
            <a:gd name="adj" fmla="val 10000"/>
          </a:avLst>
        </a:prstGeom>
        <a:solidFill>
          <a:schemeClr val="accent6">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lv-LV" sz="1100" kern="1200" dirty="0"/>
            <a:t>svara zudums, </a:t>
          </a:r>
        </a:p>
        <a:p>
          <a:pPr marL="0" lvl="0" indent="0" algn="ctr" defTabSz="488950">
            <a:lnSpc>
              <a:spcPct val="90000"/>
            </a:lnSpc>
            <a:spcBef>
              <a:spcPct val="0"/>
            </a:spcBef>
            <a:spcAft>
              <a:spcPct val="35000"/>
            </a:spcAft>
            <a:buNone/>
          </a:pPr>
          <a:r>
            <a:rPr lang="lv-LV" sz="1100" kern="1200" dirty="0"/>
            <a:t>asiņaini izdalījumi no zarnu trakta, </a:t>
          </a:r>
        </a:p>
        <a:p>
          <a:pPr marL="0" lvl="0" indent="0" algn="ctr" defTabSz="488950">
            <a:lnSpc>
              <a:spcPct val="90000"/>
            </a:lnSpc>
            <a:spcBef>
              <a:spcPct val="0"/>
            </a:spcBef>
            <a:spcAft>
              <a:spcPct val="35000"/>
            </a:spcAft>
            <a:buNone/>
          </a:pPr>
          <a:r>
            <a:rPr lang="lv-LV" sz="1100" kern="1200" dirty="0"/>
            <a:t>dzelzs deficīta anēmija vai vēdera izejas traucējumi, </a:t>
          </a:r>
        </a:p>
        <a:p>
          <a:pPr marL="0" lvl="0" indent="0" algn="ctr" defTabSz="488950">
            <a:lnSpc>
              <a:spcPct val="90000"/>
            </a:lnSpc>
            <a:spcBef>
              <a:spcPct val="0"/>
            </a:spcBef>
            <a:spcAft>
              <a:spcPct val="35000"/>
            </a:spcAft>
            <a:buNone/>
          </a:pPr>
          <a:r>
            <a:rPr lang="lv-LV" sz="1100" kern="1200" dirty="0"/>
            <a:t>sāpes vēderā, </a:t>
          </a:r>
        </a:p>
        <a:p>
          <a:pPr marL="0" lvl="0" indent="0" algn="ctr" defTabSz="488950">
            <a:lnSpc>
              <a:spcPct val="90000"/>
            </a:lnSpc>
            <a:spcBef>
              <a:spcPct val="0"/>
            </a:spcBef>
            <a:spcAft>
              <a:spcPct val="35000"/>
            </a:spcAft>
            <a:buNone/>
          </a:pPr>
          <a:r>
            <a:rPr lang="lv-LV" sz="1100" kern="1200" dirty="0"/>
            <a:t>taustāms veidojums vēderā vai taisnajā zarnā </a:t>
          </a:r>
        </a:p>
      </dsp:txBody>
      <dsp:txXfrm>
        <a:off x="47967" y="1131724"/>
        <a:ext cx="1430125" cy="1890605"/>
      </dsp:txXfrm>
    </dsp:sp>
    <dsp:sp modelId="{876BB177-80C7-4A0C-8811-DDEEE85E3FDF}">
      <dsp:nvSpPr>
        <dsp:cNvPr id="0" name=""/>
        <dsp:cNvSpPr/>
      </dsp:nvSpPr>
      <dsp:spPr>
        <a:xfrm>
          <a:off x="1674496" y="1888657"/>
          <a:ext cx="322051" cy="376739"/>
        </a:xfrm>
        <a:prstGeom prst="rightArrow">
          <a:avLst>
            <a:gd name="adj1" fmla="val 60000"/>
            <a:gd name="adj2" fmla="val 50000"/>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lv-LV" sz="900" kern="1200"/>
        </a:p>
      </dsp:txBody>
      <dsp:txXfrm>
        <a:off x="1674496" y="1964005"/>
        <a:ext cx="225436" cy="226043"/>
      </dsp:txXfrm>
    </dsp:sp>
    <dsp:sp modelId="{3B2533B4-3E67-4642-913A-58C14D421498}">
      <dsp:nvSpPr>
        <dsp:cNvPr id="0" name=""/>
        <dsp:cNvSpPr/>
      </dsp:nvSpPr>
      <dsp:spPr>
        <a:xfrm>
          <a:off x="2130230" y="1087231"/>
          <a:ext cx="1519111" cy="1979591"/>
        </a:xfrm>
        <a:prstGeom prst="roundRect">
          <a:avLst>
            <a:gd name="adj" fmla="val 10000"/>
          </a:avLst>
        </a:prstGeom>
        <a:solidFill>
          <a:schemeClr val="accent6">
            <a:shade val="50000"/>
            <a:hueOff val="-230848"/>
            <a:satOff val="15390"/>
            <a:lumOff val="20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lv-LV" sz="1100" kern="1200" dirty="0"/>
            <a:t>audzēju marķieru-CEA un CA 19-9 noteikšanu;</a:t>
          </a:r>
        </a:p>
        <a:p>
          <a:pPr marL="0" lvl="0" indent="0" algn="ctr" defTabSz="488950">
            <a:lnSpc>
              <a:spcPct val="90000"/>
            </a:lnSpc>
            <a:spcBef>
              <a:spcPct val="0"/>
            </a:spcBef>
            <a:spcAft>
              <a:spcPct val="35000"/>
            </a:spcAft>
            <a:buNone/>
          </a:pPr>
          <a:endParaRPr lang="lv-LV" sz="1100" kern="1200" dirty="0"/>
        </a:p>
        <a:p>
          <a:pPr marL="0" lvl="0" indent="0" algn="ctr" defTabSz="488950">
            <a:lnSpc>
              <a:spcPct val="90000"/>
            </a:lnSpc>
            <a:spcBef>
              <a:spcPct val="0"/>
            </a:spcBef>
            <a:spcAft>
              <a:spcPct val="35000"/>
            </a:spcAft>
            <a:buNone/>
          </a:pPr>
          <a:r>
            <a:rPr lang="lv-LV" sz="1100" kern="1200" dirty="0"/>
            <a:t>vispārējā stāvokļa </a:t>
          </a:r>
          <a:r>
            <a:rPr lang="lv-LV" sz="1100" kern="1200" dirty="0" err="1"/>
            <a:t>izvērtējums</a:t>
          </a:r>
          <a:r>
            <a:rPr lang="lv-LV" sz="1100" kern="1200" dirty="0"/>
            <a:t>, kam jābūt ne vairāk kā 2 balles ECOG skalā</a:t>
          </a:r>
        </a:p>
      </dsp:txBody>
      <dsp:txXfrm>
        <a:off x="2174723" y="1131724"/>
        <a:ext cx="1430125" cy="1890605"/>
      </dsp:txXfrm>
    </dsp:sp>
    <dsp:sp modelId="{E7ABA773-434D-44EF-8DE1-793FD64ADD9A}">
      <dsp:nvSpPr>
        <dsp:cNvPr id="0" name=""/>
        <dsp:cNvSpPr/>
      </dsp:nvSpPr>
      <dsp:spPr>
        <a:xfrm>
          <a:off x="3801252" y="1888657"/>
          <a:ext cx="322051" cy="376739"/>
        </a:xfrm>
        <a:prstGeom prst="rightArrow">
          <a:avLst>
            <a:gd name="adj1" fmla="val 60000"/>
            <a:gd name="adj2" fmla="val 50000"/>
          </a:avLst>
        </a:prstGeom>
        <a:solidFill>
          <a:schemeClr val="accent6">
            <a:shade val="90000"/>
            <a:hueOff val="-321816"/>
            <a:satOff val="4375"/>
            <a:lumOff val="1848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lv-LV" sz="900" kern="1200"/>
        </a:p>
      </dsp:txBody>
      <dsp:txXfrm>
        <a:off x="3801252" y="1964005"/>
        <a:ext cx="225436" cy="226043"/>
      </dsp:txXfrm>
    </dsp:sp>
    <dsp:sp modelId="{EA318F2F-2131-4F36-B45C-124A8488C8B3}">
      <dsp:nvSpPr>
        <dsp:cNvPr id="0" name=""/>
        <dsp:cNvSpPr/>
      </dsp:nvSpPr>
      <dsp:spPr>
        <a:xfrm>
          <a:off x="4256985" y="1087231"/>
          <a:ext cx="1519111" cy="1979591"/>
        </a:xfrm>
        <a:prstGeom prst="roundRect">
          <a:avLst>
            <a:gd name="adj" fmla="val 10000"/>
          </a:avLst>
        </a:prstGeom>
        <a:solidFill>
          <a:schemeClr val="accent6">
            <a:shade val="50000"/>
            <a:hueOff val="-461695"/>
            <a:satOff val="30780"/>
            <a:lumOff val="40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lv-LV" sz="1100" kern="1200" dirty="0"/>
            <a:t>vēdera dobuma un mazā iegurņa ultrasonogrāfiju</a:t>
          </a:r>
        </a:p>
      </dsp:txBody>
      <dsp:txXfrm>
        <a:off x="4301478" y="1131724"/>
        <a:ext cx="1430125" cy="1890605"/>
      </dsp:txXfrm>
    </dsp:sp>
    <dsp:sp modelId="{46A35AA9-2869-4B0D-8229-B859276D25EB}">
      <dsp:nvSpPr>
        <dsp:cNvPr id="0" name=""/>
        <dsp:cNvSpPr/>
      </dsp:nvSpPr>
      <dsp:spPr>
        <a:xfrm>
          <a:off x="5928876" y="1888657"/>
          <a:ext cx="323893" cy="376739"/>
        </a:xfrm>
        <a:prstGeom prst="rightArrow">
          <a:avLst>
            <a:gd name="adj1" fmla="val 60000"/>
            <a:gd name="adj2" fmla="val 50000"/>
          </a:avLst>
        </a:prstGeom>
        <a:solidFill>
          <a:schemeClr val="accent6">
            <a:shade val="90000"/>
            <a:hueOff val="-321816"/>
            <a:satOff val="4375"/>
            <a:lumOff val="1848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lv-LV" sz="900" kern="1200"/>
        </a:p>
      </dsp:txBody>
      <dsp:txXfrm>
        <a:off x="5928876" y="1964005"/>
        <a:ext cx="226725" cy="226043"/>
      </dsp:txXfrm>
    </dsp:sp>
    <dsp:sp modelId="{C7750FE4-CA1E-4684-B84A-384E4ECC078C}">
      <dsp:nvSpPr>
        <dsp:cNvPr id="0" name=""/>
        <dsp:cNvSpPr/>
      </dsp:nvSpPr>
      <dsp:spPr>
        <a:xfrm>
          <a:off x="6387215" y="1087231"/>
          <a:ext cx="1519111" cy="1979591"/>
        </a:xfrm>
        <a:prstGeom prst="roundRect">
          <a:avLst>
            <a:gd name="adj" fmla="val 10000"/>
          </a:avLst>
        </a:prstGeom>
        <a:solidFill>
          <a:schemeClr val="accent6">
            <a:shade val="50000"/>
            <a:hueOff val="-230848"/>
            <a:satOff val="15390"/>
            <a:lumOff val="20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lv-LV" sz="1100" kern="1200" dirty="0"/>
            <a:t>Pie speciālista uz konsultāciju </a:t>
          </a:r>
          <a:r>
            <a:rPr lang="lv-LV" sz="1100" kern="1200" dirty="0" err="1"/>
            <a:t>KUSā</a:t>
          </a:r>
          <a:endParaRPr lang="lv-LV" sz="1100" kern="1200" dirty="0"/>
        </a:p>
      </dsp:txBody>
      <dsp:txXfrm>
        <a:off x="6431708" y="1131724"/>
        <a:ext cx="1430125" cy="18906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2BABCB-F538-433E-A221-40DB21004C71}">
      <dsp:nvSpPr>
        <dsp:cNvPr id="0" name=""/>
        <dsp:cNvSpPr/>
      </dsp:nvSpPr>
      <dsp:spPr>
        <a:xfrm>
          <a:off x="6421" y="72263"/>
          <a:ext cx="1919242" cy="1826279"/>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lv-LV" sz="1300" kern="1200" dirty="0"/>
            <a:t>Izmaiņas tika konstatētas dinamiskās novērošanas izmeklējumos (FKS, RTG, USG, MRI, CT, PET/CT)</a:t>
          </a:r>
        </a:p>
      </dsp:txBody>
      <dsp:txXfrm>
        <a:off x="59911" y="125753"/>
        <a:ext cx="1812262" cy="1719299"/>
      </dsp:txXfrm>
    </dsp:sp>
    <dsp:sp modelId="{876BB177-80C7-4A0C-8811-DDEEE85E3FDF}">
      <dsp:nvSpPr>
        <dsp:cNvPr id="0" name=""/>
        <dsp:cNvSpPr/>
      </dsp:nvSpPr>
      <dsp:spPr>
        <a:xfrm>
          <a:off x="2117588" y="747417"/>
          <a:ext cx="406879" cy="47597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lv-LV" sz="1000" kern="1200"/>
        </a:p>
      </dsp:txBody>
      <dsp:txXfrm>
        <a:off x="2117588" y="842611"/>
        <a:ext cx="284815" cy="285584"/>
      </dsp:txXfrm>
    </dsp:sp>
    <dsp:sp modelId="{3B2533B4-3E67-4642-913A-58C14D421498}">
      <dsp:nvSpPr>
        <dsp:cNvPr id="0" name=""/>
        <dsp:cNvSpPr/>
      </dsp:nvSpPr>
      <dsp:spPr>
        <a:xfrm>
          <a:off x="2693360" y="72263"/>
          <a:ext cx="1919242" cy="1826279"/>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lv-LV" sz="1300" kern="1200" dirty="0"/>
            <a:t>audzēju marķieru-CEA un CA 19-9 noteikšanu;</a:t>
          </a:r>
        </a:p>
        <a:p>
          <a:pPr marL="0" lvl="0" indent="0" algn="ctr" defTabSz="577850">
            <a:lnSpc>
              <a:spcPct val="90000"/>
            </a:lnSpc>
            <a:spcBef>
              <a:spcPct val="0"/>
            </a:spcBef>
            <a:spcAft>
              <a:spcPct val="35000"/>
            </a:spcAft>
            <a:buNone/>
          </a:pPr>
          <a:endParaRPr lang="lv-LV" sz="1300" kern="1200" dirty="0"/>
        </a:p>
        <a:p>
          <a:pPr marL="0" lvl="0" indent="0" algn="ctr" defTabSz="577850">
            <a:lnSpc>
              <a:spcPct val="90000"/>
            </a:lnSpc>
            <a:spcBef>
              <a:spcPct val="0"/>
            </a:spcBef>
            <a:spcAft>
              <a:spcPct val="35000"/>
            </a:spcAft>
            <a:buNone/>
          </a:pPr>
          <a:r>
            <a:rPr lang="lv-LV" sz="1300" kern="1200" dirty="0"/>
            <a:t>vispārējā stāvokļa </a:t>
          </a:r>
          <a:r>
            <a:rPr lang="lv-LV" sz="1300" kern="1200" dirty="0" err="1"/>
            <a:t>izvērtējums</a:t>
          </a:r>
          <a:r>
            <a:rPr lang="lv-LV" sz="1300" kern="1200" dirty="0"/>
            <a:t>, kam jābūt ne vairāk kā 2 balles ECOG skalā</a:t>
          </a:r>
        </a:p>
      </dsp:txBody>
      <dsp:txXfrm>
        <a:off x="2746850" y="125753"/>
        <a:ext cx="1812262" cy="1719299"/>
      </dsp:txXfrm>
    </dsp:sp>
    <dsp:sp modelId="{E7ABA773-434D-44EF-8DE1-793FD64ADD9A}">
      <dsp:nvSpPr>
        <dsp:cNvPr id="0" name=""/>
        <dsp:cNvSpPr/>
      </dsp:nvSpPr>
      <dsp:spPr>
        <a:xfrm>
          <a:off x="4805625" y="747417"/>
          <a:ext cx="409206" cy="47597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lv-LV" sz="1000" kern="1200"/>
        </a:p>
      </dsp:txBody>
      <dsp:txXfrm>
        <a:off x="4805625" y="842611"/>
        <a:ext cx="286444" cy="285584"/>
      </dsp:txXfrm>
    </dsp:sp>
    <dsp:sp modelId="{C7750FE4-CA1E-4684-B84A-384E4ECC078C}">
      <dsp:nvSpPr>
        <dsp:cNvPr id="0" name=""/>
        <dsp:cNvSpPr/>
      </dsp:nvSpPr>
      <dsp:spPr>
        <a:xfrm>
          <a:off x="5384691" y="72263"/>
          <a:ext cx="1919242" cy="1826279"/>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lv-LV" sz="1300" kern="1200" dirty="0"/>
            <a:t>Pie speciālista uz konsultāciju </a:t>
          </a:r>
          <a:r>
            <a:rPr lang="lv-LV" sz="1300" kern="1200" dirty="0" err="1"/>
            <a:t>KUSā</a:t>
          </a:r>
          <a:endParaRPr lang="lv-LV" sz="1300" kern="1200" dirty="0"/>
        </a:p>
      </dsp:txBody>
      <dsp:txXfrm>
        <a:off x="5438181" y="125753"/>
        <a:ext cx="1812262" cy="17192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F7773-7E19-4556-8079-6495E49D70EE}">
      <dsp:nvSpPr>
        <dsp:cNvPr id="0" name=""/>
        <dsp:cNvSpPr/>
      </dsp:nvSpPr>
      <dsp:spPr>
        <a:xfrm>
          <a:off x="705" y="0"/>
          <a:ext cx="3201898" cy="57265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ctr" defTabSz="488950">
            <a:lnSpc>
              <a:spcPct val="90000"/>
            </a:lnSpc>
            <a:spcBef>
              <a:spcPct val="0"/>
            </a:spcBef>
            <a:spcAft>
              <a:spcPct val="35000"/>
            </a:spcAft>
            <a:buNone/>
          </a:pPr>
          <a:r>
            <a:rPr lang="lv-LV" sz="1100" kern="1200" dirty="0"/>
            <a:t>Ģimenes ārsta apmeklējuma laikā</a:t>
          </a:r>
        </a:p>
      </dsp:txBody>
      <dsp:txXfrm>
        <a:off x="705" y="0"/>
        <a:ext cx="3058734" cy="572655"/>
      </dsp:txXfrm>
    </dsp:sp>
    <dsp:sp modelId="{1D1E299F-7F9D-48A1-9736-EDD7CA849D65}">
      <dsp:nvSpPr>
        <dsp:cNvPr id="0" name=""/>
        <dsp:cNvSpPr/>
      </dsp:nvSpPr>
      <dsp:spPr>
        <a:xfrm>
          <a:off x="2526320" y="0"/>
          <a:ext cx="3805583" cy="57265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88950">
            <a:lnSpc>
              <a:spcPct val="90000"/>
            </a:lnSpc>
            <a:spcBef>
              <a:spcPct val="0"/>
            </a:spcBef>
            <a:spcAft>
              <a:spcPct val="35000"/>
            </a:spcAft>
            <a:buNone/>
          </a:pPr>
          <a:r>
            <a:rPr lang="lv-LV" sz="1100" kern="1200" dirty="0"/>
            <a:t>Ģimenes ārsts </a:t>
          </a:r>
          <a:r>
            <a:rPr lang="lv-LV" sz="1100" kern="1200" dirty="0" err="1"/>
            <a:t>nosūta</a:t>
          </a:r>
          <a:r>
            <a:rPr lang="lv-LV" sz="1100" kern="1200" dirty="0"/>
            <a:t> uz izmeklējumiem</a:t>
          </a:r>
        </a:p>
      </dsp:txBody>
      <dsp:txXfrm>
        <a:off x="2812648" y="0"/>
        <a:ext cx="3232928" cy="572655"/>
      </dsp:txXfrm>
    </dsp:sp>
    <dsp:sp modelId="{CA223350-14CE-464F-9838-23CC1C6DCFB7}">
      <dsp:nvSpPr>
        <dsp:cNvPr id="0" name=""/>
        <dsp:cNvSpPr/>
      </dsp:nvSpPr>
      <dsp:spPr>
        <a:xfrm>
          <a:off x="5655620" y="0"/>
          <a:ext cx="2882692" cy="57265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88950">
            <a:lnSpc>
              <a:spcPct val="90000"/>
            </a:lnSpc>
            <a:spcBef>
              <a:spcPct val="0"/>
            </a:spcBef>
            <a:spcAft>
              <a:spcPct val="35000"/>
            </a:spcAft>
            <a:buNone/>
          </a:pPr>
          <a:r>
            <a:rPr lang="lv-LV" sz="1100" kern="1200" dirty="0"/>
            <a:t>Ģimenes ārsts </a:t>
          </a:r>
          <a:r>
            <a:rPr lang="lv-LV" sz="1100" kern="1200" dirty="0" err="1"/>
            <a:t>nosūta</a:t>
          </a:r>
          <a:r>
            <a:rPr lang="lv-LV" sz="1100" kern="1200" dirty="0"/>
            <a:t> un pieraksta</a:t>
          </a:r>
        </a:p>
      </dsp:txBody>
      <dsp:txXfrm>
        <a:off x="5941948" y="0"/>
        <a:ext cx="2310037" cy="572655"/>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uma vietturis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FB32B24F-1177-4075-9044-8CF59978CE83}" type="datetimeFigureOut">
              <a:rPr lang="en-US" smtClean="0"/>
              <a:pPr/>
              <a:t>2/22/2023</a:t>
            </a:fld>
            <a:endParaRPr lang="en-US"/>
          </a:p>
        </p:txBody>
      </p:sp>
      <p:sp>
        <p:nvSpPr>
          <p:cNvPr id="4" name="Kājenes vietturis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aida numura vietturis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DFBE99E9-0B7F-4987-B2A9-2B48DB0CDA5A}" type="slidenum">
              <a:rPr lang="en-US" smtClean="0"/>
              <a:pPr/>
              <a:t>‹#›</a:t>
            </a:fld>
            <a:endParaRPr lang="en-US"/>
          </a:p>
        </p:txBody>
      </p:sp>
    </p:spTree>
    <p:extLst>
      <p:ext uri="{BB962C8B-B14F-4D97-AF65-F5344CB8AC3E}">
        <p14:creationId xmlns:p14="http://schemas.microsoft.com/office/powerpoint/2010/main" val="3685965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13579D0-169C-4898-A117-F12695808FC8}" type="datetimeFigureOut">
              <a:rPr lang="lv-LV"/>
              <a:pPr>
                <a:defRPr/>
              </a:pPr>
              <a:t>22.02.2023</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75B6170-80DC-45AA-A9CD-EC92DEB9EBF6}" type="slidenum">
              <a:rPr lang="lv-LV" altLang="en-US"/>
              <a:pPr/>
              <a:t>‹#›</a:t>
            </a:fld>
            <a:endParaRPr lang="lv-LV" altLang="en-US"/>
          </a:p>
        </p:txBody>
      </p:sp>
    </p:spTree>
    <p:extLst>
      <p:ext uri="{BB962C8B-B14F-4D97-AF65-F5344CB8AC3E}">
        <p14:creationId xmlns:p14="http://schemas.microsoft.com/office/powerpoint/2010/main" val="2910356387"/>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1883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757B116-C236-4B1A-A29F-6EC446939148}" type="slidenum">
              <a:rPr lang="en-US" altLang="en-US"/>
              <a:pPr/>
              <a:t>‹#›</a:t>
            </a:fld>
            <a:endParaRPr lang="en-US" altLang="en-US"/>
          </a:p>
        </p:txBody>
      </p:sp>
    </p:spTree>
    <p:extLst>
      <p:ext uri="{BB962C8B-B14F-4D97-AF65-F5344CB8AC3E}">
        <p14:creationId xmlns:p14="http://schemas.microsoft.com/office/powerpoint/2010/main" val="19921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A5D73BE-0AD0-481A-BCFB-E6B2350762C0}" type="slidenum">
              <a:rPr lang="en-US" altLang="en-US"/>
              <a:pPr/>
              <a:t>‹#›</a:t>
            </a:fld>
            <a:endParaRPr lang="en-US" altLang="en-US"/>
          </a:p>
        </p:txBody>
      </p:sp>
    </p:spTree>
    <p:extLst>
      <p:ext uri="{BB962C8B-B14F-4D97-AF65-F5344CB8AC3E}">
        <p14:creationId xmlns:p14="http://schemas.microsoft.com/office/powerpoint/2010/main" val="26961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471DA70-A33F-4D8A-A930-E559D2F22D98}" type="slidenum">
              <a:rPr lang="en-US" altLang="en-US"/>
              <a:pPr/>
              <a:t>‹#›</a:t>
            </a:fld>
            <a:endParaRPr lang="en-US" altLang="en-US"/>
          </a:p>
        </p:txBody>
      </p:sp>
    </p:spTree>
    <p:extLst>
      <p:ext uri="{BB962C8B-B14F-4D97-AF65-F5344CB8AC3E}">
        <p14:creationId xmlns:p14="http://schemas.microsoft.com/office/powerpoint/2010/main" val="126743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3DCC78A-4830-4AE1-84B3-9DC1F7533969}" type="slidenum">
              <a:rPr lang="en-US" altLang="en-US"/>
              <a:pPr/>
              <a:t>‹#›</a:t>
            </a:fld>
            <a:endParaRPr lang="en-US" altLang="en-US"/>
          </a:p>
        </p:txBody>
      </p:sp>
    </p:spTree>
    <p:extLst>
      <p:ext uri="{BB962C8B-B14F-4D97-AF65-F5344CB8AC3E}">
        <p14:creationId xmlns:p14="http://schemas.microsoft.com/office/powerpoint/2010/main" val="3367954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3E01878-8258-4C2A-BB3E-218C12CD73F4}" type="slidenum">
              <a:rPr lang="en-US" altLang="en-US"/>
              <a:pPr/>
              <a:t>‹#›</a:t>
            </a:fld>
            <a:endParaRPr lang="en-US" altLang="en-US"/>
          </a:p>
        </p:txBody>
      </p:sp>
    </p:spTree>
    <p:extLst>
      <p:ext uri="{BB962C8B-B14F-4D97-AF65-F5344CB8AC3E}">
        <p14:creationId xmlns:p14="http://schemas.microsoft.com/office/powerpoint/2010/main" val="205217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409CEAE-C0B0-4A7A-869B-5A2EFAFA1665}" type="slidenum">
              <a:rPr lang="en-US" altLang="en-US"/>
              <a:pPr/>
              <a:t>‹#›</a:t>
            </a:fld>
            <a:endParaRPr lang="en-US" altLang="en-US"/>
          </a:p>
        </p:txBody>
      </p:sp>
    </p:spTree>
    <p:extLst>
      <p:ext uri="{BB962C8B-B14F-4D97-AF65-F5344CB8AC3E}">
        <p14:creationId xmlns:p14="http://schemas.microsoft.com/office/powerpoint/2010/main" val="143412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88DE374-5F27-4970-B704-F553266122A9}" type="slidenum">
              <a:rPr lang="en-US" altLang="en-US"/>
              <a:pPr/>
              <a:t>‹#›</a:t>
            </a:fld>
            <a:endParaRPr lang="en-US" altLang="en-US"/>
          </a:p>
        </p:txBody>
      </p:sp>
    </p:spTree>
    <p:extLst>
      <p:ext uri="{BB962C8B-B14F-4D97-AF65-F5344CB8AC3E}">
        <p14:creationId xmlns:p14="http://schemas.microsoft.com/office/powerpoint/2010/main" val="26761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3455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0807C2EE-50A7-401C-A143-865F084EF5A0}" type="datetime1">
              <a:rPr lang="en-US"/>
              <a:pPr>
                <a:defRPr/>
              </a:pPr>
              <a:t>2/22/2023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5153D50D-E08B-4760-90B1-0E2B30BA47A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hyperlink" Target="https://www.vmnvd.gov.lv/lv/gimenes-arstu-darbibas-raditaj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diagramData" Target="../diagrams/data7.xml"/><Relationship Id="rId2" Type="http://schemas.openxmlformats.org/officeDocument/2006/relationships/diagramData" Target="../diagrams/data5.xml"/><Relationship Id="rId16" Type="http://schemas.microsoft.com/office/2007/relationships/diagramDrawing" Target="../diagrams/drawing7.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2952750"/>
            <a:ext cx="7772400" cy="1547813"/>
          </a:xfrm>
        </p:spPr>
        <p:txBody>
          <a:bodyPr>
            <a:normAutofit/>
          </a:bodyPr>
          <a:lstStyle/>
          <a:p>
            <a:r>
              <a:rPr lang="lv-LV" dirty="0">
                <a:solidFill>
                  <a:schemeClr val="accent6">
                    <a:lumMod val="75000"/>
                  </a:schemeClr>
                </a:solidFill>
              </a:rPr>
              <a:t>«Zaļais un dzeltenais» koridors</a:t>
            </a:r>
          </a:p>
        </p:txBody>
      </p:sp>
      <p:sp>
        <p:nvSpPr>
          <p:cNvPr id="15363" name="Text Placeholder 3"/>
          <p:cNvSpPr>
            <a:spLocks noGrp="1"/>
          </p:cNvSpPr>
          <p:nvPr>
            <p:ph type="body" sz="quarter" idx="11"/>
          </p:nvPr>
        </p:nvSpPr>
        <p:spPr>
          <a:xfrm>
            <a:off x="685800" y="5008563"/>
            <a:ext cx="7772400" cy="1392237"/>
          </a:xfrm>
        </p:spPr>
        <p:txBody>
          <a:bodyPr/>
          <a:lstStyle/>
          <a:p>
            <a:endParaRPr lang="lv-LV" altLang="en-US" dirty="0">
              <a:ea typeface="ヒラギノ角ゴ Pro W3" pitchFamily="125"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Ģimenes ārstu darbība onkoloģisko slimību primārās diagnostikas algoritmā</a:t>
            </a:r>
          </a:p>
        </p:txBody>
      </p:sp>
      <p:sp>
        <p:nvSpPr>
          <p:cNvPr id="4" name="Content Placeholder 3"/>
          <p:cNvSpPr>
            <a:spLocks noGrp="1"/>
          </p:cNvSpPr>
          <p:nvPr>
            <p:ph sz="half" idx="2"/>
          </p:nvPr>
        </p:nvSpPr>
        <p:spPr>
          <a:xfrm>
            <a:off x="466725" y="1924050"/>
            <a:ext cx="8220075" cy="4202123"/>
          </a:xfrm>
        </p:spPr>
        <p:txBody>
          <a:bodyPr>
            <a:normAutofit fontScale="85000" lnSpcReduction="20000"/>
          </a:bodyPr>
          <a:lstStyle/>
          <a:p>
            <a:pPr lvl="1"/>
            <a:endParaRPr lang="lv-LV" dirty="0"/>
          </a:p>
          <a:p>
            <a:pPr lvl="1"/>
            <a:r>
              <a:rPr lang="lv-LV" dirty="0"/>
              <a:t>noteikto fizikālo izmeklēšanu, anamnēzes ievākšanu un nosūtīšanu uz nepieciešamajiem izmeklējumiem ārsts  </a:t>
            </a:r>
            <a:r>
              <a:rPr lang="lv-LV" b="1" dirty="0"/>
              <a:t>veic tā apmeklējuma laikā, kad pirmo reizi konstatēta kāda no minētajām sūdzībām vai simptomiem</a:t>
            </a:r>
            <a:r>
              <a:rPr lang="lv-LV" dirty="0"/>
              <a:t>;</a:t>
            </a:r>
          </a:p>
          <a:p>
            <a:pPr lvl="1">
              <a:buNone/>
            </a:pPr>
            <a:endParaRPr lang="lv-LV" dirty="0"/>
          </a:p>
          <a:p>
            <a:pPr lvl="1"/>
            <a:r>
              <a:rPr lang="lv-LV" dirty="0"/>
              <a:t>nosūtot personu uz minētajiem diagnostiskajiem izmeklējumiem </a:t>
            </a:r>
            <a:r>
              <a:rPr lang="lv-LV" b="1" dirty="0"/>
              <a:t>ārsts ievēro nosacījumus par nosūtījuma veidlapas aizpildīšanu</a:t>
            </a:r>
            <a:r>
              <a:rPr lang="lv-LV" dirty="0"/>
              <a:t>, nodrošinot ārstniecības iestādēm atpazīt personas prioritāti izmeklējuma saņemšanai;</a:t>
            </a:r>
          </a:p>
          <a:p>
            <a:pPr lvl="1">
              <a:buNone/>
            </a:pPr>
            <a:endParaRPr lang="lv-LV" dirty="0"/>
          </a:p>
          <a:p>
            <a:pPr lvl="1"/>
            <a:r>
              <a:rPr lang="lv-LV" dirty="0"/>
              <a:t>nosūtot personu, kurai primārās diagnostikas laikā konstatēta </a:t>
            </a:r>
            <a:r>
              <a:rPr lang="lv-LV" dirty="0" err="1"/>
              <a:t>atrade</a:t>
            </a:r>
            <a:r>
              <a:rPr lang="lv-LV" dirty="0"/>
              <a:t>, pie noteiktiem speciālistiem, </a:t>
            </a:r>
            <a:r>
              <a:rPr lang="lv-LV" b="1" dirty="0"/>
              <a:t>ārsts nosūtījumā norāda </a:t>
            </a:r>
            <a:r>
              <a:rPr lang="lv-LV" b="1" dirty="0" err="1"/>
              <a:t>anamnēzes</a:t>
            </a:r>
            <a:r>
              <a:rPr lang="lv-LV" b="1" dirty="0"/>
              <a:t> datus, fizikālās izmeklēšanas datus un veikto izmeklējumu atradnes, nodrošinot speciālistam iespēju iepazīties ar pilnīgu informāciju par veikto ļaundabīgo audzēju primāro diagnostiku;</a:t>
            </a:r>
          </a:p>
          <a:p>
            <a:pPr lvl="1"/>
            <a:endParaRPr lang="lv-LV" b="1" dirty="0"/>
          </a:p>
          <a:p>
            <a:pPr lvl="1"/>
            <a:endParaRPr lang="lv-LV" b="1" dirty="0"/>
          </a:p>
          <a:p>
            <a:endParaRPr lang="lv-LV" dirty="0"/>
          </a:p>
        </p:txBody>
      </p:sp>
      <p:sp>
        <p:nvSpPr>
          <p:cNvPr id="9" name="Slide Number Placeholder 8"/>
          <p:cNvSpPr>
            <a:spLocks noGrp="1"/>
          </p:cNvSpPr>
          <p:nvPr>
            <p:ph type="sldNum" sz="quarter" idx="18"/>
          </p:nvPr>
        </p:nvSpPr>
        <p:spPr>
          <a:xfrm>
            <a:off x="8172450" y="6324600"/>
            <a:ext cx="666750" cy="304800"/>
          </a:xfrm>
        </p:spPr>
        <p:txBody>
          <a:bodyPr/>
          <a:lstStyle/>
          <a:p>
            <a:fld id="{C3DCC78A-4830-4AE1-84B3-9DC1F7533969}" type="slidenum">
              <a:rPr lang="en-US" altLang="en-US" smtClean="0"/>
              <a:pPr/>
              <a:t>10</a:t>
            </a:fld>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9CD007-9911-4E3F-93C0-66613E52AD45}"/>
              </a:ext>
            </a:extLst>
          </p:cNvPr>
          <p:cNvSpPr>
            <a:spLocks noGrp="1"/>
          </p:cNvSpPr>
          <p:nvPr>
            <p:ph idx="1"/>
          </p:nvPr>
        </p:nvSpPr>
        <p:spPr>
          <a:xfrm>
            <a:off x="633046" y="1752600"/>
            <a:ext cx="8053754" cy="4373573"/>
          </a:xfrm>
        </p:spPr>
        <p:txBody>
          <a:bodyPr>
            <a:noAutofit/>
          </a:bodyPr>
          <a:lstStyle/>
          <a:p>
            <a:r>
              <a:rPr lang="lv-LV" kern="1800" dirty="0">
                <a:solidFill>
                  <a:srgbClr val="000000"/>
                </a:solidFill>
                <a:latin typeface="+mn-lt"/>
                <a:ea typeface="Times New Roman" panose="02020603050405020304" pitchFamily="18" charset="0"/>
              </a:rPr>
              <a:t>P</a:t>
            </a:r>
            <a:r>
              <a:rPr lang="lv-LV" kern="1800" dirty="0">
                <a:solidFill>
                  <a:srgbClr val="000000"/>
                </a:solidFill>
                <a:effectLst/>
                <a:latin typeface="+mn-lt"/>
                <a:ea typeface="Times New Roman" panose="02020603050405020304" pitchFamily="18" charset="0"/>
              </a:rPr>
              <a:t>acientiem ar ļaundabīgo audzēju diagnozēm tādi prioritāri pakalpojumi kā:</a:t>
            </a:r>
          </a:p>
          <a:p>
            <a:pPr marL="342900" lvl="0" indent="-342900" algn="just">
              <a:buFont typeface="Wingdings" panose="05000000000000000000" pitchFamily="2" charset="2"/>
              <a:buChar char=""/>
            </a:pPr>
            <a:r>
              <a:rPr lang="lv-LV" dirty="0">
                <a:effectLst/>
                <a:latin typeface="+mn-lt"/>
                <a:ea typeface="Times New Roman" panose="02020603050405020304" pitchFamily="18" charset="0"/>
              </a:rPr>
              <a:t>Kodolmagnētiskā rezonanse</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a:effectLst/>
                <a:latin typeface="+mn-lt"/>
                <a:ea typeface="Times New Roman" panose="02020603050405020304" pitchFamily="18" charset="0"/>
              </a:rPr>
              <a:t>Ultrasonogrāfija</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err="1">
                <a:effectLst/>
                <a:latin typeface="+mn-lt"/>
                <a:ea typeface="Times New Roman" panose="02020603050405020304" pitchFamily="18" charset="0"/>
              </a:rPr>
              <a:t>Endoskopija</a:t>
            </a:r>
            <a:r>
              <a:rPr lang="lv-LV" dirty="0">
                <a:effectLst/>
                <a:latin typeface="+mn-lt"/>
                <a:ea typeface="Times New Roman" panose="02020603050405020304" pitchFamily="18" charset="0"/>
              </a:rPr>
              <a:t>, t.sk. dienas stacionārā</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err="1">
                <a:effectLst/>
                <a:latin typeface="+mn-lt"/>
                <a:ea typeface="Times New Roman" panose="02020603050405020304" pitchFamily="18" charset="0"/>
              </a:rPr>
              <a:t>Dermatoveneroloģija</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a:effectLst/>
                <a:latin typeface="+mn-lt"/>
                <a:ea typeface="Times New Roman" panose="02020603050405020304" pitchFamily="18" charset="0"/>
              </a:rPr>
              <a:t>Traumatoloģija, ortopēdija, rokas un </a:t>
            </a:r>
            <a:r>
              <a:rPr lang="lv-LV" dirty="0" err="1">
                <a:effectLst/>
                <a:latin typeface="+mn-lt"/>
                <a:ea typeface="Times New Roman" panose="02020603050405020304" pitchFamily="18" charset="0"/>
              </a:rPr>
              <a:t>rekonstruktīvā</a:t>
            </a:r>
            <a:r>
              <a:rPr lang="lv-LV" dirty="0">
                <a:effectLst/>
                <a:latin typeface="+mn-lt"/>
                <a:ea typeface="Times New Roman" panose="02020603050405020304" pitchFamily="18" charset="0"/>
              </a:rPr>
              <a:t> mikroķirurģija, plastiskā ķirurģija dienas stacionārā</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a:effectLst/>
                <a:latin typeface="+mn-lt"/>
                <a:ea typeface="Times New Roman" panose="02020603050405020304" pitchFamily="18" charset="0"/>
              </a:rPr>
              <a:t>Hematoloģija</a:t>
            </a:r>
            <a:endParaRPr lang="lv-LV" dirty="0">
              <a:effectLst/>
              <a:latin typeface="+mn-lt"/>
              <a:ea typeface="Calibri" panose="020F0502020204030204" pitchFamily="34" charset="0"/>
            </a:endParaRPr>
          </a:p>
          <a:p>
            <a:pPr marL="342900" lvl="0" indent="-342900" algn="just">
              <a:buFont typeface="Wingdings" panose="05000000000000000000" pitchFamily="2" charset="2"/>
              <a:buChar char=""/>
            </a:pPr>
            <a:r>
              <a:rPr lang="lv-LV" dirty="0">
                <a:effectLst/>
                <a:latin typeface="+mn-lt"/>
                <a:ea typeface="Times New Roman" panose="02020603050405020304" pitchFamily="18" charset="0"/>
              </a:rPr>
              <a:t>Rehabilitācija, t.sk. dienas stacionārā</a:t>
            </a:r>
            <a:endParaRPr lang="lv-LV" kern="1800" dirty="0">
              <a:solidFill>
                <a:srgbClr val="000000"/>
              </a:solidFill>
              <a:latin typeface="+mn-lt"/>
              <a:ea typeface="Times New Roman" panose="02020603050405020304" pitchFamily="18" charset="0"/>
            </a:endParaRPr>
          </a:p>
          <a:p>
            <a:endParaRPr lang="lv-LV" kern="1800" dirty="0">
              <a:solidFill>
                <a:srgbClr val="000000"/>
              </a:solidFill>
              <a:effectLst/>
              <a:latin typeface="+mn-lt"/>
              <a:ea typeface="Times New Roman" panose="02020603050405020304" pitchFamily="18" charset="0"/>
            </a:endParaRPr>
          </a:p>
          <a:p>
            <a:r>
              <a:rPr lang="lv-LV" kern="1800" dirty="0">
                <a:solidFill>
                  <a:srgbClr val="000000"/>
                </a:solidFill>
                <a:effectLst/>
                <a:latin typeface="+mn-lt"/>
                <a:ea typeface="Times New Roman" panose="02020603050405020304" pitchFamily="18" charset="0"/>
              </a:rPr>
              <a:t>tiks sniegti ārpus kopējās pacientu gaidīšanas rindas un </a:t>
            </a:r>
            <a:r>
              <a:rPr lang="lv-LV" dirty="0">
                <a:effectLst/>
                <a:latin typeface="+mn-lt"/>
                <a:ea typeface="Calibri" panose="020F0502020204030204" pitchFamily="34" charset="0"/>
              </a:rPr>
              <a:t>tiek apmaksāti pēc fakta/virs kvotas.</a:t>
            </a:r>
            <a:endParaRPr lang="lv-LV" dirty="0">
              <a:latin typeface="+mn-lt"/>
            </a:endParaRPr>
          </a:p>
        </p:txBody>
      </p:sp>
      <p:sp>
        <p:nvSpPr>
          <p:cNvPr id="6" name="Slide Number Placeholder 5">
            <a:extLst>
              <a:ext uri="{FF2B5EF4-FFF2-40B4-BE49-F238E27FC236}">
                <a16:creationId xmlns:a16="http://schemas.microsoft.com/office/drawing/2014/main" id="{A3388FF3-3C9C-4A27-8EF4-D13AE70E566C}"/>
              </a:ext>
            </a:extLst>
          </p:cNvPr>
          <p:cNvSpPr>
            <a:spLocks noGrp="1"/>
          </p:cNvSpPr>
          <p:nvPr>
            <p:ph type="sldNum" sz="quarter" idx="13"/>
          </p:nvPr>
        </p:nvSpPr>
        <p:spPr/>
        <p:txBody>
          <a:bodyPr/>
          <a:lstStyle/>
          <a:p>
            <a:pPr>
              <a:defRPr/>
            </a:pPr>
            <a:fld id="{23D58525-42E2-43B9-B670-AA8CB6F7A952}" type="slidenum">
              <a:rPr lang="en-US" altLang="en-US" smtClean="0"/>
              <a:pPr>
                <a:defRPr/>
              </a:pPr>
              <a:t>11</a:t>
            </a:fld>
            <a:endParaRPr lang="en-US" altLang="en-US"/>
          </a:p>
        </p:txBody>
      </p:sp>
      <p:sp>
        <p:nvSpPr>
          <p:cNvPr id="8" name="Title 1">
            <a:extLst>
              <a:ext uri="{FF2B5EF4-FFF2-40B4-BE49-F238E27FC236}">
                <a16:creationId xmlns:a16="http://schemas.microsoft.com/office/drawing/2014/main" id="{17E935C1-445C-441F-A306-1E597548CB86}"/>
              </a:ext>
            </a:extLst>
          </p:cNvPr>
          <p:cNvSpPr txBox="1">
            <a:spLocks/>
          </p:cNvSpPr>
          <p:nvPr/>
        </p:nvSpPr>
        <p:spPr>
          <a:xfrm>
            <a:off x="1887985" y="371381"/>
            <a:ext cx="6785498" cy="907003"/>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3200" b="1" dirty="0">
                <a:solidFill>
                  <a:schemeClr val="accent6">
                    <a:lumMod val="50000"/>
                  </a:schemeClr>
                </a:solidFill>
                <a:latin typeface="Times New Roman" panose="02020603050405020304" pitchFamily="18" charset="0"/>
                <a:cs typeface="Times New Roman" panose="02020603050405020304" pitchFamily="18" charset="0"/>
              </a:rPr>
              <a:t>Prioritāri pakalpojumi pacientiem ar ļaundabīgo audzēju</a:t>
            </a:r>
          </a:p>
        </p:txBody>
      </p:sp>
    </p:spTree>
    <p:extLst>
      <p:ext uri="{BB962C8B-B14F-4D97-AF65-F5344CB8AC3E}">
        <p14:creationId xmlns:p14="http://schemas.microsoft.com/office/powerpoint/2010/main" val="1252218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609600" y="3243263"/>
            <a:ext cx="7772400" cy="914400"/>
          </a:xfrm>
        </p:spPr>
        <p:txBody>
          <a:bodyPr/>
          <a:lstStyle/>
          <a:p>
            <a:pPr>
              <a:defRPr/>
            </a:pPr>
            <a:r>
              <a:rPr lang="lv-LV" altLang="lv-LV" sz="2400" b="1" dirty="0">
                <a:solidFill>
                  <a:schemeClr val="accent6">
                    <a:lumMod val="75000"/>
                  </a:schemeClr>
                </a:solidFill>
                <a:ea typeface="ヒラギノ角ゴ Pro W3" pitchFamily="125" charset="-128"/>
              </a:rPr>
              <a:t>Paldies par uzmanību!</a:t>
            </a:r>
            <a:endParaRPr lang="lv-LV" altLang="en-US" sz="2400" dirty="0">
              <a:solidFill>
                <a:schemeClr val="accent6">
                  <a:lumMod val="75000"/>
                </a:schemeClr>
              </a:solidFill>
            </a:endParaRPr>
          </a:p>
        </p:txBody>
      </p:sp>
      <p:sp>
        <p:nvSpPr>
          <p:cNvPr id="31747" name="Text Placeholder 2"/>
          <p:cNvSpPr>
            <a:spLocks noGrp="1"/>
          </p:cNvSpPr>
          <p:nvPr>
            <p:ph type="body" sz="quarter" idx="11"/>
          </p:nvPr>
        </p:nvSpPr>
        <p:spPr>
          <a:xfrm>
            <a:off x="685800" y="4749800"/>
            <a:ext cx="7772400" cy="1651000"/>
          </a:xfrm>
        </p:spPr>
        <p:txBody>
          <a:bodyPr/>
          <a:lstStyle/>
          <a:p>
            <a:pPr>
              <a:lnSpc>
                <a:spcPct val="80000"/>
              </a:lnSpc>
            </a:pPr>
            <a:r>
              <a:rPr lang="lv-LV" altLang="en-US" sz="1900">
                <a:solidFill>
                  <a:srgbClr val="E46C0A"/>
                </a:solidFill>
              </a:rPr>
              <a:t> </a:t>
            </a:r>
            <a:r>
              <a:rPr lang="lv-LV" altLang="en-US" sz="1300" b="1">
                <a:solidFill>
                  <a:srgbClr val="E46C0A"/>
                </a:solidFill>
                <a:latin typeface="Arial" pitchFamily="34" charset="0"/>
              </a:rPr>
              <a:t>Nacionālais veselības dienests</a:t>
            </a:r>
          </a:p>
          <a:p>
            <a:pPr>
              <a:lnSpc>
                <a:spcPct val="80000"/>
              </a:lnSpc>
            </a:pPr>
            <a:r>
              <a:rPr lang="lv-LV" altLang="en-US" sz="1300">
                <a:latin typeface="Arial" pitchFamily="34" charset="0"/>
              </a:rPr>
              <a:t>Cēsu iela 31 k-3 (6.ieeja, 2., 3. un 4.stāvs)</a:t>
            </a:r>
          </a:p>
          <a:p>
            <a:pPr>
              <a:lnSpc>
                <a:spcPct val="80000"/>
              </a:lnSpc>
            </a:pPr>
            <a:r>
              <a:rPr lang="lv-LV" altLang="en-US" sz="1300">
                <a:latin typeface="Arial" pitchFamily="34" charset="0"/>
              </a:rPr>
              <a:t>Rīga, Latvija, LV-1012</a:t>
            </a:r>
          </a:p>
          <a:p>
            <a:pPr>
              <a:lnSpc>
                <a:spcPct val="80000"/>
              </a:lnSpc>
            </a:pPr>
            <a:r>
              <a:rPr lang="lv-LV" altLang="en-US" sz="1300" b="1">
                <a:solidFill>
                  <a:srgbClr val="E46C0A"/>
                </a:solidFill>
                <a:latin typeface="Arial" pitchFamily="34" charset="0"/>
              </a:rPr>
              <a:t>Tālrunis</a:t>
            </a:r>
            <a:r>
              <a:rPr lang="lv-LV" altLang="en-US" sz="1300" b="1">
                <a:solidFill>
                  <a:srgbClr val="297B52"/>
                </a:solidFill>
                <a:latin typeface="Arial" pitchFamily="34" charset="0"/>
              </a:rPr>
              <a:t>: </a:t>
            </a:r>
            <a:r>
              <a:rPr lang="lv-LV" altLang="en-US" sz="1300">
                <a:latin typeface="Arial" pitchFamily="34" charset="0"/>
              </a:rPr>
              <a:t>67043700</a:t>
            </a:r>
          </a:p>
          <a:p>
            <a:pPr>
              <a:lnSpc>
                <a:spcPct val="80000"/>
              </a:lnSpc>
            </a:pPr>
            <a:r>
              <a:rPr lang="lv-LV" altLang="en-US" sz="1300" b="1">
                <a:solidFill>
                  <a:srgbClr val="E46C0A"/>
                </a:solidFill>
                <a:latin typeface="Arial" pitchFamily="34" charset="0"/>
              </a:rPr>
              <a:t>E-pasts: </a:t>
            </a:r>
            <a:r>
              <a:rPr lang="lv-LV" altLang="en-US" sz="1300" u="sng">
                <a:latin typeface="Arial" pitchFamily="34" charset="0"/>
              </a:rPr>
              <a:t>nvd@vmnvd.gov.lv</a:t>
            </a:r>
            <a:r>
              <a:rPr lang="lv-LV" altLang="en-US" sz="1300">
                <a:latin typeface="Arial" pitchFamily="34" charset="0"/>
              </a:rPr>
              <a:t> </a:t>
            </a:r>
          </a:p>
          <a:p>
            <a:pPr>
              <a:lnSpc>
                <a:spcPct val="80000"/>
              </a:lnSpc>
            </a:pPr>
            <a:r>
              <a:rPr lang="lv-LV" altLang="en-US" sz="1300" b="1">
                <a:solidFill>
                  <a:srgbClr val="E46C0A"/>
                </a:solidFill>
                <a:latin typeface="Arial" pitchFamily="34" charset="0"/>
              </a:rPr>
              <a:t>Mājas lapa: </a:t>
            </a:r>
            <a:r>
              <a:rPr lang="lv-LV" altLang="en-US" sz="1300" u="sng">
                <a:latin typeface="Arial" pitchFamily="34" charset="0"/>
              </a:rPr>
              <a:t>www.vmnvd.gov.lv</a:t>
            </a:r>
          </a:p>
          <a:p>
            <a:pPr>
              <a:lnSpc>
                <a:spcPct val="80000"/>
              </a:lnSpc>
            </a:pPr>
            <a:r>
              <a:rPr lang="lv-LV" altLang="en-US" sz="1300" b="1">
                <a:solidFill>
                  <a:srgbClr val="E46C0A"/>
                </a:solidFill>
                <a:latin typeface="Arial" pitchFamily="34" charset="0"/>
              </a:rPr>
              <a:t>Twitter: </a:t>
            </a:r>
            <a:r>
              <a:rPr lang="lv-LV" altLang="en-US" sz="1300" u="sng">
                <a:latin typeface="Arial" pitchFamily="34" charset="0"/>
              </a:rPr>
              <a:t>www.twitter.com/vmnvd</a:t>
            </a:r>
          </a:p>
          <a:p>
            <a:pPr>
              <a:lnSpc>
                <a:spcPct val="80000"/>
              </a:lnSpc>
            </a:pPr>
            <a:endParaRPr lang="lv-LV" altLang="en-US" sz="1300"/>
          </a:p>
        </p:txBody>
      </p:sp>
    </p:spTree>
    <p:extLst>
      <p:ext uri="{BB962C8B-B14F-4D97-AF65-F5344CB8AC3E}">
        <p14:creationId xmlns:p14="http://schemas.microsoft.com/office/powerpoint/2010/main" val="3977819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Ģimenes ārstu darbības rādītāju publicēšana mājas lapā</a:t>
            </a:r>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13</a:t>
            </a:fld>
            <a:endParaRPr lang="en-US" altLang="en-US"/>
          </a:p>
        </p:txBody>
      </p:sp>
      <p:sp>
        <p:nvSpPr>
          <p:cNvPr id="5" name="TextBox 4">
            <a:extLst>
              <a:ext uri="{FF2B5EF4-FFF2-40B4-BE49-F238E27FC236}">
                <a16:creationId xmlns:a16="http://schemas.microsoft.com/office/drawing/2014/main" id="{83D4AB71-CFFB-DE90-122F-819E8933AB1D}"/>
              </a:ext>
            </a:extLst>
          </p:cNvPr>
          <p:cNvSpPr txBox="1"/>
          <p:nvPr/>
        </p:nvSpPr>
        <p:spPr>
          <a:xfrm>
            <a:off x="212437" y="6324600"/>
            <a:ext cx="7361382" cy="615553"/>
          </a:xfrm>
          <a:prstGeom prst="rect">
            <a:avLst/>
          </a:prstGeom>
          <a:noFill/>
        </p:spPr>
        <p:txBody>
          <a:bodyPr wrap="square" rtlCol="0">
            <a:spAutoFit/>
          </a:bodyPr>
          <a:lstStyle/>
          <a:p>
            <a:r>
              <a:rPr lang="lv-LV" dirty="0">
                <a:hlinkClick r:id="rId2"/>
              </a:rPr>
              <a:t>https://www.vmnvd.gov.lv/lv/gimenes-arstu-darbibas-raditaji</a:t>
            </a:r>
            <a:endParaRPr lang="lv-LV" dirty="0"/>
          </a:p>
          <a:p>
            <a:endParaRPr lang="lv-LV" dirty="0"/>
          </a:p>
        </p:txBody>
      </p:sp>
      <p:pic>
        <p:nvPicPr>
          <p:cNvPr id="8" name="Picture 7">
            <a:extLst>
              <a:ext uri="{FF2B5EF4-FFF2-40B4-BE49-F238E27FC236}">
                <a16:creationId xmlns:a16="http://schemas.microsoft.com/office/drawing/2014/main" id="{E3F99ECD-3AD9-2E57-1E3B-53D8B646132D}"/>
              </a:ext>
            </a:extLst>
          </p:cNvPr>
          <p:cNvPicPr>
            <a:picLocks noChangeAspect="1"/>
          </p:cNvPicPr>
          <p:nvPr/>
        </p:nvPicPr>
        <p:blipFill>
          <a:blip r:embed="rId3"/>
          <a:stretch>
            <a:fillRect/>
          </a:stretch>
        </p:blipFill>
        <p:spPr>
          <a:xfrm>
            <a:off x="78509" y="1487054"/>
            <a:ext cx="8986982" cy="4837546"/>
          </a:xfrm>
          <a:prstGeom prst="rect">
            <a:avLst/>
          </a:prstGeom>
        </p:spPr>
      </p:pic>
      <p:sp>
        <p:nvSpPr>
          <p:cNvPr id="10" name="Rectangle 9">
            <a:extLst>
              <a:ext uri="{FF2B5EF4-FFF2-40B4-BE49-F238E27FC236}">
                <a16:creationId xmlns:a16="http://schemas.microsoft.com/office/drawing/2014/main" id="{A4A911D3-C73F-B10D-26EE-13C73E47DBE4}"/>
              </a:ext>
            </a:extLst>
          </p:cNvPr>
          <p:cNvSpPr/>
          <p:nvPr/>
        </p:nvSpPr>
        <p:spPr>
          <a:xfrm>
            <a:off x="1200727" y="4424218"/>
            <a:ext cx="2558473" cy="1900382"/>
          </a:xfrm>
          <a:prstGeom prst="rect">
            <a:avLst/>
          </a:prstGeom>
          <a:solidFill>
            <a:schemeClr val="bg1"/>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092649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Sanāksmes jautājumi</a:t>
            </a:r>
          </a:p>
        </p:txBody>
      </p:sp>
      <p:sp>
        <p:nvSpPr>
          <p:cNvPr id="3" name="Content Placeholder 2"/>
          <p:cNvSpPr>
            <a:spLocks noGrp="1"/>
          </p:cNvSpPr>
          <p:nvPr>
            <p:ph idx="1"/>
          </p:nvPr>
        </p:nvSpPr>
        <p:spPr>
          <a:xfrm>
            <a:off x="457200" y="1752600"/>
            <a:ext cx="8229600" cy="4373573"/>
          </a:xfrm>
        </p:spPr>
        <p:txBody>
          <a:bodyPr/>
          <a:lstStyle/>
          <a:p>
            <a:pPr marL="342900" indent="-342900">
              <a:buFont typeface="Wingdings" panose="05000000000000000000" pitchFamily="2" charset="2"/>
              <a:buChar char="ü"/>
            </a:pPr>
            <a:r>
              <a:rPr lang="lv-LV" dirty="0"/>
              <a:t>«Zaļais koridors» – pirmreizēja ļaundabīga audzēja diagnostika</a:t>
            </a:r>
          </a:p>
          <a:p>
            <a:pPr marL="342900" indent="-342900">
              <a:buFont typeface="Wingdings" panose="05000000000000000000" pitchFamily="2" charset="2"/>
              <a:buChar char="ü"/>
            </a:pPr>
            <a:endParaRPr lang="lv-LV" dirty="0"/>
          </a:p>
          <a:p>
            <a:pPr marL="342900" indent="-342900">
              <a:buFont typeface="Wingdings" panose="05000000000000000000" pitchFamily="2" charset="2"/>
              <a:buChar char="ü"/>
            </a:pPr>
            <a:r>
              <a:rPr lang="lv-LV" dirty="0"/>
              <a:t>«Dzeltenais koridors» - ļaundabīga audzēja recidīva diagnostika</a:t>
            </a:r>
          </a:p>
          <a:p>
            <a:pPr marL="342900" indent="-342900">
              <a:buFont typeface="Wingdings" panose="05000000000000000000" pitchFamily="2" charset="2"/>
              <a:buChar char="ü"/>
            </a:pPr>
            <a:endParaRPr lang="lv-LV" dirty="0"/>
          </a:p>
          <a:p>
            <a:pPr marL="342900" indent="-342900">
              <a:buFont typeface="Wingdings" panose="05000000000000000000" pitchFamily="2" charset="2"/>
              <a:buChar char="ü"/>
            </a:pPr>
            <a:r>
              <a:rPr lang="lv-LV" dirty="0"/>
              <a:t>Mērķis – paātrinātā laika periodā uzstādīt ļaundabīga audzēja vai recidīva diagnozi uz uzsākt ārstēšanu</a:t>
            </a:r>
            <a:endParaRPr lang="en-US" dirty="0"/>
          </a:p>
          <a:p>
            <a:endParaRPr lang="lv-LV" dirty="0"/>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2</a:t>
            </a:fld>
            <a:endParaRPr lang="en-US" altLang="en-US"/>
          </a:p>
        </p:txBody>
      </p:sp>
    </p:spTree>
    <p:extLst>
      <p:ext uri="{BB962C8B-B14F-4D97-AF65-F5344CB8AC3E}">
        <p14:creationId xmlns:p14="http://schemas.microsoft.com/office/powerpoint/2010/main" val="1917592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Ļaundabīgo audzēju diagnostika </a:t>
            </a:r>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3</a:t>
            </a:fld>
            <a:endParaRPr lang="en-US" altLang="en-US"/>
          </a:p>
        </p:txBody>
      </p:sp>
      <p:graphicFrame>
        <p:nvGraphicFramePr>
          <p:cNvPr id="3" name="Diagram 2">
            <a:extLst>
              <a:ext uri="{FF2B5EF4-FFF2-40B4-BE49-F238E27FC236}">
                <a16:creationId xmlns:a16="http://schemas.microsoft.com/office/drawing/2014/main" id="{3F3EAA2D-1E80-7D2D-44EC-07649583353A}"/>
              </a:ext>
            </a:extLst>
          </p:cNvPr>
          <p:cNvGraphicFramePr/>
          <p:nvPr>
            <p:extLst>
              <p:ext uri="{D42A27DB-BD31-4B8C-83A1-F6EECF244321}">
                <p14:modId xmlns:p14="http://schemas.microsoft.com/office/powerpoint/2010/main" val="4189884991"/>
              </p:ext>
            </p:extLst>
          </p:nvPr>
        </p:nvGraphicFramePr>
        <p:xfrm>
          <a:off x="720969" y="1690076"/>
          <a:ext cx="7702061" cy="4634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3BF7A260-EAD5-A232-A824-555DF647C2C8}"/>
              </a:ext>
            </a:extLst>
          </p:cNvPr>
          <p:cNvSpPr txBox="1"/>
          <p:nvPr/>
        </p:nvSpPr>
        <p:spPr>
          <a:xfrm>
            <a:off x="1181099" y="2998113"/>
            <a:ext cx="1723293" cy="430887"/>
          </a:xfrm>
          <a:prstGeom prst="rect">
            <a:avLst/>
          </a:prstGeom>
          <a:noFill/>
        </p:spPr>
        <p:txBody>
          <a:bodyPr wrap="square" rtlCol="0">
            <a:spAutoFit/>
          </a:bodyPr>
          <a:lstStyle/>
          <a:p>
            <a:r>
              <a:rPr lang="lv-LV" sz="1100" dirty="0"/>
              <a:t>Ģimenes ārsts vai ginekologs</a:t>
            </a:r>
          </a:p>
        </p:txBody>
      </p:sp>
      <p:sp>
        <p:nvSpPr>
          <p:cNvPr id="10" name="TextBox 9">
            <a:extLst>
              <a:ext uri="{FF2B5EF4-FFF2-40B4-BE49-F238E27FC236}">
                <a16:creationId xmlns:a16="http://schemas.microsoft.com/office/drawing/2014/main" id="{B7289538-E9C2-EA79-FA67-D57A22ABDB25}"/>
              </a:ext>
            </a:extLst>
          </p:cNvPr>
          <p:cNvSpPr txBox="1"/>
          <p:nvPr/>
        </p:nvSpPr>
        <p:spPr>
          <a:xfrm>
            <a:off x="1181099" y="4583659"/>
            <a:ext cx="1723293" cy="430887"/>
          </a:xfrm>
          <a:prstGeom prst="rect">
            <a:avLst/>
          </a:prstGeom>
          <a:noFill/>
        </p:spPr>
        <p:txBody>
          <a:bodyPr wrap="square" rtlCol="0">
            <a:spAutoFit/>
          </a:bodyPr>
          <a:lstStyle/>
          <a:p>
            <a:r>
              <a:rPr lang="lv-LV" sz="1100" dirty="0"/>
              <a:t>Ģimenes ārsts vai ginekologs</a:t>
            </a:r>
          </a:p>
        </p:txBody>
      </p:sp>
      <p:sp>
        <p:nvSpPr>
          <p:cNvPr id="11" name="TextBox 10">
            <a:extLst>
              <a:ext uri="{FF2B5EF4-FFF2-40B4-BE49-F238E27FC236}">
                <a16:creationId xmlns:a16="http://schemas.microsoft.com/office/drawing/2014/main" id="{EE1B5E2E-75B4-C423-4992-CADB7BF5DD31}"/>
              </a:ext>
            </a:extLst>
          </p:cNvPr>
          <p:cNvSpPr txBox="1"/>
          <p:nvPr/>
        </p:nvSpPr>
        <p:spPr>
          <a:xfrm>
            <a:off x="6811107" y="4583659"/>
            <a:ext cx="1723293" cy="430887"/>
          </a:xfrm>
          <a:prstGeom prst="rect">
            <a:avLst/>
          </a:prstGeom>
          <a:noFill/>
        </p:spPr>
        <p:txBody>
          <a:bodyPr wrap="square" rtlCol="0">
            <a:spAutoFit/>
          </a:bodyPr>
          <a:lstStyle/>
          <a:p>
            <a:r>
              <a:rPr lang="lv-LV" sz="1100" dirty="0"/>
              <a:t>Ģimenes ārsts vai ārsts speciālists</a:t>
            </a:r>
          </a:p>
        </p:txBody>
      </p:sp>
      <p:sp>
        <p:nvSpPr>
          <p:cNvPr id="12" name="TextBox 11">
            <a:extLst>
              <a:ext uri="{FF2B5EF4-FFF2-40B4-BE49-F238E27FC236}">
                <a16:creationId xmlns:a16="http://schemas.microsoft.com/office/drawing/2014/main" id="{03202D42-0252-D655-FA24-8F5BEF7BB8AA}"/>
              </a:ext>
            </a:extLst>
          </p:cNvPr>
          <p:cNvSpPr txBox="1"/>
          <p:nvPr/>
        </p:nvSpPr>
        <p:spPr>
          <a:xfrm>
            <a:off x="6811106" y="3018564"/>
            <a:ext cx="1723293" cy="430887"/>
          </a:xfrm>
          <a:prstGeom prst="rect">
            <a:avLst/>
          </a:prstGeom>
          <a:noFill/>
        </p:spPr>
        <p:txBody>
          <a:bodyPr wrap="square" rtlCol="0">
            <a:spAutoFit/>
          </a:bodyPr>
          <a:lstStyle/>
          <a:p>
            <a:r>
              <a:rPr lang="lv-LV" sz="1100" dirty="0"/>
              <a:t>Ārstējošā ārsta sastādīts plāns</a:t>
            </a:r>
          </a:p>
        </p:txBody>
      </p:sp>
    </p:spTree>
    <p:extLst>
      <p:ext uri="{BB962C8B-B14F-4D97-AF65-F5344CB8AC3E}">
        <p14:creationId xmlns:p14="http://schemas.microsoft.com/office/powerpoint/2010/main" val="1020034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t>Ļaundabīgo audzēju primārā diagnostikas norises shēma </a:t>
            </a:r>
          </a:p>
        </p:txBody>
      </p:sp>
      <p:sp>
        <p:nvSpPr>
          <p:cNvPr id="9" name="Slaida numura vietturis 8"/>
          <p:cNvSpPr>
            <a:spLocks noGrp="1"/>
          </p:cNvSpPr>
          <p:nvPr>
            <p:ph type="sldNum" sz="quarter" idx="18"/>
          </p:nvPr>
        </p:nvSpPr>
        <p:spPr/>
        <p:txBody>
          <a:bodyPr/>
          <a:lstStyle/>
          <a:p>
            <a:fld id="{C3DCC78A-4830-4AE1-84B3-9DC1F7533969}" type="slidenum">
              <a:rPr lang="en-US" altLang="en-US" smtClean="0"/>
              <a:pPr/>
              <a:t>4</a:t>
            </a:fld>
            <a:endParaRPr lang="en-US" altLang="en-US"/>
          </a:p>
        </p:txBody>
      </p:sp>
      <p:graphicFrame>
        <p:nvGraphicFramePr>
          <p:cNvPr id="10" name="Shēma 9"/>
          <p:cNvGraphicFramePr/>
          <p:nvPr/>
        </p:nvGraphicFramePr>
        <p:xfrm>
          <a:off x="495299" y="1495425"/>
          <a:ext cx="7848601" cy="39528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Oval Callout 12"/>
          <p:cNvSpPr/>
          <p:nvPr/>
        </p:nvSpPr>
        <p:spPr>
          <a:xfrm>
            <a:off x="876301" y="1371601"/>
            <a:ext cx="3276600" cy="781050"/>
          </a:xfrm>
          <a:prstGeom prst="wedgeEllipseCallout">
            <a:avLst>
              <a:gd name="adj1" fmla="val 2030"/>
              <a:gd name="adj2" fmla="val 178485"/>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Nosūtījuma atpazīšana, </a:t>
            </a:r>
            <a:r>
              <a:rPr lang="lv-LV" sz="1100" dirty="0">
                <a:solidFill>
                  <a:srgbClr val="000000"/>
                </a:solidFill>
                <a:latin typeface="Times New Roman" panose="02020603050405020304" pitchFamily="18" charset="0"/>
                <a:ea typeface="Times New Roman"/>
                <a:cs typeface="Times New Roman" panose="02020603050405020304" pitchFamily="18" charset="0"/>
              </a:rPr>
              <a:t>i</a:t>
            </a: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zmeklējumu</a:t>
            </a:r>
            <a:r>
              <a:rPr lang="lv-LV" sz="1100" kern="1200" dirty="0">
                <a:solidFill>
                  <a:srgbClr val="FFFFFF"/>
                </a:solidFill>
                <a:effectLst/>
                <a:latin typeface="Times New Roman" panose="02020603050405020304" pitchFamily="18" charset="0"/>
                <a:ea typeface="Times New Roman"/>
                <a:cs typeface="Times New Roman" panose="02020603050405020304" pitchFamily="18" charset="0"/>
              </a:rPr>
              <a:t> </a:t>
            </a: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nodrošināšanas laiks- 10 darba dienas no pacienta pieteikšanās brīža</a:t>
            </a:r>
            <a:endParaRPr lang="lv-LV" sz="1100" dirty="0">
              <a:effectLst/>
              <a:latin typeface="Times New Roman" panose="02020603050405020304" pitchFamily="18" charset="0"/>
              <a:ea typeface="Times New Roman"/>
              <a:cs typeface="Times New Roman" panose="02020603050405020304" pitchFamily="18" charset="0"/>
            </a:endParaRPr>
          </a:p>
        </p:txBody>
      </p:sp>
      <p:sp>
        <p:nvSpPr>
          <p:cNvPr id="12" name="Oval Callout 11"/>
          <p:cNvSpPr/>
          <p:nvPr/>
        </p:nvSpPr>
        <p:spPr>
          <a:xfrm>
            <a:off x="747712" y="5248275"/>
            <a:ext cx="2238375" cy="876300"/>
          </a:xfrm>
          <a:prstGeom prst="wedgeEllipseCallout">
            <a:avLst>
              <a:gd name="adj1" fmla="val -26774"/>
              <a:gd name="adj2" fmla="val -131237"/>
            </a:avLst>
          </a:prstGeom>
          <a:solidFill>
            <a:sysClr val="window" lastClr="FFFFFF">
              <a:lumMod val="85000"/>
            </a:sysClr>
          </a:solidFill>
          <a:ln w="25400" cap="flat" cmpd="sng" algn="ctr">
            <a:solidFill>
              <a:srgbClr val="FF0000"/>
            </a:solidFill>
            <a:prstDash val="solid"/>
          </a:ln>
          <a:effectLst/>
        </p:spPr>
        <p:txBody>
          <a:bodyPr wrap="square" rtlCol="0" anchor="ctr">
            <a:noAutofit/>
          </a:bodyPr>
          <a:lstStyle/>
          <a:p>
            <a:pPr algn="ctr" eaLnBrk="0" fontAlgn="base" hangingPunct="0">
              <a:spcAft>
                <a:spcPts val="0"/>
              </a:spcAft>
            </a:pPr>
            <a:r>
              <a:rPr lang="lv-LV" sz="1200" dirty="0">
                <a:effectLst/>
                <a:latin typeface="Times New Roman"/>
                <a:ea typeface="Times New Roman"/>
              </a:rPr>
              <a:t>Noteiktas diagnozes ar kurām tiek atpazīts nosūtījums</a:t>
            </a:r>
          </a:p>
        </p:txBody>
      </p:sp>
      <p:sp>
        <p:nvSpPr>
          <p:cNvPr id="13" name="Oval Callout 11"/>
          <p:cNvSpPr/>
          <p:nvPr/>
        </p:nvSpPr>
        <p:spPr>
          <a:xfrm>
            <a:off x="3062287" y="4529138"/>
            <a:ext cx="1724026" cy="1438274"/>
          </a:xfrm>
          <a:prstGeom prst="wedgeEllipseCallout">
            <a:avLst>
              <a:gd name="adj1" fmla="val -72693"/>
              <a:gd name="adj2" fmla="val -96018"/>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200" dirty="0">
                <a:solidFill>
                  <a:srgbClr val="000000"/>
                </a:solidFill>
                <a:effectLst/>
                <a:latin typeface="Times New Roman"/>
                <a:ea typeface="Times New Roman"/>
              </a:rPr>
              <a:t>Izmeklējuma apraksts jānodrošina 5 darba dienās</a:t>
            </a:r>
            <a:endParaRPr lang="lv-LV" sz="1200" dirty="0">
              <a:effectLst/>
              <a:latin typeface="Times New Roman"/>
              <a:ea typeface="Times New Roman"/>
            </a:endParaRPr>
          </a:p>
        </p:txBody>
      </p:sp>
      <p:sp>
        <p:nvSpPr>
          <p:cNvPr id="14" name="Oval Callout 11"/>
          <p:cNvSpPr/>
          <p:nvPr/>
        </p:nvSpPr>
        <p:spPr>
          <a:xfrm>
            <a:off x="5334000" y="5181599"/>
            <a:ext cx="2286000" cy="1019175"/>
          </a:xfrm>
          <a:prstGeom prst="wedgeEllipseCallout">
            <a:avLst>
              <a:gd name="adj1" fmla="val -45494"/>
              <a:gd name="adj2" fmla="val -122931"/>
            </a:avLst>
          </a:prstGeom>
          <a:solidFill>
            <a:sysClr val="window" lastClr="FFFFFF">
              <a:lumMod val="85000"/>
            </a:sysClr>
          </a:solidFill>
          <a:ln w="25400" cap="flat" cmpd="sng" algn="ctr">
            <a:solidFill>
              <a:srgbClr val="FF0000"/>
            </a:solidFill>
            <a:prstDash val="solid"/>
          </a:ln>
          <a:effectLst/>
        </p:spPr>
        <p:txBody>
          <a:bodyPr wrap="square" rtlCol="0" anchor="ctr">
            <a:noAutofit/>
          </a:bodyPr>
          <a:lstStyle/>
          <a:p>
            <a:pPr algn="ctr" eaLnBrk="0" fontAlgn="base" hangingPunct="0">
              <a:spcAft>
                <a:spcPts val="0"/>
              </a:spcAft>
            </a:pPr>
            <a:r>
              <a:rPr lang="lv-LV" sz="1200">
                <a:effectLst/>
                <a:latin typeface="Times New Roman"/>
                <a:ea typeface="Times New Roman"/>
              </a:rPr>
              <a:t>Noteiktas diagnozes ar kurām tiek atpazīts nosūtījums, derīgs tikai noteiktās ārstniecības iestādes</a:t>
            </a:r>
          </a:p>
        </p:txBody>
      </p:sp>
      <p:sp>
        <p:nvSpPr>
          <p:cNvPr id="15" name="Oval Callout 12"/>
          <p:cNvSpPr/>
          <p:nvPr/>
        </p:nvSpPr>
        <p:spPr>
          <a:xfrm>
            <a:off x="4786312" y="1257299"/>
            <a:ext cx="3157537" cy="895351"/>
          </a:xfrm>
          <a:prstGeom prst="wedgeEllipseCallout">
            <a:avLst>
              <a:gd name="adj1" fmla="val 24364"/>
              <a:gd name="adj2" fmla="val 96867"/>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200" kern="1200" dirty="0">
                <a:solidFill>
                  <a:srgbClr val="000000"/>
                </a:solidFill>
                <a:effectLst/>
                <a:latin typeface="Times New Roman" panose="02020603050405020304" pitchFamily="18" charset="0"/>
                <a:ea typeface="Times New Roman"/>
                <a:cs typeface="Times New Roman" panose="02020603050405020304" pitchFamily="18" charset="0"/>
              </a:rPr>
              <a:t>Konsultācijas nodrošināšanas laiks- 10 darba</a:t>
            </a:r>
            <a:r>
              <a:rPr lang="lv-LV" sz="1700" kern="1200" dirty="0">
                <a:solidFill>
                  <a:srgbClr val="000000"/>
                </a:solidFill>
                <a:effectLst/>
                <a:latin typeface="Times New Roman" panose="02020603050405020304" pitchFamily="18" charset="0"/>
                <a:ea typeface="Times New Roman"/>
                <a:cs typeface="Times New Roman" panose="02020603050405020304" pitchFamily="18" charset="0"/>
              </a:rPr>
              <a:t> </a:t>
            </a:r>
            <a:r>
              <a:rPr lang="lv-LV" sz="1200" kern="1200" dirty="0">
                <a:solidFill>
                  <a:srgbClr val="000000"/>
                </a:solidFill>
                <a:effectLst/>
                <a:latin typeface="Times New Roman" panose="02020603050405020304" pitchFamily="18" charset="0"/>
                <a:ea typeface="Times New Roman"/>
                <a:cs typeface="Times New Roman" panose="02020603050405020304" pitchFamily="18" charset="0"/>
              </a:rPr>
              <a:t>dienas no brīža, kad ģimenes ārsta prakse piesaka uz konsultāciju</a:t>
            </a:r>
            <a:endParaRPr lang="lv-LV" sz="12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745219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C1CF23-A75B-EEF9-04DB-E14ED5425575}"/>
              </a:ext>
            </a:extLst>
          </p:cNvPr>
          <p:cNvSpPr>
            <a:spLocks noGrp="1"/>
          </p:cNvSpPr>
          <p:nvPr>
            <p:ph type="sldNum" sz="quarter" idx="13"/>
          </p:nvPr>
        </p:nvSpPr>
        <p:spPr>
          <a:xfrm>
            <a:off x="8534399" y="6324600"/>
            <a:ext cx="458993" cy="304800"/>
          </a:xfrm>
        </p:spPr>
        <p:txBody>
          <a:bodyPr/>
          <a:lstStyle/>
          <a:p>
            <a:pPr>
              <a:defRPr/>
            </a:pPr>
            <a:fld id="{C251EF74-FA45-4E8A-A190-57B6C5A63729}" type="slidenum">
              <a:rPr lang="en-US" altLang="en-US" smtClean="0"/>
              <a:pPr>
                <a:defRPr/>
              </a:pPr>
              <a:t>5</a:t>
            </a:fld>
            <a:endParaRPr lang="en-US" altLang="en-US"/>
          </a:p>
        </p:txBody>
      </p:sp>
      <p:pic>
        <p:nvPicPr>
          <p:cNvPr id="6" name="Picture 5">
            <a:extLst>
              <a:ext uri="{FF2B5EF4-FFF2-40B4-BE49-F238E27FC236}">
                <a16:creationId xmlns:a16="http://schemas.microsoft.com/office/drawing/2014/main" id="{715B1599-6492-2626-9B4E-2DDD0141C2B8}"/>
              </a:ext>
            </a:extLst>
          </p:cNvPr>
          <p:cNvPicPr>
            <a:picLocks noChangeAspect="1"/>
          </p:cNvPicPr>
          <p:nvPr/>
        </p:nvPicPr>
        <p:blipFill rotWithShape="1">
          <a:blip r:embed="rId2"/>
          <a:srcRect l="23530" t="24536" r="22940" b="30209"/>
          <a:stretch/>
        </p:blipFill>
        <p:spPr>
          <a:xfrm>
            <a:off x="279698" y="182880"/>
            <a:ext cx="6379286" cy="303365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Picture 7">
            <a:extLst>
              <a:ext uri="{FF2B5EF4-FFF2-40B4-BE49-F238E27FC236}">
                <a16:creationId xmlns:a16="http://schemas.microsoft.com/office/drawing/2014/main" id="{4A58F1EB-C572-40F5-02E3-7DAC51C7D601}"/>
              </a:ext>
            </a:extLst>
          </p:cNvPr>
          <p:cNvPicPr>
            <a:picLocks noChangeAspect="1"/>
          </p:cNvPicPr>
          <p:nvPr/>
        </p:nvPicPr>
        <p:blipFill rotWithShape="1">
          <a:blip r:embed="rId3"/>
          <a:srcRect l="23059" t="23908" r="23176" b="32589"/>
          <a:stretch/>
        </p:blipFill>
        <p:spPr>
          <a:xfrm>
            <a:off x="1445109" y="1718281"/>
            <a:ext cx="6583681" cy="299651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 name="Picture 9">
            <a:extLst>
              <a:ext uri="{FF2B5EF4-FFF2-40B4-BE49-F238E27FC236}">
                <a16:creationId xmlns:a16="http://schemas.microsoft.com/office/drawing/2014/main" id="{E66F8DFE-8CE2-CA58-D613-87E5816D810B}"/>
              </a:ext>
            </a:extLst>
          </p:cNvPr>
          <p:cNvPicPr>
            <a:picLocks noChangeAspect="1"/>
          </p:cNvPicPr>
          <p:nvPr/>
        </p:nvPicPr>
        <p:blipFill rotWithShape="1">
          <a:blip r:embed="rId4"/>
          <a:srcRect l="23412" t="24117" r="24706" b="38654"/>
          <a:stretch/>
        </p:blipFill>
        <p:spPr>
          <a:xfrm>
            <a:off x="2310937" y="3216536"/>
            <a:ext cx="6682455" cy="269722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extBox 1">
            <a:extLst>
              <a:ext uri="{FF2B5EF4-FFF2-40B4-BE49-F238E27FC236}">
                <a16:creationId xmlns:a16="http://schemas.microsoft.com/office/drawing/2014/main" id="{CDF697AF-0FCD-6124-57DA-BADE625456A8}"/>
              </a:ext>
            </a:extLst>
          </p:cNvPr>
          <p:cNvSpPr txBox="1"/>
          <p:nvPr/>
        </p:nvSpPr>
        <p:spPr>
          <a:xfrm>
            <a:off x="279698" y="6039247"/>
            <a:ext cx="8121352" cy="830997"/>
          </a:xfrm>
          <a:prstGeom prst="rect">
            <a:avLst/>
          </a:prstGeom>
          <a:noFill/>
        </p:spPr>
        <p:txBody>
          <a:bodyPr wrap="square" rtlCol="0">
            <a:spAutoFit/>
          </a:bodyPr>
          <a:lstStyle/>
          <a:p>
            <a:r>
              <a:rPr lang="lv-LV" sz="1600" dirty="0">
                <a:solidFill>
                  <a:srgbClr val="0070C0"/>
                </a:solidFill>
              </a:rPr>
              <a:t>Sākums – Profesionāļiem - Ambulatorie pakalpojumi - Ļaundabīgo audzēju diagnostika</a:t>
            </a:r>
          </a:p>
          <a:p>
            <a:r>
              <a:rPr lang="lv-LV" sz="1600" dirty="0">
                <a:solidFill>
                  <a:srgbClr val="0070C0"/>
                </a:solidFill>
              </a:rPr>
              <a:t>Sākums – Profesionāļiem - Primārā veselības aprūpe - Ģimenes ārstiem - Informatīvs materiāls par ļaundabīgo audzēju diagnostikas kārtību primārās veselības aprūpes līgumpartneriem</a:t>
            </a:r>
          </a:p>
        </p:txBody>
      </p:sp>
    </p:spTree>
    <p:extLst>
      <p:ext uri="{BB962C8B-B14F-4D97-AF65-F5344CB8AC3E}">
        <p14:creationId xmlns:p14="http://schemas.microsoft.com/office/powerpoint/2010/main" val="1905523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44055"/>
            <a:ext cx="6096000" cy="1036642"/>
          </a:xfrm>
        </p:spPr>
        <p:txBody>
          <a:bodyPr>
            <a:normAutofit fontScale="90000"/>
          </a:bodyPr>
          <a:lstStyle/>
          <a:p>
            <a:r>
              <a:rPr lang="lv-LV" dirty="0"/>
              <a:t>Piemērs – Resnās un taisnās zarnas vai tūpļa un tūpļa kanāla ļaundabīgā audzēja primāra diagnostika</a:t>
            </a:r>
            <a:br>
              <a:rPr lang="lv-LV" dirty="0"/>
            </a:br>
            <a:r>
              <a:rPr lang="lv-LV" dirty="0"/>
              <a:t>(Z03.118–Z03.121)</a:t>
            </a:r>
            <a:br>
              <a:rPr lang="lv-LV" dirty="0"/>
            </a:br>
            <a:br>
              <a:rPr lang="lv-LV" dirty="0"/>
            </a:br>
            <a:endParaRPr lang="lv-LV" dirty="0"/>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6</a:t>
            </a:fld>
            <a:endParaRPr lang="en-US" altLang="en-US"/>
          </a:p>
        </p:txBody>
      </p:sp>
      <p:graphicFrame>
        <p:nvGraphicFramePr>
          <p:cNvPr id="7" name="Diagram 6">
            <a:extLst>
              <a:ext uri="{FF2B5EF4-FFF2-40B4-BE49-F238E27FC236}">
                <a16:creationId xmlns:a16="http://schemas.microsoft.com/office/drawing/2014/main" id="{74C81377-D60B-7E39-E30C-74431773A4BB}"/>
              </a:ext>
            </a:extLst>
          </p:cNvPr>
          <p:cNvGraphicFramePr/>
          <p:nvPr>
            <p:extLst>
              <p:ext uri="{D42A27DB-BD31-4B8C-83A1-F6EECF244321}">
                <p14:modId xmlns:p14="http://schemas.microsoft.com/office/powerpoint/2010/main" val="3612233406"/>
              </p:ext>
            </p:extLst>
          </p:nvPr>
        </p:nvGraphicFramePr>
        <p:xfrm>
          <a:off x="674254" y="1911927"/>
          <a:ext cx="7860145" cy="4717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hape 7">
            <a:extLst>
              <a:ext uri="{FF2B5EF4-FFF2-40B4-BE49-F238E27FC236}">
                <a16:creationId xmlns:a16="http://schemas.microsoft.com/office/drawing/2014/main" id="{35397352-C16F-F00F-C0E9-99563D3EC11C}"/>
              </a:ext>
            </a:extLst>
          </p:cNvPr>
          <p:cNvSpPr/>
          <p:nvPr/>
        </p:nvSpPr>
        <p:spPr>
          <a:xfrm>
            <a:off x="1560945" y="4991740"/>
            <a:ext cx="1751320" cy="1751320"/>
          </a:xfrm>
          <a:prstGeom prst="leftCircularArrow">
            <a:avLst>
              <a:gd name="adj1" fmla="val 3602"/>
              <a:gd name="adj2" fmla="val 448034"/>
              <a:gd name="adj3" fmla="val 2223544"/>
              <a:gd name="adj4" fmla="val 9024489"/>
              <a:gd name="adj5" fmla="val 4202"/>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
        <p:nvSpPr>
          <p:cNvPr id="9" name="Shape 8">
            <a:extLst>
              <a:ext uri="{FF2B5EF4-FFF2-40B4-BE49-F238E27FC236}">
                <a16:creationId xmlns:a16="http://schemas.microsoft.com/office/drawing/2014/main" id="{85D695F9-5850-5EB6-0534-C222E67CED6B}"/>
              </a:ext>
            </a:extLst>
          </p:cNvPr>
          <p:cNvSpPr/>
          <p:nvPr/>
        </p:nvSpPr>
        <p:spPr>
          <a:xfrm>
            <a:off x="3696340" y="4991740"/>
            <a:ext cx="1751320" cy="1751320"/>
          </a:xfrm>
          <a:prstGeom prst="leftCircularArrow">
            <a:avLst>
              <a:gd name="adj1" fmla="val 3602"/>
              <a:gd name="adj2" fmla="val 448034"/>
              <a:gd name="adj3" fmla="val 2223544"/>
              <a:gd name="adj4" fmla="val 9024489"/>
              <a:gd name="adj5" fmla="val 4202"/>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
        <p:nvSpPr>
          <p:cNvPr id="10" name="Shape 9">
            <a:extLst>
              <a:ext uri="{FF2B5EF4-FFF2-40B4-BE49-F238E27FC236}">
                <a16:creationId xmlns:a16="http://schemas.microsoft.com/office/drawing/2014/main" id="{8ED598FA-6BFC-562D-D741-E56306B252B6}"/>
              </a:ext>
            </a:extLst>
          </p:cNvPr>
          <p:cNvSpPr/>
          <p:nvPr/>
        </p:nvSpPr>
        <p:spPr>
          <a:xfrm>
            <a:off x="5756049" y="4991740"/>
            <a:ext cx="1751320" cy="1751320"/>
          </a:xfrm>
          <a:prstGeom prst="leftCircularArrow">
            <a:avLst>
              <a:gd name="adj1" fmla="val 3602"/>
              <a:gd name="adj2" fmla="val 448034"/>
              <a:gd name="adj3" fmla="val 2223544"/>
              <a:gd name="adj4" fmla="val 9024489"/>
              <a:gd name="adj5" fmla="val 4202"/>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Tree>
    <p:extLst>
      <p:ext uri="{BB962C8B-B14F-4D97-AF65-F5344CB8AC3E}">
        <p14:creationId xmlns:p14="http://schemas.microsoft.com/office/powerpoint/2010/main" val="222717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dirty="0"/>
              <a:t>Ļaundabīgo audzēju primārā RECIDĪVU diagnostikas norises shēma </a:t>
            </a:r>
          </a:p>
        </p:txBody>
      </p:sp>
      <p:sp>
        <p:nvSpPr>
          <p:cNvPr id="9" name="Slaida numura vietturis 8"/>
          <p:cNvSpPr>
            <a:spLocks noGrp="1"/>
          </p:cNvSpPr>
          <p:nvPr>
            <p:ph type="sldNum" sz="quarter" idx="18"/>
          </p:nvPr>
        </p:nvSpPr>
        <p:spPr/>
        <p:txBody>
          <a:bodyPr/>
          <a:lstStyle/>
          <a:p>
            <a:fld id="{C3DCC78A-4830-4AE1-84B3-9DC1F7533969}" type="slidenum">
              <a:rPr lang="en-US" altLang="en-US" smtClean="0"/>
              <a:pPr/>
              <a:t>7</a:t>
            </a:fld>
            <a:endParaRPr lang="en-US" altLang="en-US"/>
          </a:p>
        </p:txBody>
      </p:sp>
      <p:graphicFrame>
        <p:nvGraphicFramePr>
          <p:cNvPr id="10" name="Shēma 9"/>
          <p:cNvGraphicFramePr/>
          <p:nvPr>
            <p:extLst>
              <p:ext uri="{D42A27DB-BD31-4B8C-83A1-F6EECF244321}">
                <p14:modId xmlns:p14="http://schemas.microsoft.com/office/powerpoint/2010/main" val="1960248932"/>
              </p:ext>
            </p:extLst>
          </p:nvPr>
        </p:nvGraphicFramePr>
        <p:xfrm>
          <a:off x="495299" y="1495425"/>
          <a:ext cx="7848601" cy="39528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Oval Callout 12"/>
          <p:cNvSpPr/>
          <p:nvPr/>
        </p:nvSpPr>
        <p:spPr>
          <a:xfrm>
            <a:off x="876301" y="1371601"/>
            <a:ext cx="3276600" cy="781050"/>
          </a:xfrm>
          <a:prstGeom prst="wedgeEllipseCallout">
            <a:avLst>
              <a:gd name="adj1" fmla="val 2030"/>
              <a:gd name="adj2" fmla="val 178485"/>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Nosūtījuma atpazīšana, </a:t>
            </a:r>
            <a:r>
              <a:rPr lang="lv-LV" sz="1100" dirty="0">
                <a:solidFill>
                  <a:srgbClr val="000000"/>
                </a:solidFill>
                <a:latin typeface="Times New Roman" panose="02020603050405020304" pitchFamily="18" charset="0"/>
                <a:ea typeface="Times New Roman"/>
                <a:cs typeface="Times New Roman" panose="02020603050405020304" pitchFamily="18" charset="0"/>
              </a:rPr>
              <a:t>i</a:t>
            </a: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zmeklējumu</a:t>
            </a:r>
            <a:r>
              <a:rPr lang="lv-LV" sz="1100" kern="1200" dirty="0">
                <a:solidFill>
                  <a:srgbClr val="FFFFFF"/>
                </a:solidFill>
                <a:effectLst/>
                <a:latin typeface="Times New Roman" panose="02020603050405020304" pitchFamily="18" charset="0"/>
                <a:ea typeface="Times New Roman"/>
                <a:cs typeface="Times New Roman" panose="02020603050405020304" pitchFamily="18" charset="0"/>
              </a:rPr>
              <a:t> </a:t>
            </a:r>
            <a:r>
              <a:rPr lang="lv-LV" sz="1100" kern="1200" dirty="0">
                <a:solidFill>
                  <a:srgbClr val="000000"/>
                </a:solidFill>
                <a:effectLst/>
                <a:latin typeface="Times New Roman" panose="02020603050405020304" pitchFamily="18" charset="0"/>
                <a:ea typeface="Times New Roman"/>
                <a:cs typeface="Times New Roman" panose="02020603050405020304" pitchFamily="18" charset="0"/>
              </a:rPr>
              <a:t>nodrošināšanas laiks - 10 darba dienas no pacienta pieteikšanās brīža</a:t>
            </a:r>
            <a:endParaRPr lang="lv-LV" sz="1100" dirty="0">
              <a:effectLst/>
              <a:latin typeface="Times New Roman" panose="02020603050405020304" pitchFamily="18" charset="0"/>
              <a:ea typeface="Times New Roman"/>
              <a:cs typeface="Times New Roman" panose="02020603050405020304" pitchFamily="18" charset="0"/>
            </a:endParaRPr>
          </a:p>
        </p:txBody>
      </p:sp>
      <p:sp>
        <p:nvSpPr>
          <p:cNvPr id="12" name="Oval Callout 11"/>
          <p:cNvSpPr/>
          <p:nvPr/>
        </p:nvSpPr>
        <p:spPr>
          <a:xfrm>
            <a:off x="747712" y="5248275"/>
            <a:ext cx="2238375" cy="876300"/>
          </a:xfrm>
          <a:prstGeom prst="wedgeEllipseCallout">
            <a:avLst>
              <a:gd name="adj1" fmla="val -26774"/>
              <a:gd name="adj2" fmla="val -131237"/>
            </a:avLst>
          </a:prstGeom>
          <a:solidFill>
            <a:sysClr val="window" lastClr="FFFFFF">
              <a:lumMod val="85000"/>
            </a:sysClr>
          </a:solidFill>
          <a:ln w="25400" cap="flat" cmpd="sng" algn="ctr">
            <a:solidFill>
              <a:srgbClr val="FF0000"/>
            </a:solidFill>
            <a:prstDash val="solid"/>
          </a:ln>
          <a:effectLst/>
        </p:spPr>
        <p:txBody>
          <a:bodyPr wrap="square" rtlCol="0" anchor="ctr">
            <a:noAutofit/>
          </a:bodyPr>
          <a:lstStyle/>
          <a:p>
            <a:pPr algn="ctr" eaLnBrk="0" fontAlgn="base" hangingPunct="0">
              <a:spcAft>
                <a:spcPts val="0"/>
              </a:spcAft>
            </a:pPr>
            <a:r>
              <a:rPr lang="lv-LV" sz="1200" dirty="0">
                <a:effectLst/>
                <a:latin typeface="Times New Roman"/>
                <a:ea typeface="Times New Roman"/>
              </a:rPr>
              <a:t>Noteiktā </a:t>
            </a:r>
            <a:r>
              <a:rPr lang="lv-LV" sz="1200" b="1" dirty="0">
                <a:solidFill>
                  <a:srgbClr val="FF0000"/>
                </a:solidFill>
                <a:effectLst/>
                <a:latin typeface="Times New Roman"/>
                <a:ea typeface="Times New Roman"/>
              </a:rPr>
              <a:t>pacientu grupa</a:t>
            </a:r>
            <a:r>
              <a:rPr lang="lv-LV" sz="1200" dirty="0">
                <a:effectLst/>
                <a:latin typeface="Times New Roman"/>
                <a:ea typeface="Times New Roman"/>
              </a:rPr>
              <a:t> ar kuru tiek atpazīts nosūtījums</a:t>
            </a:r>
          </a:p>
        </p:txBody>
      </p:sp>
      <p:sp>
        <p:nvSpPr>
          <p:cNvPr id="13" name="Oval Callout 11"/>
          <p:cNvSpPr/>
          <p:nvPr/>
        </p:nvSpPr>
        <p:spPr>
          <a:xfrm>
            <a:off x="3062287" y="4529138"/>
            <a:ext cx="1724026" cy="1438274"/>
          </a:xfrm>
          <a:prstGeom prst="wedgeEllipseCallout">
            <a:avLst>
              <a:gd name="adj1" fmla="val -72693"/>
              <a:gd name="adj2" fmla="val -96018"/>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200" dirty="0">
                <a:solidFill>
                  <a:srgbClr val="000000"/>
                </a:solidFill>
                <a:effectLst/>
                <a:latin typeface="Times New Roman"/>
                <a:ea typeface="Times New Roman"/>
              </a:rPr>
              <a:t>Izmeklējuma apraksts jānodrošina 5 darba dienās</a:t>
            </a:r>
            <a:endParaRPr lang="lv-LV" sz="1200" dirty="0">
              <a:effectLst/>
              <a:latin typeface="Times New Roman"/>
              <a:ea typeface="Times New Roman"/>
            </a:endParaRPr>
          </a:p>
        </p:txBody>
      </p:sp>
      <p:sp>
        <p:nvSpPr>
          <p:cNvPr id="14" name="Oval Callout 11"/>
          <p:cNvSpPr/>
          <p:nvPr/>
        </p:nvSpPr>
        <p:spPr>
          <a:xfrm>
            <a:off x="5334000" y="5181599"/>
            <a:ext cx="2286000" cy="1019175"/>
          </a:xfrm>
          <a:prstGeom prst="wedgeEllipseCallout">
            <a:avLst>
              <a:gd name="adj1" fmla="val -45494"/>
              <a:gd name="adj2" fmla="val -122931"/>
            </a:avLst>
          </a:prstGeom>
          <a:solidFill>
            <a:sysClr val="window" lastClr="FFFFFF">
              <a:lumMod val="85000"/>
            </a:sysClr>
          </a:solidFill>
          <a:ln w="25400" cap="flat" cmpd="sng" algn="ctr">
            <a:solidFill>
              <a:srgbClr val="FF0000"/>
            </a:solidFill>
            <a:prstDash val="solid"/>
          </a:ln>
          <a:effectLst/>
        </p:spPr>
        <p:txBody>
          <a:bodyPr wrap="square" rtlCol="0" anchor="ctr">
            <a:noAutofit/>
          </a:bodyPr>
          <a:lstStyle/>
          <a:p>
            <a:pPr algn="ctr" eaLnBrk="0" fontAlgn="base" hangingPunct="0">
              <a:spcAft>
                <a:spcPts val="0"/>
              </a:spcAft>
            </a:pPr>
            <a:r>
              <a:rPr lang="lv-LV" sz="1200" dirty="0">
                <a:effectLst/>
                <a:latin typeface="Times New Roman"/>
                <a:ea typeface="Times New Roman"/>
              </a:rPr>
              <a:t>Noteiktā </a:t>
            </a:r>
            <a:r>
              <a:rPr lang="lv-LV" sz="1200" b="1" dirty="0">
                <a:solidFill>
                  <a:srgbClr val="FF0000"/>
                </a:solidFill>
                <a:effectLst/>
                <a:latin typeface="Times New Roman"/>
                <a:ea typeface="Times New Roman"/>
              </a:rPr>
              <a:t>pacientu grupa </a:t>
            </a:r>
            <a:r>
              <a:rPr lang="lv-LV" sz="1200" dirty="0">
                <a:effectLst/>
                <a:latin typeface="Times New Roman"/>
                <a:ea typeface="Times New Roman"/>
              </a:rPr>
              <a:t>ar kuru tiek atpazīts nosūtījums, derīgs tikai noteiktās ārstniecības iestādes</a:t>
            </a:r>
          </a:p>
        </p:txBody>
      </p:sp>
      <p:sp>
        <p:nvSpPr>
          <p:cNvPr id="15" name="Oval Callout 12"/>
          <p:cNvSpPr/>
          <p:nvPr/>
        </p:nvSpPr>
        <p:spPr>
          <a:xfrm>
            <a:off x="4786312" y="1257299"/>
            <a:ext cx="3157537" cy="895351"/>
          </a:xfrm>
          <a:prstGeom prst="wedgeEllipseCallout">
            <a:avLst>
              <a:gd name="adj1" fmla="val 24364"/>
              <a:gd name="adj2" fmla="val 96867"/>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eaLnBrk="0" fontAlgn="base" hangingPunct="0">
              <a:spcAft>
                <a:spcPts val="0"/>
              </a:spcAft>
            </a:pPr>
            <a:r>
              <a:rPr lang="lv-LV" sz="1200" kern="1200" dirty="0">
                <a:solidFill>
                  <a:srgbClr val="000000"/>
                </a:solidFill>
                <a:effectLst/>
                <a:latin typeface="Times New Roman" panose="02020603050405020304" pitchFamily="18" charset="0"/>
                <a:ea typeface="Times New Roman"/>
                <a:cs typeface="Times New Roman" panose="02020603050405020304" pitchFamily="18" charset="0"/>
              </a:rPr>
              <a:t>Konsultācijas nodrošināšanas laiks - 10 darba</a:t>
            </a:r>
            <a:r>
              <a:rPr lang="lv-LV" sz="1700" kern="1200" dirty="0">
                <a:solidFill>
                  <a:srgbClr val="000000"/>
                </a:solidFill>
                <a:effectLst/>
                <a:latin typeface="Times New Roman" panose="02020603050405020304" pitchFamily="18" charset="0"/>
                <a:ea typeface="Times New Roman"/>
                <a:cs typeface="Times New Roman" panose="02020603050405020304" pitchFamily="18" charset="0"/>
              </a:rPr>
              <a:t> </a:t>
            </a:r>
            <a:r>
              <a:rPr lang="lv-LV" sz="1200" kern="1200" dirty="0">
                <a:solidFill>
                  <a:srgbClr val="000000"/>
                </a:solidFill>
                <a:effectLst/>
                <a:latin typeface="Times New Roman" panose="02020603050405020304" pitchFamily="18" charset="0"/>
                <a:ea typeface="Times New Roman"/>
                <a:cs typeface="Times New Roman" panose="02020603050405020304" pitchFamily="18" charset="0"/>
              </a:rPr>
              <a:t>dienas no brīža, kad ģimenes ārsta prakse piesaka uz konsultāciju</a:t>
            </a:r>
            <a:endParaRPr lang="lv-LV" sz="1200" dirty="0">
              <a:effectLst/>
              <a:latin typeface="Times New Roman" panose="02020603050405020304" pitchFamily="18" charset="0"/>
              <a:ea typeface="Times New Roman"/>
              <a:cs typeface="Times New Roman" panose="02020603050405020304" pitchFamily="18" charset="0"/>
            </a:endParaRPr>
          </a:p>
        </p:txBody>
      </p:sp>
      <p:sp>
        <p:nvSpPr>
          <p:cNvPr id="3" name="TextBox 2">
            <a:extLst>
              <a:ext uri="{FF2B5EF4-FFF2-40B4-BE49-F238E27FC236}">
                <a16:creationId xmlns:a16="http://schemas.microsoft.com/office/drawing/2014/main" id="{EA453ED0-38E0-BC79-ADE7-21199A3F763C}"/>
              </a:ext>
            </a:extLst>
          </p:cNvPr>
          <p:cNvSpPr txBox="1"/>
          <p:nvPr/>
        </p:nvSpPr>
        <p:spPr>
          <a:xfrm>
            <a:off x="424873" y="6324600"/>
            <a:ext cx="7518976" cy="600164"/>
          </a:xfrm>
          <a:prstGeom prst="rect">
            <a:avLst/>
          </a:prstGeom>
          <a:noFill/>
        </p:spPr>
        <p:txBody>
          <a:bodyPr wrap="square" rtlCol="0">
            <a:spAutoFit/>
          </a:bodyPr>
          <a:lstStyle/>
          <a:p>
            <a:r>
              <a:rPr lang="lv-LV" sz="1600" dirty="0">
                <a:solidFill>
                  <a:srgbClr val="000000"/>
                </a:solidFill>
                <a:effectLst/>
                <a:latin typeface="+mn-lt"/>
                <a:ea typeface="Calibri" panose="020F0502020204030204" pitchFamily="34" charset="0"/>
                <a:cs typeface="Calibri" panose="020F0502020204030204" pitchFamily="34" charset="0"/>
              </a:rPr>
              <a:t>“</a:t>
            </a:r>
            <a:r>
              <a:rPr lang="lv-LV" sz="1600" b="1" dirty="0">
                <a:solidFill>
                  <a:schemeClr val="accent2">
                    <a:lumMod val="50000"/>
                  </a:schemeClr>
                </a:solidFill>
                <a:effectLst/>
                <a:latin typeface="+mn-lt"/>
                <a:ea typeface="Calibri" panose="020F0502020204030204" pitchFamily="34" charset="0"/>
                <a:cs typeface="Calibri" panose="020F0502020204030204" pitchFamily="34" charset="0"/>
              </a:rPr>
              <a:t>C2P –Ļaundabīgo audzēju recidīvu primāra diagnostika”</a:t>
            </a:r>
          </a:p>
          <a:p>
            <a:r>
              <a:rPr lang="lv-LV" sz="1600" dirty="0">
                <a:solidFill>
                  <a:srgbClr val="000000"/>
                </a:solidFill>
                <a:effectLst/>
                <a:latin typeface="+mn-lt"/>
                <a:ea typeface="Calibri" panose="020F0502020204030204" pitchFamily="34" charset="0"/>
                <a:cs typeface="Calibri" panose="020F0502020204030204" pitchFamily="34" charset="0"/>
              </a:rPr>
              <a:t>„</a:t>
            </a:r>
            <a:r>
              <a:rPr lang="lv-LV" sz="1600" b="1" dirty="0">
                <a:solidFill>
                  <a:schemeClr val="accent2">
                    <a:lumMod val="50000"/>
                  </a:schemeClr>
                </a:solidFill>
                <a:effectLst/>
                <a:latin typeface="+mn-lt"/>
                <a:ea typeface="Calibri" panose="020F0502020204030204" pitchFamily="34" charset="0"/>
                <a:cs typeface="Calibri" panose="020F0502020204030204" pitchFamily="34" charset="0"/>
              </a:rPr>
              <a:t>C2S - Ļaundabīgo audzēju recidīvu sekundārā diagnostika”</a:t>
            </a:r>
            <a:endParaRPr lang="lv-LV" dirty="0"/>
          </a:p>
        </p:txBody>
      </p:sp>
    </p:spTree>
    <p:extLst>
      <p:ext uri="{BB962C8B-B14F-4D97-AF65-F5344CB8AC3E}">
        <p14:creationId xmlns:p14="http://schemas.microsoft.com/office/powerpoint/2010/main" val="2227487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B6B52E-FEC2-45C0-BC7A-A5CEE65B8E8A}"/>
              </a:ext>
            </a:extLst>
          </p:cNvPr>
          <p:cNvSpPr>
            <a:spLocks noGrp="1"/>
          </p:cNvSpPr>
          <p:nvPr>
            <p:ph idx="1"/>
          </p:nvPr>
        </p:nvSpPr>
        <p:spPr>
          <a:xfrm>
            <a:off x="373626" y="1752600"/>
            <a:ext cx="8313174" cy="4373573"/>
          </a:xfrm>
        </p:spPr>
        <p:txBody>
          <a:bodyPr>
            <a:normAutofit lnSpcReduction="10000"/>
          </a:bodyPr>
          <a:lstStyle/>
          <a:p>
            <a:pPr algn="just"/>
            <a:r>
              <a:rPr lang="lv-LV" sz="1800" b="1" dirty="0">
                <a:effectLst/>
                <a:latin typeface="Times New Roman" panose="02020603050405020304" pitchFamily="18" charset="0"/>
                <a:ea typeface="Calibri" panose="020F0502020204030204" pitchFamily="34" charset="0"/>
              </a:rPr>
              <a:t>Nosūtījumā</a:t>
            </a:r>
            <a:r>
              <a:rPr lang="lv-LV" sz="1800" dirty="0">
                <a:effectLst/>
                <a:latin typeface="Times New Roman" panose="02020603050405020304" pitchFamily="18" charset="0"/>
                <a:ea typeface="Calibri" panose="020F0502020204030204" pitchFamily="34" charset="0"/>
              </a:rPr>
              <a:t> ģimenes ārsts vai ārsts speciālists norāda:</a:t>
            </a:r>
            <a:endParaRPr lang="lv-LV" sz="1800" dirty="0">
              <a:effectLst/>
              <a:latin typeface="Calibri" panose="020F0502020204030204" pitchFamily="34" charset="0"/>
              <a:ea typeface="Calibri" panose="020F0502020204030204" pitchFamily="34" charset="0"/>
            </a:endParaRPr>
          </a:p>
          <a:p>
            <a:pPr marL="342900" lvl="0" indent="-342900" algn="just">
              <a:buFont typeface="Wingdings" panose="05000000000000000000" pitchFamily="2" charset="2"/>
              <a:buChar char=""/>
            </a:pPr>
            <a:r>
              <a:rPr lang="lv-LV" sz="1800" dirty="0">
                <a:effectLst/>
                <a:latin typeface="Times New Roman" panose="02020603050405020304" pitchFamily="18" charset="0"/>
                <a:ea typeface="Times New Roman" panose="02020603050405020304" pitchFamily="18" charset="0"/>
              </a:rPr>
              <a:t>attiecīgo onkoloģiskās slimības diagnozes kodu pēc SSK-10 klasifikatora;</a:t>
            </a:r>
            <a:endParaRPr lang="lv-LV" sz="1800" dirty="0">
              <a:effectLst/>
              <a:latin typeface="Calibri" panose="020F0502020204030204" pitchFamily="34" charset="0"/>
              <a:ea typeface="Calibri" panose="020F0502020204030204" pitchFamily="34" charset="0"/>
            </a:endParaRPr>
          </a:p>
          <a:p>
            <a:pPr marL="342900" lvl="0" indent="-342900" algn="just">
              <a:buFont typeface="Wingdings" panose="05000000000000000000" pitchFamily="2" charset="2"/>
              <a:buChar char=""/>
            </a:pPr>
            <a:r>
              <a:rPr lang="lv-LV" sz="1800" dirty="0">
                <a:effectLst/>
                <a:latin typeface="Times New Roman" panose="02020603050405020304" pitchFamily="18" charset="0"/>
                <a:ea typeface="Times New Roman" panose="02020603050405020304" pitchFamily="18" charset="0"/>
              </a:rPr>
              <a:t>pacienta sūdzības un slimības simptomus, fizikālās atradnes datus, kas apliecina aizdomas par noteiktas lokalizācijas onkoloģiskās  slimības recidīvu;</a:t>
            </a:r>
            <a:endParaRPr lang="lv-LV" sz="1800" dirty="0">
              <a:effectLst/>
              <a:latin typeface="Calibri" panose="020F0502020204030204" pitchFamily="34" charset="0"/>
              <a:ea typeface="Calibri" panose="020F0502020204030204" pitchFamily="34" charset="0"/>
            </a:endParaRPr>
          </a:p>
          <a:p>
            <a:pPr marL="342900" lvl="0" indent="-342900" algn="just">
              <a:buFont typeface="Wingdings" panose="05000000000000000000" pitchFamily="2" charset="2"/>
              <a:buChar char=""/>
            </a:pPr>
            <a:r>
              <a:rPr lang="lv-LV" sz="1800" dirty="0">
                <a:effectLst/>
                <a:latin typeface="Times New Roman" panose="02020603050405020304" pitchFamily="18" charset="0"/>
                <a:ea typeface="Times New Roman" panose="02020603050405020304" pitchFamily="18" charset="0"/>
              </a:rPr>
              <a:t>datus no veiktiem izmeklējumiem, kas liecina par recidīvu, ja tādi ir pieejami;</a:t>
            </a:r>
            <a:endParaRPr lang="lv-LV" sz="1800" dirty="0">
              <a:effectLst/>
              <a:latin typeface="Calibri" panose="020F0502020204030204" pitchFamily="34" charset="0"/>
              <a:ea typeface="Calibri" panose="020F0502020204030204" pitchFamily="34" charset="0"/>
            </a:endParaRPr>
          </a:p>
          <a:p>
            <a:pPr marL="342900" lvl="0" indent="-342900" algn="just">
              <a:buFont typeface="Wingdings" panose="05000000000000000000" pitchFamily="2" charset="2"/>
              <a:buChar char=""/>
            </a:pPr>
            <a:r>
              <a:rPr lang="lv-LV" sz="1800" dirty="0">
                <a:effectLst/>
                <a:latin typeface="Times New Roman" panose="02020603050405020304" pitchFamily="18" charset="0"/>
                <a:ea typeface="Times New Roman" panose="02020603050405020304" pitchFamily="18" charset="0"/>
              </a:rPr>
              <a:t>pacientu grupu </a:t>
            </a:r>
            <a:r>
              <a:rPr lang="lv-LV" sz="1800" b="1" dirty="0">
                <a:effectLst/>
                <a:latin typeface="Times New Roman" panose="02020603050405020304" pitchFamily="18" charset="0"/>
                <a:ea typeface="Times New Roman" panose="02020603050405020304" pitchFamily="18" charset="0"/>
              </a:rPr>
              <a:t>“C2P –Ļaundabīgo audzēju recidīvu primāra diagnostika.</a:t>
            </a:r>
            <a:endParaRPr lang="lv-LV" sz="1800" dirty="0">
              <a:effectLst/>
              <a:latin typeface="Calibri" panose="020F0502020204030204" pitchFamily="34" charset="0"/>
              <a:ea typeface="Calibri" panose="020F0502020204030204" pitchFamily="34" charset="0"/>
            </a:endParaRPr>
          </a:p>
          <a:p>
            <a:pPr algn="just"/>
            <a:r>
              <a:rPr lang="lv-LV" sz="1800" dirty="0">
                <a:effectLst/>
                <a:latin typeface="Times New Roman" panose="02020603050405020304" pitchFamily="18" charset="0"/>
                <a:ea typeface="Calibri" panose="020F0502020204030204" pitchFamily="34" charset="0"/>
              </a:rPr>
              <a:t>Šādam pacientam ar attiecīgi aizpildītu nosūtījuma veidlapu, ja būs norādīta augstāk minētā pacientu grupa,  noteiktos izmeklējumus ārstniecības iestāde nodrošina </a:t>
            </a:r>
            <a:r>
              <a:rPr lang="lv-LV" sz="1800" b="1" u="sng" dirty="0">
                <a:effectLst/>
                <a:latin typeface="Times New Roman" panose="02020603050405020304" pitchFamily="18" charset="0"/>
                <a:ea typeface="Calibri" panose="020F0502020204030204" pitchFamily="34" charset="0"/>
              </a:rPr>
              <a:t>10 darba dienu laikā</a:t>
            </a:r>
            <a:r>
              <a:rPr lang="lv-LV" sz="1800" dirty="0">
                <a:effectLst/>
                <a:latin typeface="Times New Roman" panose="02020603050405020304" pitchFamily="18" charset="0"/>
                <a:ea typeface="Calibri" panose="020F0502020204030204" pitchFamily="34" charset="0"/>
              </a:rPr>
              <a:t>, no brīža, kad pacients pierakstās uz izmeklējumiem. </a:t>
            </a:r>
            <a:endParaRPr lang="lv-LV" sz="1800" dirty="0">
              <a:effectLst/>
              <a:latin typeface="Calibri" panose="020F0502020204030204" pitchFamily="34" charset="0"/>
              <a:ea typeface="Calibri" panose="020F0502020204030204" pitchFamily="34" charset="0"/>
            </a:endParaRPr>
          </a:p>
          <a:p>
            <a:pPr algn="just"/>
            <a:r>
              <a:rPr lang="lv-LV" sz="1800" b="1" dirty="0">
                <a:effectLst/>
                <a:latin typeface="Times New Roman" panose="02020603050405020304" pitchFamily="18" charset="0"/>
                <a:ea typeface="Calibri" panose="020F0502020204030204" pitchFamily="34" charset="0"/>
              </a:rPr>
              <a:t> </a:t>
            </a:r>
            <a:endParaRPr lang="lv-LV" sz="1800" dirty="0">
              <a:effectLst/>
              <a:latin typeface="Calibri" panose="020F0502020204030204" pitchFamily="34" charset="0"/>
              <a:ea typeface="Calibri" panose="020F0502020204030204" pitchFamily="34" charset="0"/>
            </a:endParaRPr>
          </a:p>
          <a:p>
            <a:pPr algn="just"/>
            <a:r>
              <a:rPr lang="lv-LV" sz="1800" b="1" dirty="0">
                <a:effectLst/>
                <a:latin typeface="Times New Roman" panose="02020603050405020304" pitchFamily="18" charset="0"/>
                <a:ea typeface="Calibri" panose="020F0502020204030204" pitchFamily="34" charset="0"/>
              </a:rPr>
              <a:t>Pacients ir jāinformē</a:t>
            </a:r>
            <a:r>
              <a:rPr lang="lv-LV" sz="1800" dirty="0">
                <a:effectLst/>
                <a:latin typeface="Times New Roman" panose="02020603050405020304" pitchFamily="18" charset="0"/>
                <a:ea typeface="Calibri" panose="020F0502020204030204" pitchFamily="34" charset="0"/>
              </a:rPr>
              <a:t>, ka veicot pierakstu uz nozīmēto izmeklējumu jāsniedz informācija izvēlētai ārstniecības iestādei, ka izmeklējums tiks veikts “Dzeltenā koridora” ietvaros un uz ģimenes ārsta vai speciālista nosūtījuma  ir sniegta informācija ar pamat slimības diagnozes kodu un piederību noteiktai pacientu grupai </a:t>
            </a:r>
            <a:r>
              <a:rPr lang="lv-LV" sz="1800" b="1" dirty="0">
                <a:effectLst/>
                <a:latin typeface="Times New Roman" panose="02020603050405020304" pitchFamily="18" charset="0"/>
                <a:ea typeface="Calibri" panose="020F0502020204030204" pitchFamily="34" charset="0"/>
              </a:rPr>
              <a:t>“C2P –Ļaundabīgo audzēju recidīvu primāra diagnostika”.</a:t>
            </a:r>
            <a:endParaRPr lang="lv-LV" sz="1800" dirty="0">
              <a:effectLst/>
              <a:latin typeface="Calibri" panose="020F0502020204030204" pitchFamily="34" charset="0"/>
              <a:ea typeface="Calibri" panose="020F0502020204030204" pitchFamily="34" charset="0"/>
            </a:endParaRPr>
          </a:p>
          <a:p>
            <a:endParaRPr lang="lv-LV" dirty="0"/>
          </a:p>
        </p:txBody>
      </p:sp>
      <p:sp>
        <p:nvSpPr>
          <p:cNvPr id="6" name="Slide Number Placeholder 5">
            <a:extLst>
              <a:ext uri="{FF2B5EF4-FFF2-40B4-BE49-F238E27FC236}">
                <a16:creationId xmlns:a16="http://schemas.microsoft.com/office/drawing/2014/main" id="{95D82609-6414-4B5F-9FCC-4FB74FCE1EBA}"/>
              </a:ext>
            </a:extLst>
          </p:cNvPr>
          <p:cNvSpPr>
            <a:spLocks noGrp="1"/>
          </p:cNvSpPr>
          <p:nvPr>
            <p:ph type="sldNum" sz="quarter" idx="13"/>
          </p:nvPr>
        </p:nvSpPr>
        <p:spPr/>
        <p:txBody>
          <a:bodyPr/>
          <a:lstStyle/>
          <a:p>
            <a:fld id="{2FE2685F-5E42-4E67-B94B-7FE74A617128}" type="slidenum">
              <a:rPr lang="en-US" altLang="en-US" smtClean="0"/>
              <a:pPr/>
              <a:t>8</a:t>
            </a:fld>
            <a:endParaRPr lang="en-US" altLang="en-US"/>
          </a:p>
        </p:txBody>
      </p:sp>
      <p:sp>
        <p:nvSpPr>
          <p:cNvPr id="7" name="Title 1">
            <a:extLst>
              <a:ext uri="{FF2B5EF4-FFF2-40B4-BE49-F238E27FC236}">
                <a16:creationId xmlns:a16="http://schemas.microsoft.com/office/drawing/2014/main" id="{9D63DFB3-B8ED-4510-B7A0-FF44386B1C3C}"/>
              </a:ext>
            </a:extLst>
          </p:cNvPr>
          <p:cNvSpPr txBox="1">
            <a:spLocks/>
          </p:cNvSpPr>
          <p:nvPr/>
        </p:nvSpPr>
        <p:spPr>
          <a:xfrm>
            <a:off x="1887985" y="371381"/>
            <a:ext cx="6785498" cy="907003"/>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3200" b="1" dirty="0">
                <a:solidFill>
                  <a:schemeClr val="accent6">
                    <a:lumMod val="50000"/>
                  </a:schemeClr>
                </a:solidFill>
                <a:latin typeface="Times New Roman" panose="02020603050405020304" pitchFamily="18" charset="0"/>
                <a:cs typeface="Times New Roman" panose="02020603050405020304" pitchFamily="18" charset="0"/>
              </a:rPr>
              <a:t>Nosūtīšanas kārtība</a:t>
            </a:r>
          </a:p>
        </p:txBody>
      </p:sp>
    </p:spTree>
    <p:extLst>
      <p:ext uri="{BB962C8B-B14F-4D97-AF65-F5344CB8AC3E}">
        <p14:creationId xmlns:p14="http://schemas.microsoft.com/office/powerpoint/2010/main" val="772205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45831"/>
            <a:ext cx="6096000" cy="1036642"/>
          </a:xfrm>
        </p:spPr>
        <p:txBody>
          <a:bodyPr>
            <a:noAutofit/>
          </a:bodyPr>
          <a:lstStyle/>
          <a:p>
            <a:r>
              <a:rPr lang="lv-LV" sz="2000" dirty="0"/>
              <a:t>Piemērs – Resnās un taisnās zarnas vai tūpļa un tūpļa kanāla ļaundabīgā audzēja RECIDĪVU primāra diagnostika</a:t>
            </a:r>
            <a:br>
              <a:rPr lang="lv-LV" sz="2000" dirty="0"/>
            </a:br>
            <a:r>
              <a:rPr lang="lv-LV" sz="2000" dirty="0"/>
              <a:t>(C18–C21)</a:t>
            </a:r>
            <a:br>
              <a:rPr lang="lv-LV" sz="2000" dirty="0"/>
            </a:br>
            <a:endParaRPr lang="lv-LV" sz="2000" dirty="0"/>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9</a:t>
            </a:fld>
            <a:endParaRPr lang="en-US" altLang="en-US"/>
          </a:p>
        </p:txBody>
      </p:sp>
      <p:graphicFrame>
        <p:nvGraphicFramePr>
          <p:cNvPr id="9" name="Diagram 8">
            <a:extLst>
              <a:ext uri="{FF2B5EF4-FFF2-40B4-BE49-F238E27FC236}">
                <a16:creationId xmlns:a16="http://schemas.microsoft.com/office/drawing/2014/main" id="{F67B0C10-C361-C963-7B65-A86449598552}"/>
              </a:ext>
            </a:extLst>
          </p:cNvPr>
          <p:cNvGraphicFramePr/>
          <p:nvPr>
            <p:extLst>
              <p:ext uri="{D42A27DB-BD31-4B8C-83A1-F6EECF244321}">
                <p14:modId xmlns:p14="http://schemas.microsoft.com/office/powerpoint/2010/main" val="1338997595"/>
              </p:ext>
            </p:extLst>
          </p:nvPr>
        </p:nvGraphicFramePr>
        <p:xfrm>
          <a:off x="628073" y="1396999"/>
          <a:ext cx="7906327" cy="4154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a:extLst>
              <a:ext uri="{FF2B5EF4-FFF2-40B4-BE49-F238E27FC236}">
                <a16:creationId xmlns:a16="http://schemas.microsoft.com/office/drawing/2014/main" id="{47D31F5E-8066-D0D4-97DF-C890C503CA56}"/>
              </a:ext>
            </a:extLst>
          </p:cNvPr>
          <p:cNvGraphicFramePr/>
          <p:nvPr>
            <p:extLst>
              <p:ext uri="{D42A27DB-BD31-4B8C-83A1-F6EECF244321}">
                <p14:modId xmlns:p14="http://schemas.microsoft.com/office/powerpoint/2010/main" val="246716290"/>
              </p:ext>
            </p:extLst>
          </p:nvPr>
        </p:nvGraphicFramePr>
        <p:xfrm>
          <a:off x="928254" y="4640120"/>
          <a:ext cx="7305964" cy="197080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Diagram 10">
            <a:extLst>
              <a:ext uri="{FF2B5EF4-FFF2-40B4-BE49-F238E27FC236}">
                <a16:creationId xmlns:a16="http://schemas.microsoft.com/office/drawing/2014/main" id="{11036FE1-234F-9E1A-F0DC-06CA5A90DFE7}"/>
              </a:ext>
            </a:extLst>
          </p:cNvPr>
          <p:cNvGraphicFramePr/>
          <p:nvPr>
            <p:extLst>
              <p:ext uri="{D42A27DB-BD31-4B8C-83A1-F6EECF244321}">
                <p14:modId xmlns:p14="http://schemas.microsoft.com/office/powerpoint/2010/main" val="4179658807"/>
              </p:ext>
            </p:extLst>
          </p:nvPr>
        </p:nvGraphicFramePr>
        <p:xfrm>
          <a:off x="217054" y="1801089"/>
          <a:ext cx="8539019" cy="57265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131861703"/>
      </p:ext>
    </p:extLst>
  </p:cSld>
  <p:clrMapOvr>
    <a:masterClrMapping/>
  </p:clrMapOvr>
</p:sld>
</file>

<file path=ppt/theme/theme1.xml><?xml version="1.0" encoding="utf-8"?>
<a:theme xmlns:a="http://schemas.openxmlformats.org/drawingml/2006/main" name="89_Prezentacija_templateLV">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kt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13715</TotalTime>
  <Words>1087</Words>
  <Application>Microsoft Office PowerPoint</Application>
  <PresentationFormat>On-screen Show (4:3)</PresentationFormat>
  <Paragraphs>158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 New Roman</vt:lpstr>
      <vt:lpstr>Verdana</vt:lpstr>
      <vt:lpstr>Wingdings</vt:lpstr>
      <vt:lpstr>89_Prezentacija_templateLV</vt:lpstr>
      <vt:lpstr>«Zaļais un dzeltenais» koridors</vt:lpstr>
      <vt:lpstr>Sanāksmes jautājumi</vt:lpstr>
      <vt:lpstr>Ļaundabīgo audzēju diagnostika </vt:lpstr>
      <vt:lpstr>Ļaundabīgo audzēju primārā diagnostikas norises shēma </vt:lpstr>
      <vt:lpstr>PowerPoint Presentation</vt:lpstr>
      <vt:lpstr>Piemērs – Resnās un taisnās zarnas vai tūpļa un tūpļa kanāla ļaundabīgā audzēja primāra diagnostika (Z03.118–Z03.121)  </vt:lpstr>
      <vt:lpstr>Ļaundabīgo audzēju primārā RECIDĪVU diagnostikas norises shēma </vt:lpstr>
      <vt:lpstr>PowerPoint Presentation</vt:lpstr>
      <vt:lpstr>Piemērs – Resnās un taisnās zarnas vai tūpļa un tūpļa kanāla ļaundabīgā audzēja RECIDĪVU primāra diagnostika (C18–C21) </vt:lpstr>
      <vt:lpstr>Ģimenes ārstu darbība onkoloģisko slimību primārās diagnostikas algoritmā</vt:lpstr>
      <vt:lpstr>PowerPoint Presentation</vt:lpstr>
      <vt:lpstr>PowerPoint Presentation</vt:lpstr>
      <vt:lpstr>Ģimenes ārstu darbības rādītāju publicēšana mājas lapā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Jūlija Voropajeva</cp:lastModifiedBy>
  <cp:revision>277</cp:revision>
  <cp:lastPrinted>2017-09-29T07:08:39Z</cp:lastPrinted>
  <dcterms:created xsi:type="dcterms:W3CDTF">2014-11-20T14:46:47Z</dcterms:created>
  <dcterms:modified xsi:type="dcterms:W3CDTF">2023-02-22T19:53:10Z</dcterms:modified>
</cp:coreProperties>
</file>