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2"/>
  </p:notesMasterIdLst>
  <p:sldIdLst>
    <p:sldId id="256" r:id="rId2"/>
    <p:sldId id="286" r:id="rId3"/>
    <p:sldId id="258" r:id="rId4"/>
    <p:sldId id="275" r:id="rId5"/>
    <p:sldId id="273" r:id="rId6"/>
    <p:sldId id="289" r:id="rId7"/>
    <p:sldId id="292" r:id="rId8"/>
    <p:sldId id="291" r:id="rId9"/>
    <p:sldId id="290" r:id="rId10"/>
    <p:sldId id="264" r:id="rId11"/>
  </p:sldIdLst>
  <p:sldSz cx="9144000" cy="6858000" type="screen4x3"/>
  <p:notesSz cx="6797675" cy="9926638"/>
  <p:defaultTextStyle>
    <a:defPPr>
      <a:defRPr lang="en-US"/>
    </a:defPPr>
    <a:lvl1pPr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1pPr>
    <a:lvl2pPr marL="468313" indent="-111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2pPr>
    <a:lvl3pPr marL="938213" indent="-238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3pPr>
    <a:lvl4pPr marL="1408113" indent="-365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4pPr>
    <a:lvl5pPr marL="1878013" indent="-49213" algn="l" defTabSz="938213" rtl="0" eaLnBrk="0" fontAlgn="base" hangingPunct="0">
      <a:spcBef>
        <a:spcPct val="0"/>
      </a:spcBef>
      <a:spcAft>
        <a:spcPct val="0"/>
      </a:spcAft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700" kern="1200">
        <a:solidFill>
          <a:schemeClr val="tx1"/>
        </a:solidFill>
        <a:latin typeface="Times New Roman" panose="02020603050405020304" pitchFamily="18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7777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72" autoAdjust="0"/>
    <p:restoredTop sz="94660"/>
  </p:normalViewPr>
  <p:slideViewPr>
    <p:cSldViewPr snapToGrid="0" snapToObjects="1">
      <p:cViewPr varScale="1">
        <p:scale>
          <a:sx n="101" d="100"/>
          <a:sy n="101" d="100"/>
        </p:scale>
        <p:origin x="1926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4" Type="http://schemas.openxmlformats.org/officeDocument/2006/relationships/image" Target="../media/image8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7B38E0-CB87-43B0-B34C-66673745DC4D}" type="doc">
      <dgm:prSet loTypeId="urn:microsoft.com/office/officeart/2008/layout/AlternatingPictureBlocks" loCatId="list" qsTypeId="urn:microsoft.com/office/officeart/2005/8/quickstyle/simple3" qsCatId="simple" csTypeId="urn:microsoft.com/office/officeart/2005/8/colors/accent0_1" csCatId="mainScheme" phldr="1"/>
      <dgm:spPr/>
      <dgm:t>
        <a:bodyPr/>
        <a:lstStyle/>
        <a:p>
          <a:endParaRPr lang="lv-LV"/>
        </a:p>
      </dgm:t>
    </dgm:pt>
    <dgm:pt modelId="{C30E70E6-1A06-4596-AC3E-0214AC2743B8}">
      <dgm:prSet phldrT="[Teksts]"/>
      <dgm:spPr>
        <a:gradFill rotWithShape="0">
          <a:gsLst>
            <a:gs pos="0">
              <a:schemeClr val="accent6">
                <a:lumMod val="20000"/>
                <a:lumOff val="80000"/>
              </a:schemeClr>
            </a:gs>
            <a:gs pos="33000">
              <a:schemeClr val="accent6">
                <a:lumMod val="20000"/>
                <a:lumOff val="8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</a:gradFill>
      </dgm:spPr>
      <dgm:t>
        <a:bodyPr/>
        <a:lstStyle/>
        <a:p>
          <a:pPr>
            <a:buNone/>
          </a:pPr>
          <a:r>
            <a:rPr lang="lv-LV" b="1" dirty="0">
              <a:latin typeface="Verdana" panose="020B0604030504040204" pitchFamily="34" charset="0"/>
              <a:ea typeface="Verdana" panose="020B0604030504040204" pitchFamily="34" charset="0"/>
            </a:rPr>
            <a:t>Līdz 01.04.23</a:t>
          </a:r>
        </a:p>
      </dgm:t>
    </dgm:pt>
    <dgm:pt modelId="{0D1F80D0-33EA-4272-B448-922F5907891B}" type="parTrans" cxnId="{88B0C222-DA5F-4FFC-A5D6-F86E4A84E2EC}">
      <dgm:prSet/>
      <dgm:spPr/>
      <dgm:t>
        <a:bodyPr/>
        <a:lstStyle/>
        <a:p>
          <a:endParaRPr lang="lv-LV"/>
        </a:p>
      </dgm:t>
    </dgm:pt>
    <dgm:pt modelId="{43D30147-9C7C-46E4-9D03-46E48A2F7096}" type="sibTrans" cxnId="{88B0C222-DA5F-4FFC-A5D6-F86E4A84E2EC}">
      <dgm:prSet/>
      <dgm:spPr/>
      <dgm:t>
        <a:bodyPr/>
        <a:lstStyle/>
        <a:p>
          <a:endParaRPr lang="lv-LV"/>
        </a:p>
      </dgm:t>
    </dgm:pt>
    <dgm:pt modelId="{D0A34E2B-4511-4ADD-B95D-9341943FE45D}">
      <dgm:prSet phldrT="[Teksts]"/>
      <dgm:spPr>
        <a:gradFill rotWithShape="0">
          <a:gsLst>
            <a:gs pos="0">
              <a:schemeClr val="accent6">
                <a:lumMod val="20000"/>
                <a:lumOff val="80000"/>
              </a:schemeClr>
            </a:gs>
            <a:gs pos="33000">
              <a:schemeClr val="accent6">
                <a:lumMod val="20000"/>
                <a:lumOff val="8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</a:gradFill>
      </dgm:spPr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lv-LV" dirty="0" err="1">
              <a:latin typeface="Verdana" panose="020B0604030504040204" pitchFamily="34" charset="0"/>
              <a:ea typeface="Verdana" panose="020B0604030504040204" pitchFamily="34" charset="0"/>
            </a:rPr>
            <a:t>f</a:t>
          </a:r>
          <a:r>
            <a:rPr lang="lv-LV" dirty="0" err="1">
              <a:effectLst/>
              <a:latin typeface="Verdana" panose="020B0604030504040204" pitchFamily="34" charset="0"/>
              <a:ea typeface="Verdana" panose="020B0604030504040204" pitchFamily="34" charset="0"/>
            </a:rPr>
            <a:t>enilketonūrija</a:t>
          </a:r>
          <a:endParaRPr lang="lv-LV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447CE499-E8A9-43F7-9022-1A07EFB1A99C}" type="parTrans" cxnId="{68A73FB4-D6C0-4A21-B639-4023CB5975DD}">
      <dgm:prSet/>
      <dgm:spPr/>
      <dgm:t>
        <a:bodyPr/>
        <a:lstStyle/>
        <a:p>
          <a:endParaRPr lang="lv-LV"/>
        </a:p>
      </dgm:t>
    </dgm:pt>
    <dgm:pt modelId="{E39F31AF-6449-41BB-B0C7-D6C1D3282B34}" type="sibTrans" cxnId="{68A73FB4-D6C0-4A21-B639-4023CB5975DD}">
      <dgm:prSet/>
      <dgm:spPr/>
      <dgm:t>
        <a:bodyPr/>
        <a:lstStyle/>
        <a:p>
          <a:endParaRPr lang="lv-LV"/>
        </a:p>
      </dgm:t>
    </dgm:pt>
    <dgm:pt modelId="{59B5F7D7-3DF6-4F5D-8F03-F893361B8B1C}">
      <dgm:prSet phldrT="[Teksts]"/>
      <dgm:spPr>
        <a:gradFill rotWithShape="0">
          <a:gsLst>
            <a:gs pos="0">
              <a:schemeClr val="accent6">
                <a:lumMod val="20000"/>
                <a:lumOff val="80000"/>
              </a:schemeClr>
            </a:gs>
            <a:gs pos="35000">
              <a:schemeClr val="accent6">
                <a:lumMod val="20000"/>
                <a:lumOff val="8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</a:gradFill>
      </dgm:spPr>
      <dgm:t>
        <a:bodyPr/>
        <a:lstStyle/>
        <a:p>
          <a:r>
            <a:rPr lang="lv-LV" b="1" dirty="0">
              <a:latin typeface="Verdana" panose="020B0604030504040204" pitchFamily="34" charset="0"/>
              <a:ea typeface="Verdana" panose="020B0604030504040204" pitchFamily="34" charset="0"/>
            </a:rPr>
            <a:t>Papildus 01.04.23</a:t>
          </a:r>
        </a:p>
      </dgm:t>
    </dgm:pt>
    <dgm:pt modelId="{131D005C-5BAF-4061-8816-CE19D02C2E99}" type="parTrans" cxnId="{078D7EDC-215C-4A36-A968-58381BFEF7BF}">
      <dgm:prSet/>
      <dgm:spPr/>
      <dgm:t>
        <a:bodyPr/>
        <a:lstStyle/>
        <a:p>
          <a:endParaRPr lang="lv-LV"/>
        </a:p>
      </dgm:t>
    </dgm:pt>
    <dgm:pt modelId="{51D926F5-F4DF-4BC7-9249-50D1835A8CFF}" type="sibTrans" cxnId="{078D7EDC-215C-4A36-A968-58381BFEF7BF}">
      <dgm:prSet/>
      <dgm:spPr/>
      <dgm:t>
        <a:bodyPr/>
        <a:lstStyle/>
        <a:p>
          <a:endParaRPr lang="lv-LV"/>
        </a:p>
      </dgm:t>
    </dgm:pt>
    <dgm:pt modelId="{5719D664-00F5-4745-BD71-637B1AD38065}">
      <dgm:prSet phldrT="[Teksts]"/>
      <dgm:spPr>
        <a:gradFill rotWithShape="0">
          <a:gsLst>
            <a:gs pos="0">
              <a:schemeClr val="accent6">
                <a:lumMod val="20000"/>
                <a:lumOff val="80000"/>
              </a:schemeClr>
            </a:gs>
            <a:gs pos="35000">
              <a:schemeClr val="accent6">
                <a:lumMod val="20000"/>
                <a:lumOff val="8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</a:gradFill>
      </dgm:spPr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lv-LV" dirty="0" err="1">
              <a:effectLst/>
              <a:latin typeface="Verdana" panose="020B0604030504040204" pitchFamily="34" charset="0"/>
              <a:ea typeface="Verdana" panose="020B0604030504040204" pitchFamily="34" charset="0"/>
            </a:rPr>
            <a:t>spinālā</a:t>
          </a:r>
          <a:r>
            <a:rPr lang="lv-LV" dirty="0">
              <a:effectLst/>
              <a:latin typeface="Verdana" panose="020B0604030504040204" pitchFamily="34" charset="0"/>
              <a:ea typeface="Verdana" panose="020B0604030504040204" pitchFamily="34" charset="0"/>
            </a:rPr>
            <a:t> muskuļu atrofija</a:t>
          </a:r>
          <a:endParaRPr lang="lv-LV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EF19D1F-1A6B-4E0F-8E8A-36D96B9156B2}" type="parTrans" cxnId="{C63A8B5A-43E7-4D7C-864C-E2C5F788D6AE}">
      <dgm:prSet/>
      <dgm:spPr/>
      <dgm:t>
        <a:bodyPr/>
        <a:lstStyle/>
        <a:p>
          <a:endParaRPr lang="lv-LV"/>
        </a:p>
      </dgm:t>
    </dgm:pt>
    <dgm:pt modelId="{B44FADB6-0ADD-41DF-9304-CA865495B5ED}" type="sibTrans" cxnId="{C63A8B5A-43E7-4D7C-864C-E2C5F788D6AE}">
      <dgm:prSet/>
      <dgm:spPr/>
      <dgm:t>
        <a:bodyPr/>
        <a:lstStyle/>
        <a:p>
          <a:endParaRPr lang="lv-LV"/>
        </a:p>
      </dgm:t>
    </dgm:pt>
    <dgm:pt modelId="{D272A480-E938-49DB-83EC-B3808EFCE293}">
      <dgm:prSet phldrT="[Teksts]"/>
      <dgm:spPr>
        <a:gradFill rotWithShape="0">
          <a:gsLst>
            <a:gs pos="0">
              <a:schemeClr val="accent6">
                <a:lumMod val="20000"/>
                <a:lumOff val="80000"/>
              </a:schemeClr>
            </a:gs>
            <a:gs pos="35000">
              <a:schemeClr val="accent6">
                <a:lumMod val="20000"/>
                <a:lumOff val="8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</a:gradFill>
      </dgm:spPr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s</a:t>
          </a:r>
          <a:r>
            <a:rPr lang="lv-LV" dirty="0">
              <a:effectLst/>
              <a:latin typeface="Verdana" panose="020B0604030504040204" pitchFamily="34" charset="0"/>
              <a:ea typeface="Verdana" panose="020B0604030504040204" pitchFamily="34" charset="0"/>
            </a:rPr>
            <a:t>mags kombinēts imūndeficīts</a:t>
          </a:r>
          <a:endParaRPr lang="lv-LV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37D4DAAE-A4DC-4B29-BF29-E45B8021F090}" type="parTrans" cxnId="{C488AB8F-F70A-4763-91FB-9221FB243BC2}">
      <dgm:prSet/>
      <dgm:spPr/>
      <dgm:t>
        <a:bodyPr/>
        <a:lstStyle/>
        <a:p>
          <a:endParaRPr lang="lv-LV"/>
        </a:p>
      </dgm:t>
    </dgm:pt>
    <dgm:pt modelId="{D2147BAE-006F-4A8F-9B6F-1C72D11A738C}" type="sibTrans" cxnId="{C488AB8F-F70A-4763-91FB-9221FB243BC2}">
      <dgm:prSet/>
      <dgm:spPr/>
      <dgm:t>
        <a:bodyPr/>
        <a:lstStyle/>
        <a:p>
          <a:endParaRPr lang="lv-LV"/>
        </a:p>
      </dgm:t>
    </dgm:pt>
    <dgm:pt modelId="{2CA8AA14-9EC7-4A1D-99C1-BE0BA6F45054}">
      <dgm:prSet phldrT="[Teksts]"/>
      <dgm:spPr>
        <a:gradFill rotWithShape="0">
          <a:gsLst>
            <a:gs pos="0">
              <a:schemeClr val="accent6">
                <a:lumMod val="20000"/>
                <a:lumOff val="80000"/>
              </a:schemeClr>
            </a:gs>
            <a:gs pos="33000">
              <a:schemeClr val="accent6">
                <a:lumMod val="20000"/>
                <a:lumOff val="8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</a:gradFill>
      </dgm:spPr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i</a:t>
          </a:r>
          <a:r>
            <a:rPr lang="lv-LV" dirty="0">
              <a:effectLst/>
              <a:latin typeface="Verdana" panose="020B0604030504040204" pitchFamily="34" charset="0"/>
              <a:ea typeface="Verdana" panose="020B0604030504040204" pitchFamily="34" charset="0"/>
            </a:rPr>
            <a:t>edzimta </a:t>
          </a:r>
          <a:r>
            <a:rPr lang="lv-LV" dirty="0" err="1">
              <a:effectLst/>
              <a:latin typeface="Verdana" panose="020B0604030504040204" pitchFamily="34" charset="0"/>
              <a:ea typeface="Verdana" panose="020B0604030504040204" pitchFamily="34" charset="0"/>
            </a:rPr>
            <a:t>hipotireoze</a:t>
          </a:r>
          <a:endParaRPr lang="lv-LV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660F6C89-80A8-4B3F-923D-A0BA799D2DA4}" type="parTrans" cxnId="{2F6267D2-669E-4856-9F2F-5C77DCDE9348}">
      <dgm:prSet/>
      <dgm:spPr/>
      <dgm:t>
        <a:bodyPr/>
        <a:lstStyle/>
        <a:p>
          <a:endParaRPr lang="lv-LV"/>
        </a:p>
      </dgm:t>
    </dgm:pt>
    <dgm:pt modelId="{C988C505-966D-431D-B60A-7627F1EEA106}" type="sibTrans" cxnId="{2F6267D2-669E-4856-9F2F-5C77DCDE9348}">
      <dgm:prSet/>
      <dgm:spPr/>
      <dgm:t>
        <a:bodyPr/>
        <a:lstStyle/>
        <a:p>
          <a:endParaRPr lang="lv-LV"/>
        </a:p>
      </dgm:t>
    </dgm:pt>
    <dgm:pt modelId="{E423CCEA-4E3F-4139-9CA9-2762EE9706C0}">
      <dgm:prSet phldrT="[Teksts]"/>
      <dgm:spPr>
        <a:gradFill rotWithShape="0">
          <a:gsLst>
            <a:gs pos="0">
              <a:schemeClr val="accent6">
                <a:lumMod val="20000"/>
                <a:lumOff val="80000"/>
              </a:schemeClr>
            </a:gs>
            <a:gs pos="33000">
              <a:schemeClr val="accent6">
                <a:lumMod val="20000"/>
                <a:lumOff val="8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</a:gradFill>
      </dgm:spPr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i</a:t>
          </a:r>
          <a:r>
            <a:rPr lang="lv-LV" dirty="0">
              <a:effectLst/>
              <a:latin typeface="Verdana" panose="020B0604030504040204" pitchFamily="34" charset="0"/>
              <a:ea typeface="Verdana" panose="020B0604030504040204" pitchFamily="34" charset="0"/>
            </a:rPr>
            <a:t>edzimta virsnieru  garozas </a:t>
          </a:r>
          <a:r>
            <a:rPr lang="lv-LV" dirty="0" err="1">
              <a:effectLst/>
              <a:latin typeface="Verdana" panose="020B0604030504040204" pitchFamily="34" charset="0"/>
              <a:ea typeface="Verdana" panose="020B0604030504040204" pitchFamily="34" charset="0"/>
            </a:rPr>
            <a:t>hiperplāzija</a:t>
          </a:r>
          <a:endParaRPr lang="lv-LV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D1EB805C-18AD-4711-B21D-1E866C28A835}" type="parTrans" cxnId="{C14D15EA-7C39-4E1D-A8B4-E3C8B99CF494}">
      <dgm:prSet/>
      <dgm:spPr/>
      <dgm:t>
        <a:bodyPr/>
        <a:lstStyle/>
        <a:p>
          <a:endParaRPr lang="lv-LV"/>
        </a:p>
      </dgm:t>
    </dgm:pt>
    <dgm:pt modelId="{1DF0BC05-3000-45A8-8453-6C90F0CD0977}" type="sibTrans" cxnId="{C14D15EA-7C39-4E1D-A8B4-E3C8B99CF494}">
      <dgm:prSet/>
      <dgm:spPr/>
      <dgm:t>
        <a:bodyPr/>
        <a:lstStyle/>
        <a:p>
          <a:endParaRPr lang="lv-LV"/>
        </a:p>
      </dgm:t>
    </dgm:pt>
    <dgm:pt modelId="{220C0BE1-CA26-4649-9E1F-BBDE76DC6DB3}">
      <dgm:prSet phldrT="[Teksts]"/>
      <dgm:spPr>
        <a:gradFill rotWithShape="0">
          <a:gsLst>
            <a:gs pos="0">
              <a:schemeClr val="accent6">
                <a:lumMod val="20000"/>
                <a:lumOff val="80000"/>
              </a:schemeClr>
            </a:gs>
            <a:gs pos="33000">
              <a:schemeClr val="accent6">
                <a:lumMod val="20000"/>
                <a:lumOff val="8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</a:gradFill>
      </dgm:spPr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lv-LV" dirty="0" err="1">
              <a:latin typeface="Verdana" panose="020B0604030504040204" pitchFamily="34" charset="0"/>
              <a:ea typeface="Verdana" panose="020B0604030504040204" pitchFamily="34" charset="0"/>
            </a:rPr>
            <a:t>c</a:t>
          </a:r>
          <a:r>
            <a:rPr lang="lv-LV" dirty="0" err="1">
              <a:effectLst/>
              <a:latin typeface="Verdana" panose="020B0604030504040204" pitchFamily="34" charset="0"/>
              <a:ea typeface="Verdana" panose="020B0604030504040204" pitchFamily="34" charset="0"/>
            </a:rPr>
            <a:t>istiskā</a:t>
          </a:r>
          <a:r>
            <a:rPr lang="lv-LV" dirty="0">
              <a:effectLst/>
              <a:latin typeface="Verdana" panose="020B0604030504040204" pitchFamily="34" charset="0"/>
              <a:ea typeface="Verdana" panose="020B0604030504040204" pitchFamily="34" charset="0"/>
            </a:rPr>
            <a:t> fibroze</a:t>
          </a:r>
          <a:endParaRPr lang="lv-LV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B107AC47-CA1A-452B-9F4A-99D7ADFA1077}" type="parTrans" cxnId="{A9418E8F-F262-48EF-9085-2241D3A2137C}">
      <dgm:prSet/>
      <dgm:spPr/>
      <dgm:t>
        <a:bodyPr/>
        <a:lstStyle/>
        <a:p>
          <a:endParaRPr lang="lv-LV"/>
        </a:p>
      </dgm:t>
    </dgm:pt>
    <dgm:pt modelId="{C552C837-E661-4287-8917-222916145C58}" type="sibTrans" cxnId="{A9418E8F-F262-48EF-9085-2241D3A2137C}">
      <dgm:prSet/>
      <dgm:spPr/>
      <dgm:t>
        <a:bodyPr/>
        <a:lstStyle/>
        <a:p>
          <a:endParaRPr lang="lv-LV"/>
        </a:p>
      </dgm:t>
    </dgm:pt>
    <dgm:pt modelId="{959D03AF-0A4F-40D6-AD66-64CF2FA0D67B}">
      <dgm:prSet phldrT="[Teksts]"/>
      <dgm:spPr>
        <a:gradFill rotWithShape="0">
          <a:gsLst>
            <a:gs pos="0">
              <a:schemeClr val="accent6">
                <a:lumMod val="20000"/>
                <a:lumOff val="80000"/>
              </a:schemeClr>
            </a:gs>
            <a:gs pos="33000">
              <a:schemeClr val="accent6">
                <a:lumMod val="20000"/>
                <a:lumOff val="8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</a:gradFill>
      </dgm:spPr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lv-LV" dirty="0" err="1">
              <a:latin typeface="Verdana" panose="020B0604030504040204" pitchFamily="34" charset="0"/>
              <a:ea typeface="Verdana" panose="020B0604030504040204" pitchFamily="34" charset="0"/>
            </a:rPr>
            <a:t>g</a:t>
          </a:r>
          <a:r>
            <a:rPr lang="lv-LV" dirty="0" err="1">
              <a:effectLst/>
              <a:latin typeface="Verdana" panose="020B0604030504040204" pitchFamily="34" charset="0"/>
              <a:ea typeface="Verdana" panose="020B0604030504040204" pitchFamily="34" charset="0"/>
            </a:rPr>
            <a:t>alaktozēmija</a:t>
          </a:r>
          <a:endParaRPr lang="lv-LV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CB59E398-DD3B-4E72-9F48-389DF9230A5A}" type="parTrans" cxnId="{49E67A0B-2291-497B-851A-EBD95B5396C6}">
      <dgm:prSet/>
      <dgm:spPr/>
      <dgm:t>
        <a:bodyPr/>
        <a:lstStyle/>
        <a:p>
          <a:endParaRPr lang="lv-LV"/>
        </a:p>
      </dgm:t>
    </dgm:pt>
    <dgm:pt modelId="{43B7DC1C-86FA-41F0-8220-B454AC7A0A03}" type="sibTrans" cxnId="{49E67A0B-2291-497B-851A-EBD95B5396C6}">
      <dgm:prSet/>
      <dgm:spPr/>
      <dgm:t>
        <a:bodyPr/>
        <a:lstStyle/>
        <a:p>
          <a:endParaRPr lang="lv-LV"/>
        </a:p>
      </dgm:t>
    </dgm:pt>
    <dgm:pt modelId="{2C47D908-FF68-42BF-A24E-26B8A791C0B7}">
      <dgm:prSet phldrT="[Teksts]"/>
      <dgm:spPr>
        <a:gradFill rotWithShape="0">
          <a:gsLst>
            <a:gs pos="0">
              <a:schemeClr val="accent6">
                <a:lumMod val="20000"/>
                <a:lumOff val="80000"/>
              </a:schemeClr>
            </a:gs>
            <a:gs pos="33000">
              <a:schemeClr val="accent6">
                <a:lumMod val="20000"/>
                <a:lumOff val="8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</a:gradFill>
      </dgm:spPr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lv-LV" dirty="0" err="1">
              <a:latin typeface="Verdana" panose="020B0604030504040204" pitchFamily="34" charset="0"/>
              <a:ea typeface="Verdana" panose="020B0604030504040204" pitchFamily="34" charset="0"/>
            </a:rPr>
            <a:t>b</a:t>
          </a:r>
          <a:r>
            <a:rPr lang="lv-LV" dirty="0" err="1">
              <a:effectLst/>
              <a:latin typeface="Verdana" panose="020B0604030504040204" pitchFamily="34" charset="0"/>
              <a:ea typeface="Verdana" panose="020B0604030504040204" pitchFamily="34" charset="0"/>
            </a:rPr>
            <a:t>iotinidāzes</a:t>
          </a:r>
          <a:r>
            <a:rPr lang="lv-LV" dirty="0">
              <a:effectLst/>
              <a:latin typeface="Verdana" panose="020B0604030504040204" pitchFamily="34" charset="0"/>
              <a:ea typeface="Verdana" panose="020B0604030504040204" pitchFamily="34" charset="0"/>
            </a:rPr>
            <a:t> deficīts</a:t>
          </a:r>
          <a:endParaRPr lang="lv-LV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2DC39C3E-C788-429A-9C3B-39D5906EBC3E}" type="parTrans" cxnId="{C0864629-4C2A-4763-966F-5220EDCA94D4}">
      <dgm:prSet/>
      <dgm:spPr/>
      <dgm:t>
        <a:bodyPr/>
        <a:lstStyle/>
        <a:p>
          <a:endParaRPr lang="lv-LV"/>
        </a:p>
      </dgm:t>
    </dgm:pt>
    <dgm:pt modelId="{FF47B6DE-34E5-459C-99E1-9AD5C57B1024}" type="sibTrans" cxnId="{C0864629-4C2A-4763-966F-5220EDCA94D4}">
      <dgm:prSet/>
      <dgm:spPr/>
      <dgm:t>
        <a:bodyPr/>
        <a:lstStyle/>
        <a:p>
          <a:endParaRPr lang="lv-LV"/>
        </a:p>
      </dgm:t>
    </dgm:pt>
    <dgm:pt modelId="{F8E3B8D2-25E8-468C-8E94-F83AA6A8CCEB}">
      <dgm:prSet phldrT="[Teksts]"/>
      <dgm:spPr>
        <a:gradFill rotWithShape="0">
          <a:gsLst>
            <a:gs pos="0">
              <a:schemeClr val="accent6">
                <a:lumMod val="20000"/>
                <a:lumOff val="80000"/>
              </a:schemeClr>
            </a:gs>
            <a:gs pos="33000">
              <a:schemeClr val="accent6">
                <a:lumMod val="20000"/>
                <a:lumOff val="8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</a:gradFill>
      </dgm:spPr>
      <dgm:t>
        <a:bodyPr/>
        <a:lstStyle/>
        <a:p>
          <a:pPr>
            <a:buFont typeface="Wingdings" panose="05000000000000000000" pitchFamily="2" charset="2"/>
            <a:buNone/>
          </a:pPr>
          <a:r>
            <a:rPr lang="lv-LV" dirty="0">
              <a:effectLst/>
              <a:latin typeface="Verdana" panose="020B0604030504040204" pitchFamily="34" charset="0"/>
              <a:ea typeface="Verdana" panose="020B0604030504040204" pitchFamily="34" charset="0"/>
            </a:rPr>
            <a:t>(21. </a:t>
          </a:r>
          <a:r>
            <a:rPr lang="lv-LV" dirty="0" err="1">
              <a:effectLst/>
              <a:latin typeface="Verdana" panose="020B0604030504040204" pitchFamily="34" charset="0"/>
              <a:ea typeface="Verdana" panose="020B0604030504040204" pitchFamily="34" charset="0"/>
            </a:rPr>
            <a:t>hidroksilāzes</a:t>
          </a:r>
          <a:r>
            <a:rPr lang="lv-LV" dirty="0">
              <a:effectLst/>
              <a:latin typeface="Verdana" panose="020B0604030504040204" pitchFamily="34" charset="0"/>
              <a:ea typeface="Verdana" panose="020B0604030504040204" pitchFamily="34" charset="0"/>
            </a:rPr>
            <a:t> deficīts)</a:t>
          </a:r>
          <a:endParaRPr lang="lv-LV" dirty="0">
            <a:latin typeface="Verdana" panose="020B0604030504040204" pitchFamily="34" charset="0"/>
            <a:ea typeface="Verdana" panose="020B0604030504040204" pitchFamily="34" charset="0"/>
          </a:endParaRPr>
        </a:p>
      </dgm:t>
    </dgm:pt>
    <dgm:pt modelId="{DCD45B3F-F801-4A50-B798-5FBE289D0E64}" type="parTrans" cxnId="{D05807FF-3C3C-461F-9797-4F381B48F2B9}">
      <dgm:prSet/>
      <dgm:spPr/>
    </dgm:pt>
    <dgm:pt modelId="{EB9456F5-493F-4B8E-BE21-FA8F98EA766B}" type="sibTrans" cxnId="{D05807FF-3C3C-461F-9797-4F381B48F2B9}">
      <dgm:prSet/>
      <dgm:spPr/>
    </dgm:pt>
    <dgm:pt modelId="{6294C9CF-4D88-4F70-ADB1-55C7903C9792}" type="pres">
      <dgm:prSet presAssocID="{837B38E0-CB87-43B0-B34C-66673745DC4D}" presName="linearFlow" presStyleCnt="0">
        <dgm:presLayoutVars>
          <dgm:dir/>
          <dgm:resizeHandles val="exact"/>
        </dgm:presLayoutVars>
      </dgm:prSet>
      <dgm:spPr/>
    </dgm:pt>
    <dgm:pt modelId="{29AAE84E-364D-40F8-B2F0-C4ECEE6B2120}" type="pres">
      <dgm:prSet presAssocID="{C30E70E6-1A06-4596-AC3E-0214AC2743B8}" presName="comp" presStyleCnt="0"/>
      <dgm:spPr/>
    </dgm:pt>
    <dgm:pt modelId="{80680D36-FB4C-4F87-B87A-589255155E04}" type="pres">
      <dgm:prSet presAssocID="{C30E70E6-1A06-4596-AC3E-0214AC2743B8}" presName="rect2" presStyleLbl="node1" presStyleIdx="0" presStyleCnt="2" custLinFactNeighborX="603" custLinFactNeighborY="-5">
        <dgm:presLayoutVars>
          <dgm:bulletEnabled val="1"/>
        </dgm:presLayoutVars>
      </dgm:prSet>
      <dgm:spPr/>
    </dgm:pt>
    <dgm:pt modelId="{04704137-FED0-401A-9D18-8244AE18B10A}" type="pres">
      <dgm:prSet presAssocID="{C30E70E6-1A06-4596-AC3E-0214AC2743B8}" presName="rect1" presStyleLbl="lnNode1" presStyleIdx="0" presStyleCnt="2" custLinFactNeighborX="1346" custLinFactNeighborY="-5"/>
      <dgm:spPr>
        <a:blipFill>
          <a:blip xmlns:r="http://schemas.openxmlformats.org/officeDocument/2006/relationships" r:embed="rId1">
            <a:alphaModFix amt="16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dge 6 outline"/>
        </a:ext>
      </dgm:extLst>
    </dgm:pt>
    <dgm:pt modelId="{79BD2CF8-81B2-46E2-8756-097325B75899}" type="pres">
      <dgm:prSet presAssocID="{43D30147-9C7C-46E4-9D03-46E48A2F7096}" presName="sibTrans" presStyleCnt="0"/>
      <dgm:spPr/>
    </dgm:pt>
    <dgm:pt modelId="{08BC6ABD-5AD3-43F8-8E34-72D7DE644B21}" type="pres">
      <dgm:prSet presAssocID="{59B5F7D7-3DF6-4F5D-8F03-F893361B8B1C}" presName="comp" presStyleCnt="0"/>
      <dgm:spPr/>
    </dgm:pt>
    <dgm:pt modelId="{69EBD008-1853-4A35-979A-FED97A94D33C}" type="pres">
      <dgm:prSet presAssocID="{59B5F7D7-3DF6-4F5D-8F03-F893361B8B1C}" presName="rect2" presStyleLbl="node1" presStyleIdx="1" presStyleCnt="2" custLinFactNeighborX="804" custLinFactNeighborY="5">
        <dgm:presLayoutVars>
          <dgm:bulletEnabled val="1"/>
        </dgm:presLayoutVars>
      </dgm:prSet>
      <dgm:spPr/>
    </dgm:pt>
    <dgm:pt modelId="{EE91B06D-B5ED-4C13-93A8-DA6F2BE3EC91}" type="pres">
      <dgm:prSet presAssocID="{59B5F7D7-3DF6-4F5D-8F03-F893361B8B1C}" presName="rect1" presStyleLbl="lnNode1" presStyleIdx="1" presStyleCnt="2"/>
      <dgm:spPr>
        <a:blipFill>
          <a:blip xmlns:r="http://schemas.openxmlformats.org/officeDocument/2006/relationships"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dge outline"/>
        </a:ext>
      </dgm:extLst>
    </dgm:pt>
  </dgm:ptLst>
  <dgm:cxnLst>
    <dgm:cxn modelId="{DA733303-C8E6-4ED8-95C7-B0C4227076F9}" type="presOf" srcId="{5719D664-00F5-4745-BD71-637B1AD38065}" destId="{69EBD008-1853-4A35-979A-FED97A94D33C}" srcOrd="0" destOrd="1" presId="urn:microsoft.com/office/officeart/2008/layout/AlternatingPictureBlocks"/>
    <dgm:cxn modelId="{3D43C005-0E79-46D1-A527-6ACE9DFF4797}" type="presOf" srcId="{837B38E0-CB87-43B0-B34C-66673745DC4D}" destId="{6294C9CF-4D88-4F70-ADB1-55C7903C9792}" srcOrd="0" destOrd="0" presId="urn:microsoft.com/office/officeart/2008/layout/AlternatingPictureBlocks"/>
    <dgm:cxn modelId="{49E67A0B-2291-497B-851A-EBD95B5396C6}" srcId="{C30E70E6-1A06-4596-AC3E-0214AC2743B8}" destId="{959D03AF-0A4F-40D6-AD66-64CF2FA0D67B}" srcOrd="5" destOrd="0" parTransId="{CB59E398-DD3B-4E72-9F48-389DF9230A5A}" sibTransId="{43B7DC1C-86FA-41F0-8220-B454AC7A0A03}"/>
    <dgm:cxn modelId="{BD1C0F0E-AC9A-48B8-B28A-5E3204F36060}" type="presOf" srcId="{F8E3B8D2-25E8-468C-8E94-F83AA6A8CCEB}" destId="{80680D36-FB4C-4F87-B87A-589255155E04}" srcOrd="0" destOrd="4" presId="urn:microsoft.com/office/officeart/2008/layout/AlternatingPictureBlocks"/>
    <dgm:cxn modelId="{29F2DF11-0CE1-4408-BAED-5E17FAF58151}" type="presOf" srcId="{D0A34E2B-4511-4ADD-B95D-9341943FE45D}" destId="{80680D36-FB4C-4F87-B87A-589255155E04}" srcOrd="0" destOrd="1" presId="urn:microsoft.com/office/officeart/2008/layout/AlternatingPictureBlocks"/>
    <dgm:cxn modelId="{88B0C222-DA5F-4FFC-A5D6-F86E4A84E2EC}" srcId="{837B38E0-CB87-43B0-B34C-66673745DC4D}" destId="{C30E70E6-1A06-4596-AC3E-0214AC2743B8}" srcOrd="0" destOrd="0" parTransId="{0D1F80D0-33EA-4272-B448-922F5907891B}" sibTransId="{43D30147-9C7C-46E4-9D03-46E48A2F7096}"/>
    <dgm:cxn modelId="{C0864629-4C2A-4763-966F-5220EDCA94D4}" srcId="{C30E70E6-1A06-4596-AC3E-0214AC2743B8}" destId="{2C47D908-FF68-42BF-A24E-26B8A791C0B7}" srcOrd="6" destOrd="0" parTransId="{2DC39C3E-C788-429A-9C3B-39D5906EBC3E}" sibTransId="{FF47B6DE-34E5-459C-99E1-9AD5C57B1024}"/>
    <dgm:cxn modelId="{DD992B38-A6B4-4084-85A4-26671672D400}" type="presOf" srcId="{D272A480-E938-49DB-83EC-B3808EFCE293}" destId="{69EBD008-1853-4A35-979A-FED97A94D33C}" srcOrd="0" destOrd="2" presId="urn:microsoft.com/office/officeart/2008/layout/AlternatingPictureBlocks"/>
    <dgm:cxn modelId="{51DEE948-A1BA-4F2F-89B6-340E29968429}" type="presOf" srcId="{220C0BE1-CA26-4649-9E1F-BBDE76DC6DB3}" destId="{80680D36-FB4C-4F87-B87A-589255155E04}" srcOrd="0" destOrd="5" presId="urn:microsoft.com/office/officeart/2008/layout/AlternatingPictureBlocks"/>
    <dgm:cxn modelId="{2E157E52-B23F-4AF5-BFD9-5DDDC2A03A2D}" type="presOf" srcId="{C30E70E6-1A06-4596-AC3E-0214AC2743B8}" destId="{80680D36-FB4C-4F87-B87A-589255155E04}" srcOrd="0" destOrd="0" presId="urn:microsoft.com/office/officeart/2008/layout/AlternatingPictureBlocks"/>
    <dgm:cxn modelId="{C63A8B5A-43E7-4D7C-864C-E2C5F788D6AE}" srcId="{59B5F7D7-3DF6-4F5D-8F03-F893361B8B1C}" destId="{5719D664-00F5-4745-BD71-637B1AD38065}" srcOrd="0" destOrd="0" parTransId="{6EF19D1F-1A6B-4E0F-8E8A-36D96B9156B2}" sibTransId="{B44FADB6-0ADD-41DF-9304-CA865495B5ED}"/>
    <dgm:cxn modelId="{58372086-3AD3-4604-ADDF-835F6BD48A6B}" type="presOf" srcId="{E423CCEA-4E3F-4139-9CA9-2762EE9706C0}" destId="{80680D36-FB4C-4F87-B87A-589255155E04}" srcOrd="0" destOrd="3" presId="urn:microsoft.com/office/officeart/2008/layout/AlternatingPictureBlocks"/>
    <dgm:cxn modelId="{9D834289-CC59-4CFE-9A0C-7378B00CB08A}" type="presOf" srcId="{59B5F7D7-3DF6-4F5D-8F03-F893361B8B1C}" destId="{69EBD008-1853-4A35-979A-FED97A94D33C}" srcOrd="0" destOrd="0" presId="urn:microsoft.com/office/officeart/2008/layout/AlternatingPictureBlocks"/>
    <dgm:cxn modelId="{A9418E8F-F262-48EF-9085-2241D3A2137C}" srcId="{C30E70E6-1A06-4596-AC3E-0214AC2743B8}" destId="{220C0BE1-CA26-4649-9E1F-BBDE76DC6DB3}" srcOrd="4" destOrd="0" parTransId="{B107AC47-CA1A-452B-9F4A-99D7ADFA1077}" sibTransId="{C552C837-E661-4287-8917-222916145C58}"/>
    <dgm:cxn modelId="{C488AB8F-F70A-4763-91FB-9221FB243BC2}" srcId="{59B5F7D7-3DF6-4F5D-8F03-F893361B8B1C}" destId="{D272A480-E938-49DB-83EC-B3808EFCE293}" srcOrd="1" destOrd="0" parTransId="{37D4DAAE-A4DC-4B29-BF29-E45B8021F090}" sibTransId="{D2147BAE-006F-4A8F-9B6F-1C72D11A738C}"/>
    <dgm:cxn modelId="{68A73FB4-D6C0-4A21-B639-4023CB5975DD}" srcId="{C30E70E6-1A06-4596-AC3E-0214AC2743B8}" destId="{D0A34E2B-4511-4ADD-B95D-9341943FE45D}" srcOrd="0" destOrd="0" parTransId="{447CE499-E8A9-43F7-9022-1A07EFB1A99C}" sibTransId="{E39F31AF-6449-41BB-B0C7-D6C1D3282B34}"/>
    <dgm:cxn modelId="{1634A3C8-CBD2-4F7B-A6D4-50148F20A271}" type="presOf" srcId="{2C47D908-FF68-42BF-A24E-26B8A791C0B7}" destId="{80680D36-FB4C-4F87-B87A-589255155E04}" srcOrd="0" destOrd="7" presId="urn:microsoft.com/office/officeart/2008/layout/AlternatingPictureBlocks"/>
    <dgm:cxn modelId="{B98EACD1-95EC-473E-8B40-184810DE03E1}" type="presOf" srcId="{2CA8AA14-9EC7-4A1D-99C1-BE0BA6F45054}" destId="{80680D36-FB4C-4F87-B87A-589255155E04}" srcOrd="0" destOrd="2" presId="urn:microsoft.com/office/officeart/2008/layout/AlternatingPictureBlocks"/>
    <dgm:cxn modelId="{2F6267D2-669E-4856-9F2F-5C77DCDE9348}" srcId="{C30E70E6-1A06-4596-AC3E-0214AC2743B8}" destId="{2CA8AA14-9EC7-4A1D-99C1-BE0BA6F45054}" srcOrd="1" destOrd="0" parTransId="{660F6C89-80A8-4B3F-923D-A0BA799D2DA4}" sibTransId="{C988C505-966D-431D-B60A-7627F1EEA106}"/>
    <dgm:cxn modelId="{078D7EDC-215C-4A36-A968-58381BFEF7BF}" srcId="{837B38E0-CB87-43B0-B34C-66673745DC4D}" destId="{59B5F7D7-3DF6-4F5D-8F03-F893361B8B1C}" srcOrd="1" destOrd="0" parTransId="{131D005C-5BAF-4061-8816-CE19D02C2E99}" sibTransId="{51D926F5-F4DF-4BC7-9249-50D1835A8CFF}"/>
    <dgm:cxn modelId="{C14D15EA-7C39-4E1D-A8B4-E3C8B99CF494}" srcId="{C30E70E6-1A06-4596-AC3E-0214AC2743B8}" destId="{E423CCEA-4E3F-4139-9CA9-2762EE9706C0}" srcOrd="2" destOrd="0" parTransId="{D1EB805C-18AD-4711-B21D-1E866C28A835}" sibTransId="{1DF0BC05-3000-45A8-8453-6C90F0CD0977}"/>
    <dgm:cxn modelId="{2AEB2AEE-78DD-45F7-8E81-0D1C10058F1D}" type="presOf" srcId="{959D03AF-0A4F-40D6-AD66-64CF2FA0D67B}" destId="{80680D36-FB4C-4F87-B87A-589255155E04}" srcOrd="0" destOrd="6" presId="urn:microsoft.com/office/officeart/2008/layout/AlternatingPictureBlocks"/>
    <dgm:cxn modelId="{D05807FF-3C3C-461F-9797-4F381B48F2B9}" srcId="{C30E70E6-1A06-4596-AC3E-0214AC2743B8}" destId="{F8E3B8D2-25E8-468C-8E94-F83AA6A8CCEB}" srcOrd="3" destOrd="0" parTransId="{DCD45B3F-F801-4A50-B798-5FBE289D0E64}" sibTransId="{EB9456F5-493F-4B8E-BE21-FA8F98EA766B}"/>
    <dgm:cxn modelId="{9A4C4B3C-FCC0-440F-8785-472792AB0C6B}" type="presParOf" srcId="{6294C9CF-4D88-4F70-ADB1-55C7903C9792}" destId="{29AAE84E-364D-40F8-B2F0-C4ECEE6B2120}" srcOrd="0" destOrd="0" presId="urn:microsoft.com/office/officeart/2008/layout/AlternatingPictureBlocks"/>
    <dgm:cxn modelId="{A7AC62D1-035A-4E78-9C51-FD0DB559BF1F}" type="presParOf" srcId="{29AAE84E-364D-40F8-B2F0-C4ECEE6B2120}" destId="{80680D36-FB4C-4F87-B87A-589255155E04}" srcOrd="0" destOrd="0" presId="urn:microsoft.com/office/officeart/2008/layout/AlternatingPictureBlocks"/>
    <dgm:cxn modelId="{7B4EA4F4-21CE-41AE-BCC3-7368BEF04F21}" type="presParOf" srcId="{29AAE84E-364D-40F8-B2F0-C4ECEE6B2120}" destId="{04704137-FED0-401A-9D18-8244AE18B10A}" srcOrd="1" destOrd="0" presId="urn:microsoft.com/office/officeart/2008/layout/AlternatingPictureBlocks"/>
    <dgm:cxn modelId="{6C0A8180-9B1E-40D1-BF76-40FEBC04E82B}" type="presParOf" srcId="{6294C9CF-4D88-4F70-ADB1-55C7903C9792}" destId="{79BD2CF8-81B2-46E2-8756-097325B75899}" srcOrd="1" destOrd="0" presId="urn:microsoft.com/office/officeart/2008/layout/AlternatingPictureBlocks"/>
    <dgm:cxn modelId="{54F5E8CF-818F-4E7A-94D8-D34D3C7E5DFD}" type="presParOf" srcId="{6294C9CF-4D88-4F70-ADB1-55C7903C9792}" destId="{08BC6ABD-5AD3-43F8-8E34-72D7DE644B21}" srcOrd="2" destOrd="0" presId="urn:microsoft.com/office/officeart/2008/layout/AlternatingPictureBlocks"/>
    <dgm:cxn modelId="{99536FE3-3300-4875-890E-9D05CD5D5EA6}" type="presParOf" srcId="{08BC6ABD-5AD3-43F8-8E34-72D7DE644B21}" destId="{69EBD008-1853-4A35-979A-FED97A94D33C}" srcOrd="0" destOrd="0" presId="urn:microsoft.com/office/officeart/2008/layout/AlternatingPictureBlocks"/>
    <dgm:cxn modelId="{CBA08608-FEEF-479A-9A45-2AA353608300}" type="presParOf" srcId="{08BC6ABD-5AD3-43F8-8E34-72D7DE644B21}" destId="{EE91B06D-B5ED-4C13-93A8-DA6F2BE3EC91}" srcOrd="1" destOrd="0" presId="urn:microsoft.com/office/officeart/2008/layout/AlternatingPictureBlocks"/>
  </dgm:cxnLst>
  <dgm:bg/>
  <dgm:whole>
    <a:ln>
      <a:solidFill>
        <a:schemeClr val="bg1"/>
      </a:solidFill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D467DBB-BDC1-421C-A5D8-75EB08239690}" type="doc">
      <dgm:prSet loTypeId="urn:microsoft.com/office/officeart/2008/layout/IncreasingCircleProcess" loCatId="list" qsTypeId="urn:microsoft.com/office/officeart/2005/8/quickstyle/simple3" qsCatId="simple" csTypeId="urn:microsoft.com/office/officeart/2005/8/colors/accent6_1" csCatId="accent6" phldr="1"/>
      <dgm:spPr/>
      <dgm:t>
        <a:bodyPr/>
        <a:lstStyle/>
        <a:p>
          <a:endParaRPr lang="lv-LV"/>
        </a:p>
      </dgm:t>
    </dgm:pt>
    <dgm:pt modelId="{ECCCFD17-05CF-4AAE-B656-23298DBD0CC5}">
      <dgm:prSet phldrT="[Teksts]"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48-72h</a:t>
          </a:r>
        </a:p>
      </dgm:t>
    </dgm:pt>
    <dgm:pt modelId="{F7B8AFA4-25DE-472B-857C-FB928665C8EC}" type="parTrans" cxnId="{FF218994-3871-4A57-8573-35127E614B3A}">
      <dgm:prSet/>
      <dgm:spPr/>
      <dgm:t>
        <a:bodyPr/>
        <a:lstStyle/>
        <a:p>
          <a:endParaRPr lang="lv-LV"/>
        </a:p>
      </dgm:t>
    </dgm:pt>
    <dgm:pt modelId="{FAB16364-F37C-4EE2-867D-B14784D534DC}" type="sibTrans" cxnId="{FF218994-3871-4A57-8573-35127E614B3A}">
      <dgm:prSet/>
      <dgm:spPr/>
      <dgm:t>
        <a:bodyPr/>
        <a:lstStyle/>
        <a:p>
          <a:endParaRPr lang="lv-LV"/>
        </a:p>
      </dgm:t>
    </dgm:pt>
    <dgm:pt modelId="{F84B27CC-7118-4474-A036-1A47CBE84FEB}">
      <dgm:prSet phldrT="[Teksts]"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2.d.d.</a:t>
          </a:r>
        </a:p>
      </dgm:t>
    </dgm:pt>
    <dgm:pt modelId="{EAA7EEC9-30B0-4AC0-A486-C1233BAD1B27}" type="parTrans" cxnId="{D911E7D6-11CC-49BD-BD7C-88DEA009867D}">
      <dgm:prSet/>
      <dgm:spPr/>
      <dgm:t>
        <a:bodyPr/>
        <a:lstStyle/>
        <a:p>
          <a:endParaRPr lang="lv-LV"/>
        </a:p>
      </dgm:t>
    </dgm:pt>
    <dgm:pt modelId="{69DA92CB-BCBB-47CB-ADCD-033BE17BE37C}" type="sibTrans" cxnId="{D911E7D6-11CC-49BD-BD7C-88DEA009867D}">
      <dgm:prSet/>
      <dgm:spPr/>
      <dgm:t>
        <a:bodyPr/>
        <a:lstStyle/>
        <a:p>
          <a:endParaRPr lang="lv-LV"/>
        </a:p>
      </dgm:t>
    </dgm:pt>
    <dgm:pt modelId="{473338DA-59F3-47CC-99A8-C7D61E793F38}">
      <dgm:prSet phldrT="[Teksts]"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Parauga nogāde laboratorijā</a:t>
          </a:r>
        </a:p>
      </dgm:t>
    </dgm:pt>
    <dgm:pt modelId="{75DFC20F-11DD-4363-81BE-DBDD797B41CD}" type="parTrans" cxnId="{28435F84-58AE-4B52-861E-09AEC299ED08}">
      <dgm:prSet/>
      <dgm:spPr/>
      <dgm:t>
        <a:bodyPr/>
        <a:lstStyle/>
        <a:p>
          <a:endParaRPr lang="lv-LV"/>
        </a:p>
      </dgm:t>
    </dgm:pt>
    <dgm:pt modelId="{85153271-D67B-4C44-91BB-B853650FA69E}" type="sibTrans" cxnId="{28435F84-58AE-4B52-861E-09AEC299ED08}">
      <dgm:prSet/>
      <dgm:spPr/>
      <dgm:t>
        <a:bodyPr/>
        <a:lstStyle/>
        <a:p>
          <a:endParaRPr lang="lv-LV"/>
        </a:p>
      </dgm:t>
    </dgm:pt>
    <dgm:pt modelId="{7AA9C8CF-5E20-4E4D-A852-BFA673B4D621}">
      <dgm:prSet phldrT="[Teksts]"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5. </a:t>
          </a:r>
          <a:r>
            <a:rPr lang="lv-LV" dirty="0" err="1">
              <a:latin typeface="Verdana" panose="020B0604030504040204" pitchFamily="34" charset="0"/>
              <a:ea typeface="Verdana" panose="020B0604030504040204" pitchFamily="34" charset="0"/>
            </a:rPr>
            <a:t>d.d</a:t>
          </a:r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.</a:t>
          </a:r>
        </a:p>
      </dgm:t>
    </dgm:pt>
    <dgm:pt modelId="{22BD40DF-A431-4B37-BE54-537D47B33780}" type="parTrans" cxnId="{1176389E-71DC-49EF-8595-E58154C87911}">
      <dgm:prSet/>
      <dgm:spPr/>
      <dgm:t>
        <a:bodyPr/>
        <a:lstStyle/>
        <a:p>
          <a:endParaRPr lang="lv-LV"/>
        </a:p>
      </dgm:t>
    </dgm:pt>
    <dgm:pt modelId="{B1BC6FD8-2EAB-4ED8-B711-D6D63EC3B219}" type="sibTrans" cxnId="{1176389E-71DC-49EF-8595-E58154C87911}">
      <dgm:prSet/>
      <dgm:spPr/>
      <dgm:t>
        <a:bodyPr/>
        <a:lstStyle/>
        <a:p>
          <a:endParaRPr lang="lv-LV"/>
        </a:p>
      </dgm:t>
    </dgm:pt>
    <dgm:pt modelId="{C99E1D6C-EA7D-4E98-8B6E-125BC33F424B}">
      <dgm:prSet phldrT="[Teksts]"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Parauga testēšana</a:t>
          </a:r>
        </a:p>
      </dgm:t>
    </dgm:pt>
    <dgm:pt modelId="{2FE518F1-0744-4D70-A06A-61EB6BD3C7BE}" type="parTrans" cxnId="{1B41C4DF-6525-45F2-9E8A-186E3E5A133C}">
      <dgm:prSet/>
      <dgm:spPr/>
      <dgm:t>
        <a:bodyPr/>
        <a:lstStyle/>
        <a:p>
          <a:endParaRPr lang="lv-LV"/>
        </a:p>
      </dgm:t>
    </dgm:pt>
    <dgm:pt modelId="{D7FBD18C-49F2-4491-8F8D-BBF4C4C15F56}" type="sibTrans" cxnId="{1B41C4DF-6525-45F2-9E8A-186E3E5A133C}">
      <dgm:prSet/>
      <dgm:spPr/>
      <dgm:t>
        <a:bodyPr/>
        <a:lstStyle/>
        <a:p>
          <a:endParaRPr lang="lv-LV"/>
        </a:p>
      </dgm:t>
    </dgm:pt>
    <dgm:pt modelId="{D4AECA30-C4A7-4F11-9D65-863D7392159A}">
      <dgm:prSet phldrT="[Teksts]"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10 </a:t>
          </a:r>
          <a:r>
            <a:rPr lang="lv-LV" dirty="0" err="1">
              <a:latin typeface="Verdana" panose="020B0604030504040204" pitchFamily="34" charset="0"/>
              <a:ea typeface="Verdana" panose="020B0604030504040204" pitchFamily="34" charset="0"/>
            </a:rPr>
            <a:t>d.d</a:t>
          </a:r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. </a:t>
          </a:r>
        </a:p>
      </dgm:t>
    </dgm:pt>
    <dgm:pt modelId="{A235AB8E-7077-4B32-8530-84ED43B5496A}" type="parTrans" cxnId="{F7BCD515-9BB0-4D85-97B8-3B62D86E8469}">
      <dgm:prSet/>
      <dgm:spPr/>
      <dgm:t>
        <a:bodyPr/>
        <a:lstStyle/>
        <a:p>
          <a:endParaRPr lang="lv-LV"/>
        </a:p>
      </dgm:t>
    </dgm:pt>
    <dgm:pt modelId="{6B6DE17A-F508-46DF-8FD0-0D1CBEB4753D}" type="sibTrans" cxnId="{F7BCD515-9BB0-4D85-97B8-3B62D86E8469}">
      <dgm:prSet/>
      <dgm:spPr/>
      <dgm:t>
        <a:bodyPr/>
        <a:lstStyle/>
        <a:p>
          <a:endParaRPr lang="lv-LV"/>
        </a:p>
      </dgm:t>
    </dgm:pt>
    <dgm:pt modelId="{D336E67F-6660-41E9-99F9-340E467BB696}">
      <dgm:prSet phldrT="[Teksts]"/>
      <dgm:spPr/>
      <dgm:t>
        <a:bodyPr/>
        <a:lstStyle/>
        <a:p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Vecāku informēšana par atkārtota testa nepieciešamību vai pozitīvu rezultātu</a:t>
          </a:r>
        </a:p>
        <a:p>
          <a:endParaRPr lang="lv-LV" dirty="0"/>
        </a:p>
      </dgm:t>
    </dgm:pt>
    <dgm:pt modelId="{928EF9E0-7E92-4F20-A531-F1E2F35C52A6}" type="parTrans" cxnId="{40EE5BAB-3B92-4B60-B616-54C9157CE11B}">
      <dgm:prSet/>
      <dgm:spPr/>
      <dgm:t>
        <a:bodyPr/>
        <a:lstStyle/>
        <a:p>
          <a:endParaRPr lang="lv-LV"/>
        </a:p>
      </dgm:t>
    </dgm:pt>
    <dgm:pt modelId="{A4273157-2BA3-4BF5-83CD-221ACE932608}" type="sibTrans" cxnId="{40EE5BAB-3B92-4B60-B616-54C9157CE11B}">
      <dgm:prSet/>
      <dgm:spPr/>
      <dgm:t>
        <a:bodyPr/>
        <a:lstStyle/>
        <a:p>
          <a:endParaRPr lang="lv-LV"/>
        </a:p>
      </dgm:t>
    </dgm:pt>
    <dgm:pt modelId="{6A9377D3-48B8-4A26-AC2A-6FEE10CF542D}">
      <dgm:prSet phldrT="[Teksts]"/>
      <dgm:spPr/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Vecāku informēšana par </a:t>
          </a:r>
          <a:r>
            <a:rPr lang="lv-LV" dirty="0" err="1">
              <a:latin typeface="Verdana" panose="020B0604030504040204" pitchFamily="34" charset="0"/>
              <a:ea typeface="Verdana" panose="020B0604030504040204" pitchFamily="34" charset="0"/>
            </a:rPr>
            <a:t>skrīningiem</a:t>
          </a:r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 (BKUS sagatavots materiāls)</a:t>
          </a:r>
        </a:p>
      </dgm:t>
    </dgm:pt>
    <dgm:pt modelId="{37680485-1E2A-45BA-AE19-8D3521B29001}" type="parTrans" cxnId="{B54C7BF5-72A7-464C-BD24-CA3C3966EA28}">
      <dgm:prSet/>
      <dgm:spPr/>
      <dgm:t>
        <a:bodyPr/>
        <a:lstStyle/>
        <a:p>
          <a:endParaRPr lang="lv-LV"/>
        </a:p>
      </dgm:t>
    </dgm:pt>
    <dgm:pt modelId="{4BEA1D2E-C81C-44DD-B20A-F86A3A6BA3CC}" type="sibTrans" cxnId="{B54C7BF5-72A7-464C-BD24-CA3C3966EA28}">
      <dgm:prSet/>
      <dgm:spPr/>
      <dgm:t>
        <a:bodyPr/>
        <a:lstStyle/>
        <a:p>
          <a:endParaRPr lang="lv-LV"/>
        </a:p>
      </dgm:t>
    </dgm:pt>
    <dgm:pt modelId="{35880E23-C412-43F4-B271-4AE49AC75E74}">
      <dgm:prSet phldrT="[Teksts]"/>
      <dgm:spPr/>
      <dgm:t>
        <a:bodyPr/>
        <a:lstStyle/>
        <a:p>
          <a:pPr>
            <a:buFont typeface="Wingdings" panose="05000000000000000000" pitchFamily="2" charset="2"/>
            <a:buChar char="ü"/>
          </a:pPr>
          <a:r>
            <a:rPr lang="lv-LV" dirty="0">
              <a:latin typeface="Verdana" panose="020B0604030504040204" pitchFamily="34" charset="0"/>
              <a:ea typeface="Verdana" panose="020B0604030504040204" pitchFamily="34" charset="0"/>
            </a:rPr>
            <a:t>Asins piliena parauga paņemšana</a:t>
          </a:r>
        </a:p>
      </dgm:t>
    </dgm:pt>
    <dgm:pt modelId="{0B1C812E-0748-4B82-BA1D-841936CDAD36}" type="parTrans" cxnId="{6421CBC7-8E7F-4DD6-AF90-F25165606843}">
      <dgm:prSet/>
      <dgm:spPr/>
      <dgm:t>
        <a:bodyPr/>
        <a:lstStyle/>
        <a:p>
          <a:endParaRPr lang="lv-LV"/>
        </a:p>
      </dgm:t>
    </dgm:pt>
    <dgm:pt modelId="{6BB57506-B474-4369-BEC1-317E99339BD1}" type="sibTrans" cxnId="{6421CBC7-8E7F-4DD6-AF90-F25165606843}">
      <dgm:prSet/>
      <dgm:spPr/>
      <dgm:t>
        <a:bodyPr/>
        <a:lstStyle/>
        <a:p>
          <a:endParaRPr lang="lv-LV"/>
        </a:p>
      </dgm:t>
    </dgm:pt>
    <dgm:pt modelId="{BD613AAA-7DBC-4961-8F00-C3D4F859B57E}" type="pres">
      <dgm:prSet presAssocID="{5D467DBB-BDC1-421C-A5D8-75EB08239690}" presName="Name0" presStyleCnt="0">
        <dgm:presLayoutVars>
          <dgm:chMax val="7"/>
          <dgm:chPref val="7"/>
          <dgm:dir/>
          <dgm:animOne val="branch"/>
          <dgm:animLvl val="lvl"/>
        </dgm:presLayoutVars>
      </dgm:prSet>
      <dgm:spPr/>
    </dgm:pt>
    <dgm:pt modelId="{299E46AA-9F59-4F34-92E9-7C7CDEA14B9C}" type="pres">
      <dgm:prSet presAssocID="{ECCCFD17-05CF-4AAE-B656-23298DBD0CC5}" presName="composite" presStyleCnt="0"/>
      <dgm:spPr/>
    </dgm:pt>
    <dgm:pt modelId="{9B5A6FCB-6B35-40F0-BA10-3D010F13EBA7}" type="pres">
      <dgm:prSet presAssocID="{ECCCFD17-05CF-4AAE-B656-23298DBD0CC5}" presName="BackAccent" presStyleLbl="bgShp" presStyleIdx="0" presStyleCnt="4"/>
      <dgm:spPr/>
    </dgm:pt>
    <dgm:pt modelId="{8A40935A-9E01-44A9-B600-B86ACD69AA3A}" type="pres">
      <dgm:prSet presAssocID="{ECCCFD17-05CF-4AAE-B656-23298DBD0CC5}" presName="Accent" presStyleLbl="alignNode1" presStyleIdx="0" presStyleCnt="4"/>
      <dgm:spPr/>
    </dgm:pt>
    <dgm:pt modelId="{D7955818-81B8-4E7E-B08E-6CB391E8869D}" type="pres">
      <dgm:prSet presAssocID="{ECCCFD17-05CF-4AAE-B656-23298DBD0CC5}" presName="Child" presStyleLbl="revTx" presStyleIdx="0" presStyleCnt="8">
        <dgm:presLayoutVars>
          <dgm:chMax val="0"/>
          <dgm:chPref val="0"/>
          <dgm:bulletEnabled val="1"/>
        </dgm:presLayoutVars>
      </dgm:prSet>
      <dgm:spPr/>
    </dgm:pt>
    <dgm:pt modelId="{8C6277F6-B119-4C92-A7E5-020C5F024B71}" type="pres">
      <dgm:prSet presAssocID="{ECCCFD17-05CF-4AAE-B656-23298DBD0CC5}" presName="Parent" presStyleLbl="revTx" presStyleIdx="1" presStyleCnt="8">
        <dgm:presLayoutVars>
          <dgm:chMax val="1"/>
          <dgm:chPref val="1"/>
          <dgm:bulletEnabled val="1"/>
        </dgm:presLayoutVars>
      </dgm:prSet>
      <dgm:spPr/>
    </dgm:pt>
    <dgm:pt modelId="{05F830D8-A5AA-4A86-934E-0B3BC179D728}" type="pres">
      <dgm:prSet presAssocID="{FAB16364-F37C-4EE2-867D-B14784D534DC}" presName="sibTrans" presStyleCnt="0"/>
      <dgm:spPr/>
    </dgm:pt>
    <dgm:pt modelId="{47BBB9C5-5159-4F47-A07A-80B4452F9C97}" type="pres">
      <dgm:prSet presAssocID="{F84B27CC-7118-4474-A036-1A47CBE84FEB}" presName="composite" presStyleCnt="0"/>
      <dgm:spPr/>
    </dgm:pt>
    <dgm:pt modelId="{9C0D23BE-08E0-4D31-9F76-FD567E56F0B0}" type="pres">
      <dgm:prSet presAssocID="{F84B27CC-7118-4474-A036-1A47CBE84FEB}" presName="BackAccent" presStyleLbl="bgShp" presStyleIdx="1" presStyleCnt="4"/>
      <dgm:spPr/>
    </dgm:pt>
    <dgm:pt modelId="{77DB8562-FD99-496F-ABAC-22B1DDFBDE80}" type="pres">
      <dgm:prSet presAssocID="{F84B27CC-7118-4474-A036-1A47CBE84FEB}" presName="Accent" presStyleLbl="alignNode1" presStyleIdx="1" presStyleCnt="4"/>
      <dgm:spPr/>
    </dgm:pt>
    <dgm:pt modelId="{1166E304-E3A6-4284-8339-53D45DAA2EDC}" type="pres">
      <dgm:prSet presAssocID="{F84B27CC-7118-4474-A036-1A47CBE84FEB}" presName="Child" presStyleLbl="revTx" presStyleIdx="2" presStyleCnt="8">
        <dgm:presLayoutVars>
          <dgm:chMax val="0"/>
          <dgm:chPref val="0"/>
          <dgm:bulletEnabled val="1"/>
        </dgm:presLayoutVars>
      </dgm:prSet>
      <dgm:spPr/>
    </dgm:pt>
    <dgm:pt modelId="{F2CCB247-6947-4B2E-A430-B99761699693}" type="pres">
      <dgm:prSet presAssocID="{F84B27CC-7118-4474-A036-1A47CBE84FEB}" presName="Parent" presStyleLbl="revTx" presStyleIdx="3" presStyleCnt="8">
        <dgm:presLayoutVars>
          <dgm:chMax val="1"/>
          <dgm:chPref val="1"/>
          <dgm:bulletEnabled val="1"/>
        </dgm:presLayoutVars>
      </dgm:prSet>
      <dgm:spPr/>
    </dgm:pt>
    <dgm:pt modelId="{B846945C-54C9-44B4-8CED-F770B1F1FFD9}" type="pres">
      <dgm:prSet presAssocID="{69DA92CB-BCBB-47CB-ADCD-033BE17BE37C}" presName="sibTrans" presStyleCnt="0"/>
      <dgm:spPr/>
    </dgm:pt>
    <dgm:pt modelId="{990D96F6-1168-4414-A36E-FBE779348DC3}" type="pres">
      <dgm:prSet presAssocID="{7AA9C8CF-5E20-4E4D-A852-BFA673B4D621}" presName="composite" presStyleCnt="0"/>
      <dgm:spPr/>
    </dgm:pt>
    <dgm:pt modelId="{38045E33-B9F9-4FAA-BF0E-91BFE0506332}" type="pres">
      <dgm:prSet presAssocID="{7AA9C8CF-5E20-4E4D-A852-BFA673B4D621}" presName="BackAccent" presStyleLbl="bgShp" presStyleIdx="2" presStyleCnt="4"/>
      <dgm:spPr/>
    </dgm:pt>
    <dgm:pt modelId="{C12A1295-5214-49B6-8E03-11BD989B62C0}" type="pres">
      <dgm:prSet presAssocID="{7AA9C8CF-5E20-4E4D-A852-BFA673B4D621}" presName="Accent" presStyleLbl="alignNode1" presStyleIdx="2" presStyleCnt="4"/>
      <dgm:spPr/>
    </dgm:pt>
    <dgm:pt modelId="{BABDC0E1-075A-4ADD-919F-D9209654F87A}" type="pres">
      <dgm:prSet presAssocID="{7AA9C8CF-5E20-4E4D-A852-BFA673B4D621}" presName="Child" presStyleLbl="revTx" presStyleIdx="4" presStyleCnt="8">
        <dgm:presLayoutVars>
          <dgm:chMax val="0"/>
          <dgm:chPref val="0"/>
          <dgm:bulletEnabled val="1"/>
        </dgm:presLayoutVars>
      </dgm:prSet>
      <dgm:spPr/>
    </dgm:pt>
    <dgm:pt modelId="{D6D6AE24-4FFB-443C-AA86-17F8A6807E90}" type="pres">
      <dgm:prSet presAssocID="{7AA9C8CF-5E20-4E4D-A852-BFA673B4D621}" presName="Parent" presStyleLbl="revTx" presStyleIdx="5" presStyleCnt="8">
        <dgm:presLayoutVars>
          <dgm:chMax val="1"/>
          <dgm:chPref val="1"/>
          <dgm:bulletEnabled val="1"/>
        </dgm:presLayoutVars>
      </dgm:prSet>
      <dgm:spPr/>
    </dgm:pt>
    <dgm:pt modelId="{6D19F8F5-7DFA-4407-8F71-3F2E60155A7A}" type="pres">
      <dgm:prSet presAssocID="{B1BC6FD8-2EAB-4ED8-B711-D6D63EC3B219}" presName="sibTrans" presStyleCnt="0"/>
      <dgm:spPr/>
    </dgm:pt>
    <dgm:pt modelId="{3D420A53-21B4-4AEC-A3C4-AC519950223E}" type="pres">
      <dgm:prSet presAssocID="{D4AECA30-C4A7-4F11-9D65-863D7392159A}" presName="composite" presStyleCnt="0"/>
      <dgm:spPr/>
    </dgm:pt>
    <dgm:pt modelId="{1F5EAB00-18CE-4BE9-ADC9-9AF022C43A53}" type="pres">
      <dgm:prSet presAssocID="{D4AECA30-C4A7-4F11-9D65-863D7392159A}" presName="BackAccent" presStyleLbl="bgShp" presStyleIdx="3" presStyleCnt="4"/>
      <dgm:spPr/>
    </dgm:pt>
    <dgm:pt modelId="{C1CAEBE6-3319-4193-9A71-987533BF939A}" type="pres">
      <dgm:prSet presAssocID="{D4AECA30-C4A7-4F11-9D65-863D7392159A}" presName="Accent" presStyleLbl="alignNode1" presStyleIdx="3" presStyleCnt="4"/>
      <dgm:spPr/>
    </dgm:pt>
    <dgm:pt modelId="{0D5F69E9-71FE-4C67-83A6-05E8B29FF586}" type="pres">
      <dgm:prSet presAssocID="{D4AECA30-C4A7-4F11-9D65-863D7392159A}" presName="Child" presStyleLbl="revTx" presStyleIdx="6" presStyleCnt="8">
        <dgm:presLayoutVars>
          <dgm:chMax val="0"/>
          <dgm:chPref val="0"/>
          <dgm:bulletEnabled val="1"/>
        </dgm:presLayoutVars>
      </dgm:prSet>
      <dgm:spPr/>
    </dgm:pt>
    <dgm:pt modelId="{53488024-C935-43A0-8283-7CBA2F866ABD}" type="pres">
      <dgm:prSet presAssocID="{D4AECA30-C4A7-4F11-9D65-863D7392159A}" presName="Parent" presStyleLbl="revTx" presStyleIdx="7" presStyleCnt="8">
        <dgm:presLayoutVars>
          <dgm:chMax val="1"/>
          <dgm:chPref val="1"/>
          <dgm:bulletEnabled val="1"/>
        </dgm:presLayoutVars>
      </dgm:prSet>
      <dgm:spPr/>
    </dgm:pt>
  </dgm:ptLst>
  <dgm:cxnLst>
    <dgm:cxn modelId="{F7BCD515-9BB0-4D85-97B8-3B62D86E8469}" srcId="{5D467DBB-BDC1-421C-A5D8-75EB08239690}" destId="{D4AECA30-C4A7-4F11-9D65-863D7392159A}" srcOrd="3" destOrd="0" parTransId="{A235AB8E-7077-4B32-8530-84ED43B5496A}" sibTransId="{6B6DE17A-F508-46DF-8FD0-0D1CBEB4753D}"/>
    <dgm:cxn modelId="{39F12527-5D26-4FAA-B824-AF2C53B8A269}" type="presOf" srcId="{D4AECA30-C4A7-4F11-9D65-863D7392159A}" destId="{53488024-C935-43A0-8283-7CBA2F866ABD}" srcOrd="0" destOrd="0" presId="urn:microsoft.com/office/officeart/2008/layout/IncreasingCircleProcess"/>
    <dgm:cxn modelId="{0B821731-E2F9-4134-A60D-072F44CF7E84}" type="presOf" srcId="{473338DA-59F3-47CC-99A8-C7D61E793F38}" destId="{1166E304-E3A6-4284-8339-53D45DAA2EDC}" srcOrd="0" destOrd="0" presId="urn:microsoft.com/office/officeart/2008/layout/IncreasingCircleProcess"/>
    <dgm:cxn modelId="{24B2DC3D-4CC1-4CFD-90DF-933245A53911}" type="presOf" srcId="{C99E1D6C-EA7D-4E98-8B6E-125BC33F424B}" destId="{BABDC0E1-075A-4ADD-919F-D9209654F87A}" srcOrd="0" destOrd="0" presId="urn:microsoft.com/office/officeart/2008/layout/IncreasingCircleProcess"/>
    <dgm:cxn modelId="{F096CD64-D202-49D1-9842-92A6DB688C65}" type="presOf" srcId="{35880E23-C412-43F4-B271-4AE49AC75E74}" destId="{D7955818-81B8-4E7E-B08E-6CB391E8869D}" srcOrd="0" destOrd="1" presId="urn:microsoft.com/office/officeart/2008/layout/IncreasingCircleProcess"/>
    <dgm:cxn modelId="{CDC89D4C-DE8D-4578-BFEC-752257FD40E8}" type="presOf" srcId="{5D467DBB-BDC1-421C-A5D8-75EB08239690}" destId="{BD613AAA-7DBC-4961-8F00-C3D4F859B57E}" srcOrd="0" destOrd="0" presId="urn:microsoft.com/office/officeart/2008/layout/IncreasingCircleProcess"/>
    <dgm:cxn modelId="{28435F84-58AE-4B52-861E-09AEC299ED08}" srcId="{F84B27CC-7118-4474-A036-1A47CBE84FEB}" destId="{473338DA-59F3-47CC-99A8-C7D61E793F38}" srcOrd="0" destOrd="0" parTransId="{75DFC20F-11DD-4363-81BE-DBDD797B41CD}" sibTransId="{85153271-D67B-4C44-91BB-B853650FA69E}"/>
    <dgm:cxn modelId="{FF218994-3871-4A57-8573-35127E614B3A}" srcId="{5D467DBB-BDC1-421C-A5D8-75EB08239690}" destId="{ECCCFD17-05CF-4AAE-B656-23298DBD0CC5}" srcOrd="0" destOrd="0" parTransId="{F7B8AFA4-25DE-472B-857C-FB928665C8EC}" sibTransId="{FAB16364-F37C-4EE2-867D-B14784D534DC}"/>
    <dgm:cxn modelId="{F0D25697-7681-4A73-BD06-C93FADC5627E}" type="presOf" srcId="{ECCCFD17-05CF-4AAE-B656-23298DBD0CC5}" destId="{8C6277F6-B119-4C92-A7E5-020C5F024B71}" srcOrd="0" destOrd="0" presId="urn:microsoft.com/office/officeart/2008/layout/IncreasingCircleProcess"/>
    <dgm:cxn modelId="{48290F99-D14F-439B-87C9-EEAAA7B66C58}" type="presOf" srcId="{7AA9C8CF-5E20-4E4D-A852-BFA673B4D621}" destId="{D6D6AE24-4FFB-443C-AA86-17F8A6807E90}" srcOrd="0" destOrd="0" presId="urn:microsoft.com/office/officeart/2008/layout/IncreasingCircleProcess"/>
    <dgm:cxn modelId="{2142D89D-2C52-47AD-A645-ED24BB2AF606}" type="presOf" srcId="{D336E67F-6660-41E9-99F9-340E467BB696}" destId="{0D5F69E9-71FE-4C67-83A6-05E8B29FF586}" srcOrd="0" destOrd="0" presId="urn:microsoft.com/office/officeart/2008/layout/IncreasingCircleProcess"/>
    <dgm:cxn modelId="{1176389E-71DC-49EF-8595-E58154C87911}" srcId="{5D467DBB-BDC1-421C-A5D8-75EB08239690}" destId="{7AA9C8CF-5E20-4E4D-A852-BFA673B4D621}" srcOrd="2" destOrd="0" parTransId="{22BD40DF-A431-4B37-BE54-537D47B33780}" sibTransId="{B1BC6FD8-2EAB-4ED8-B711-D6D63EC3B219}"/>
    <dgm:cxn modelId="{40EE5BAB-3B92-4B60-B616-54C9157CE11B}" srcId="{D4AECA30-C4A7-4F11-9D65-863D7392159A}" destId="{D336E67F-6660-41E9-99F9-340E467BB696}" srcOrd="0" destOrd="0" parTransId="{928EF9E0-7E92-4F20-A531-F1E2F35C52A6}" sibTransId="{A4273157-2BA3-4BF5-83CD-221ACE932608}"/>
    <dgm:cxn modelId="{E94113BF-129E-4B6E-88FF-4F9587F7CE99}" type="presOf" srcId="{F84B27CC-7118-4474-A036-1A47CBE84FEB}" destId="{F2CCB247-6947-4B2E-A430-B99761699693}" srcOrd="0" destOrd="0" presId="urn:microsoft.com/office/officeart/2008/layout/IncreasingCircleProcess"/>
    <dgm:cxn modelId="{6421CBC7-8E7F-4DD6-AF90-F25165606843}" srcId="{ECCCFD17-05CF-4AAE-B656-23298DBD0CC5}" destId="{35880E23-C412-43F4-B271-4AE49AC75E74}" srcOrd="1" destOrd="0" parTransId="{0B1C812E-0748-4B82-BA1D-841936CDAD36}" sibTransId="{6BB57506-B474-4369-BEC1-317E99339BD1}"/>
    <dgm:cxn modelId="{D911E7D6-11CC-49BD-BD7C-88DEA009867D}" srcId="{5D467DBB-BDC1-421C-A5D8-75EB08239690}" destId="{F84B27CC-7118-4474-A036-1A47CBE84FEB}" srcOrd="1" destOrd="0" parTransId="{EAA7EEC9-30B0-4AC0-A486-C1233BAD1B27}" sibTransId="{69DA92CB-BCBB-47CB-ADCD-033BE17BE37C}"/>
    <dgm:cxn modelId="{1B41C4DF-6525-45F2-9E8A-186E3E5A133C}" srcId="{7AA9C8CF-5E20-4E4D-A852-BFA673B4D621}" destId="{C99E1D6C-EA7D-4E98-8B6E-125BC33F424B}" srcOrd="0" destOrd="0" parTransId="{2FE518F1-0744-4D70-A06A-61EB6BD3C7BE}" sibTransId="{D7FBD18C-49F2-4491-8F8D-BBF4C4C15F56}"/>
    <dgm:cxn modelId="{1036E2E4-C0B3-4A49-B660-673ED6FA9609}" type="presOf" srcId="{6A9377D3-48B8-4A26-AC2A-6FEE10CF542D}" destId="{D7955818-81B8-4E7E-B08E-6CB391E8869D}" srcOrd="0" destOrd="0" presId="urn:microsoft.com/office/officeart/2008/layout/IncreasingCircleProcess"/>
    <dgm:cxn modelId="{B54C7BF5-72A7-464C-BD24-CA3C3966EA28}" srcId="{ECCCFD17-05CF-4AAE-B656-23298DBD0CC5}" destId="{6A9377D3-48B8-4A26-AC2A-6FEE10CF542D}" srcOrd="0" destOrd="0" parTransId="{37680485-1E2A-45BA-AE19-8D3521B29001}" sibTransId="{4BEA1D2E-C81C-44DD-B20A-F86A3A6BA3CC}"/>
    <dgm:cxn modelId="{233ADA17-E711-4520-B12F-B9B0609EA639}" type="presParOf" srcId="{BD613AAA-7DBC-4961-8F00-C3D4F859B57E}" destId="{299E46AA-9F59-4F34-92E9-7C7CDEA14B9C}" srcOrd="0" destOrd="0" presId="urn:microsoft.com/office/officeart/2008/layout/IncreasingCircleProcess"/>
    <dgm:cxn modelId="{F1796479-CCF8-46C6-AE47-8947C80BD1A9}" type="presParOf" srcId="{299E46AA-9F59-4F34-92E9-7C7CDEA14B9C}" destId="{9B5A6FCB-6B35-40F0-BA10-3D010F13EBA7}" srcOrd="0" destOrd="0" presId="urn:microsoft.com/office/officeart/2008/layout/IncreasingCircleProcess"/>
    <dgm:cxn modelId="{6C1CD512-F488-43DB-B1F2-D3BBFAEFF2E8}" type="presParOf" srcId="{299E46AA-9F59-4F34-92E9-7C7CDEA14B9C}" destId="{8A40935A-9E01-44A9-B600-B86ACD69AA3A}" srcOrd="1" destOrd="0" presId="urn:microsoft.com/office/officeart/2008/layout/IncreasingCircleProcess"/>
    <dgm:cxn modelId="{2984CAFA-FFD2-419D-8E73-0060546D2343}" type="presParOf" srcId="{299E46AA-9F59-4F34-92E9-7C7CDEA14B9C}" destId="{D7955818-81B8-4E7E-B08E-6CB391E8869D}" srcOrd="2" destOrd="0" presId="urn:microsoft.com/office/officeart/2008/layout/IncreasingCircleProcess"/>
    <dgm:cxn modelId="{D864E260-E093-4848-8326-37E20698DEBF}" type="presParOf" srcId="{299E46AA-9F59-4F34-92E9-7C7CDEA14B9C}" destId="{8C6277F6-B119-4C92-A7E5-020C5F024B71}" srcOrd="3" destOrd="0" presId="urn:microsoft.com/office/officeart/2008/layout/IncreasingCircleProcess"/>
    <dgm:cxn modelId="{30FFDC79-DFD2-4338-AA69-72CBA0B0C651}" type="presParOf" srcId="{BD613AAA-7DBC-4961-8F00-C3D4F859B57E}" destId="{05F830D8-A5AA-4A86-934E-0B3BC179D728}" srcOrd="1" destOrd="0" presId="urn:microsoft.com/office/officeart/2008/layout/IncreasingCircleProcess"/>
    <dgm:cxn modelId="{CD0B60EF-C3C4-45E6-A852-A0C284D1986B}" type="presParOf" srcId="{BD613AAA-7DBC-4961-8F00-C3D4F859B57E}" destId="{47BBB9C5-5159-4F47-A07A-80B4452F9C97}" srcOrd="2" destOrd="0" presId="urn:microsoft.com/office/officeart/2008/layout/IncreasingCircleProcess"/>
    <dgm:cxn modelId="{69047E6E-B0FD-4C65-AAFD-678FBDF4536C}" type="presParOf" srcId="{47BBB9C5-5159-4F47-A07A-80B4452F9C97}" destId="{9C0D23BE-08E0-4D31-9F76-FD567E56F0B0}" srcOrd="0" destOrd="0" presId="urn:microsoft.com/office/officeart/2008/layout/IncreasingCircleProcess"/>
    <dgm:cxn modelId="{7D62F7A1-E0AF-457C-8CF4-2F1784FDC4BC}" type="presParOf" srcId="{47BBB9C5-5159-4F47-A07A-80B4452F9C97}" destId="{77DB8562-FD99-496F-ABAC-22B1DDFBDE80}" srcOrd="1" destOrd="0" presId="urn:microsoft.com/office/officeart/2008/layout/IncreasingCircleProcess"/>
    <dgm:cxn modelId="{96452925-80C4-48F9-8932-6B66C6C9AD8F}" type="presParOf" srcId="{47BBB9C5-5159-4F47-A07A-80B4452F9C97}" destId="{1166E304-E3A6-4284-8339-53D45DAA2EDC}" srcOrd="2" destOrd="0" presId="urn:microsoft.com/office/officeart/2008/layout/IncreasingCircleProcess"/>
    <dgm:cxn modelId="{8556FE65-A979-4750-91B6-A024ABFA7462}" type="presParOf" srcId="{47BBB9C5-5159-4F47-A07A-80B4452F9C97}" destId="{F2CCB247-6947-4B2E-A430-B99761699693}" srcOrd="3" destOrd="0" presId="urn:microsoft.com/office/officeart/2008/layout/IncreasingCircleProcess"/>
    <dgm:cxn modelId="{5393182B-5110-4DE9-A1FD-49D1C8B10A4A}" type="presParOf" srcId="{BD613AAA-7DBC-4961-8F00-C3D4F859B57E}" destId="{B846945C-54C9-44B4-8CED-F770B1F1FFD9}" srcOrd="3" destOrd="0" presId="urn:microsoft.com/office/officeart/2008/layout/IncreasingCircleProcess"/>
    <dgm:cxn modelId="{E202451C-71B6-4579-AF2F-7131E50ACA08}" type="presParOf" srcId="{BD613AAA-7DBC-4961-8F00-C3D4F859B57E}" destId="{990D96F6-1168-4414-A36E-FBE779348DC3}" srcOrd="4" destOrd="0" presId="urn:microsoft.com/office/officeart/2008/layout/IncreasingCircleProcess"/>
    <dgm:cxn modelId="{543FA0EF-6528-4014-9218-F71FCEF5060C}" type="presParOf" srcId="{990D96F6-1168-4414-A36E-FBE779348DC3}" destId="{38045E33-B9F9-4FAA-BF0E-91BFE0506332}" srcOrd="0" destOrd="0" presId="urn:microsoft.com/office/officeart/2008/layout/IncreasingCircleProcess"/>
    <dgm:cxn modelId="{821365BD-D769-4776-A532-5410D18835F7}" type="presParOf" srcId="{990D96F6-1168-4414-A36E-FBE779348DC3}" destId="{C12A1295-5214-49B6-8E03-11BD989B62C0}" srcOrd="1" destOrd="0" presId="urn:microsoft.com/office/officeart/2008/layout/IncreasingCircleProcess"/>
    <dgm:cxn modelId="{387BFC42-3CFF-411B-B1BF-574B2C0D14CA}" type="presParOf" srcId="{990D96F6-1168-4414-A36E-FBE779348DC3}" destId="{BABDC0E1-075A-4ADD-919F-D9209654F87A}" srcOrd="2" destOrd="0" presId="urn:microsoft.com/office/officeart/2008/layout/IncreasingCircleProcess"/>
    <dgm:cxn modelId="{47E9B71C-E160-469C-B8F0-99E939A78740}" type="presParOf" srcId="{990D96F6-1168-4414-A36E-FBE779348DC3}" destId="{D6D6AE24-4FFB-443C-AA86-17F8A6807E90}" srcOrd="3" destOrd="0" presId="urn:microsoft.com/office/officeart/2008/layout/IncreasingCircleProcess"/>
    <dgm:cxn modelId="{9D7175A0-4EB8-47D3-902D-DF529A34A8CC}" type="presParOf" srcId="{BD613AAA-7DBC-4961-8F00-C3D4F859B57E}" destId="{6D19F8F5-7DFA-4407-8F71-3F2E60155A7A}" srcOrd="5" destOrd="0" presId="urn:microsoft.com/office/officeart/2008/layout/IncreasingCircleProcess"/>
    <dgm:cxn modelId="{9FBD611C-AB5C-4BAC-BB86-AA7817DAAF97}" type="presParOf" srcId="{BD613AAA-7DBC-4961-8F00-C3D4F859B57E}" destId="{3D420A53-21B4-4AEC-A3C4-AC519950223E}" srcOrd="6" destOrd="0" presId="urn:microsoft.com/office/officeart/2008/layout/IncreasingCircleProcess"/>
    <dgm:cxn modelId="{9589FE1B-9BEA-4E40-89E6-527C917D8C28}" type="presParOf" srcId="{3D420A53-21B4-4AEC-A3C4-AC519950223E}" destId="{1F5EAB00-18CE-4BE9-ADC9-9AF022C43A53}" srcOrd="0" destOrd="0" presId="urn:microsoft.com/office/officeart/2008/layout/IncreasingCircleProcess"/>
    <dgm:cxn modelId="{815BA8CB-80D1-4D0D-9A19-6BF82D2CC6E7}" type="presParOf" srcId="{3D420A53-21B4-4AEC-A3C4-AC519950223E}" destId="{C1CAEBE6-3319-4193-9A71-987533BF939A}" srcOrd="1" destOrd="0" presId="urn:microsoft.com/office/officeart/2008/layout/IncreasingCircleProcess"/>
    <dgm:cxn modelId="{36451E55-A650-4729-BF9D-AD1585797E61}" type="presParOf" srcId="{3D420A53-21B4-4AEC-A3C4-AC519950223E}" destId="{0D5F69E9-71FE-4C67-83A6-05E8B29FF586}" srcOrd="2" destOrd="0" presId="urn:microsoft.com/office/officeart/2008/layout/IncreasingCircleProcess"/>
    <dgm:cxn modelId="{E08D948F-8D29-4F7A-B9D6-1CEFE3497393}" type="presParOf" srcId="{3D420A53-21B4-4AEC-A3C4-AC519950223E}" destId="{53488024-C935-43A0-8283-7CBA2F866ABD}" srcOrd="3" destOrd="0" presId="urn:microsoft.com/office/officeart/2008/layout/IncreasingCircle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0680D36-FB4C-4F87-B87A-589255155E04}">
      <dsp:nvSpPr>
        <dsp:cNvPr id="0" name=""/>
        <dsp:cNvSpPr/>
      </dsp:nvSpPr>
      <dsp:spPr>
        <a:xfrm>
          <a:off x="2797760" y="6"/>
          <a:ext cx="4740244" cy="2143936"/>
        </a:xfrm>
        <a:prstGeom prst="rect">
          <a:avLst/>
        </a:prstGeom>
        <a:gradFill rotWithShape="0">
          <a:gsLst>
            <a:gs pos="0">
              <a:schemeClr val="accent6">
                <a:lumMod val="20000"/>
                <a:lumOff val="80000"/>
              </a:schemeClr>
            </a:gs>
            <a:gs pos="33000">
              <a:schemeClr val="accent6">
                <a:lumMod val="20000"/>
                <a:lumOff val="8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kern="1200" dirty="0">
              <a:latin typeface="Verdana" panose="020B0604030504040204" pitchFamily="34" charset="0"/>
              <a:ea typeface="Verdana" panose="020B0604030504040204" pitchFamily="34" charset="0"/>
            </a:rPr>
            <a:t>Līdz 01.04.23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lv-LV" sz="1400" kern="1200" dirty="0" err="1">
              <a:latin typeface="Verdana" panose="020B0604030504040204" pitchFamily="34" charset="0"/>
              <a:ea typeface="Verdana" panose="020B0604030504040204" pitchFamily="34" charset="0"/>
            </a:rPr>
            <a:t>f</a:t>
          </a:r>
          <a:r>
            <a:rPr lang="lv-LV" sz="1400" kern="1200" dirty="0" err="1">
              <a:effectLst/>
              <a:latin typeface="Verdana" panose="020B0604030504040204" pitchFamily="34" charset="0"/>
              <a:ea typeface="Verdana" panose="020B0604030504040204" pitchFamily="34" charset="0"/>
            </a:rPr>
            <a:t>enilketonūrija</a:t>
          </a:r>
          <a:endParaRPr lang="lv-LV" sz="1400" kern="120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lv-LV" sz="1400" kern="1200" dirty="0">
              <a:latin typeface="Verdana" panose="020B0604030504040204" pitchFamily="34" charset="0"/>
              <a:ea typeface="Verdana" panose="020B0604030504040204" pitchFamily="34" charset="0"/>
            </a:rPr>
            <a:t>i</a:t>
          </a:r>
          <a:r>
            <a:rPr lang="lv-LV" sz="1400" kern="1200" dirty="0">
              <a:effectLst/>
              <a:latin typeface="Verdana" panose="020B0604030504040204" pitchFamily="34" charset="0"/>
              <a:ea typeface="Verdana" panose="020B0604030504040204" pitchFamily="34" charset="0"/>
            </a:rPr>
            <a:t>edzimta </a:t>
          </a:r>
          <a:r>
            <a:rPr lang="lv-LV" sz="1400" kern="1200" dirty="0" err="1">
              <a:effectLst/>
              <a:latin typeface="Verdana" panose="020B0604030504040204" pitchFamily="34" charset="0"/>
              <a:ea typeface="Verdana" panose="020B0604030504040204" pitchFamily="34" charset="0"/>
            </a:rPr>
            <a:t>hipotireoze</a:t>
          </a:r>
          <a:endParaRPr lang="lv-LV" sz="1400" kern="120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lv-LV" sz="1400" kern="1200" dirty="0">
              <a:latin typeface="Verdana" panose="020B0604030504040204" pitchFamily="34" charset="0"/>
              <a:ea typeface="Verdana" panose="020B0604030504040204" pitchFamily="34" charset="0"/>
            </a:rPr>
            <a:t>i</a:t>
          </a:r>
          <a:r>
            <a:rPr lang="lv-LV" sz="1400" kern="1200" dirty="0">
              <a:effectLst/>
              <a:latin typeface="Verdana" panose="020B0604030504040204" pitchFamily="34" charset="0"/>
              <a:ea typeface="Verdana" panose="020B0604030504040204" pitchFamily="34" charset="0"/>
            </a:rPr>
            <a:t>edzimta virsnieru  garozas </a:t>
          </a:r>
          <a:r>
            <a:rPr lang="lv-LV" sz="1400" kern="1200" dirty="0" err="1">
              <a:effectLst/>
              <a:latin typeface="Verdana" panose="020B0604030504040204" pitchFamily="34" charset="0"/>
              <a:ea typeface="Verdana" panose="020B0604030504040204" pitchFamily="34" charset="0"/>
            </a:rPr>
            <a:t>hiperplāzija</a:t>
          </a:r>
          <a:endParaRPr lang="lv-LV" sz="1400" kern="120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None/>
          </a:pPr>
          <a:r>
            <a:rPr lang="lv-LV" sz="1400" kern="1200" dirty="0">
              <a:effectLst/>
              <a:latin typeface="Verdana" panose="020B0604030504040204" pitchFamily="34" charset="0"/>
              <a:ea typeface="Verdana" panose="020B0604030504040204" pitchFamily="34" charset="0"/>
            </a:rPr>
            <a:t>(21. </a:t>
          </a:r>
          <a:r>
            <a:rPr lang="lv-LV" sz="1400" kern="1200" dirty="0" err="1">
              <a:effectLst/>
              <a:latin typeface="Verdana" panose="020B0604030504040204" pitchFamily="34" charset="0"/>
              <a:ea typeface="Verdana" panose="020B0604030504040204" pitchFamily="34" charset="0"/>
            </a:rPr>
            <a:t>hidroksilāzes</a:t>
          </a:r>
          <a:r>
            <a:rPr lang="lv-LV" sz="1400" kern="1200" dirty="0">
              <a:effectLst/>
              <a:latin typeface="Verdana" panose="020B0604030504040204" pitchFamily="34" charset="0"/>
              <a:ea typeface="Verdana" panose="020B0604030504040204" pitchFamily="34" charset="0"/>
            </a:rPr>
            <a:t> deficīts)</a:t>
          </a:r>
          <a:endParaRPr lang="lv-LV" sz="1400" kern="120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lv-LV" sz="1400" kern="1200" dirty="0" err="1">
              <a:latin typeface="Verdana" panose="020B0604030504040204" pitchFamily="34" charset="0"/>
              <a:ea typeface="Verdana" panose="020B0604030504040204" pitchFamily="34" charset="0"/>
            </a:rPr>
            <a:t>c</a:t>
          </a:r>
          <a:r>
            <a:rPr lang="lv-LV" sz="1400" kern="1200" dirty="0" err="1">
              <a:effectLst/>
              <a:latin typeface="Verdana" panose="020B0604030504040204" pitchFamily="34" charset="0"/>
              <a:ea typeface="Verdana" panose="020B0604030504040204" pitchFamily="34" charset="0"/>
            </a:rPr>
            <a:t>istiskā</a:t>
          </a:r>
          <a:r>
            <a:rPr lang="lv-LV" sz="1400" kern="1200" dirty="0">
              <a:effectLst/>
              <a:latin typeface="Verdana" panose="020B0604030504040204" pitchFamily="34" charset="0"/>
              <a:ea typeface="Verdana" panose="020B0604030504040204" pitchFamily="34" charset="0"/>
            </a:rPr>
            <a:t> fibroze</a:t>
          </a:r>
          <a:endParaRPr lang="lv-LV" sz="1400" kern="120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lv-LV" sz="1400" kern="1200" dirty="0" err="1">
              <a:latin typeface="Verdana" panose="020B0604030504040204" pitchFamily="34" charset="0"/>
              <a:ea typeface="Verdana" panose="020B0604030504040204" pitchFamily="34" charset="0"/>
            </a:rPr>
            <a:t>g</a:t>
          </a:r>
          <a:r>
            <a:rPr lang="lv-LV" sz="1400" kern="1200" dirty="0" err="1">
              <a:effectLst/>
              <a:latin typeface="Verdana" panose="020B0604030504040204" pitchFamily="34" charset="0"/>
              <a:ea typeface="Verdana" panose="020B0604030504040204" pitchFamily="34" charset="0"/>
            </a:rPr>
            <a:t>alaktozēmija</a:t>
          </a:r>
          <a:endParaRPr lang="lv-LV" sz="1400" kern="120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lv-LV" sz="1400" kern="1200" dirty="0" err="1">
              <a:latin typeface="Verdana" panose="020B0604030504040204" pitchFamily="34" charset="0"/>
              <a:ea typeface="Verdana" panose="020B0604030504040204" pitchFamily="34" charset="0"/>
            </a:rPr>
            <a:t>b</a:t>
          </a:r>
          <a:r>
            <a:rPr lang="lv-LV" sz="1400" kern="1200" dirty="0" err="1">
              <a:effectLst/>
              <a:latin typeface="Verdana" panose="020B0604030504040204" pitchFamily="34" charset="0"/>
              <a:ea typeface="Verdana" panose="020B0604030504040204" pitchFamily="34" charset="0"/>
            </a:rPr>
            <a:t>iotinidāzes</a:t>
          </a:r>
          <a:r>
            <a:rPr lang="lv-LV" sz="1400" kern="1200" dirty="0">
              <a:effectLst/>
              <a:latin typeface="Verdana" panose="020B0604030504040204" pitchFamily="34" charset="0"/>
              <a:ea typeface="Verdana" panose="020B0604030504040204" pitchFamily="34" charset="0"/>
            </a:rPr>
            <a:t> deficīts</a:t>
          </a:r>
          <a:endParaRPr lang="lv-LV" sz="14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2797760" y="6"/>
        <a:ext cx="4740244" cy="2143936"/>
      </dsp:txXfrm>
    </dsp:sp>
    <dsp:sp modelId="{04704137-FED0-401A-9D18-8244AE18B10A}">
      <dsp:nvSpPr>
        <dsp:cNvPr id="0" name=""/>
        <dsp:cNvSpPr/>
      </dsp:nvSpPr>
      <dsp:spPr>
        <a:xfrm>
          <a:off x="462998" y="6"/>
          <a:ext cx="2122497" cy="2143936"/>
        </a:xfrm>
        <a:prstGeom prst="rect">
          <a:avLst/>
        </a:prstGeom>
        <a:blipFill>
          <a:blip xmlns:r="http://schemas.openxmlformats.org/officeDocument/2006/relationships" r:embed="rId1">
            <a:alphaModFix amt="16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9525" cap="flat" cmpd="sng" algn="ctr">
          <a:noFill/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  <dsp:sp modelId="{69EBD008-1853-4A35-979A-FED97A94D33C}">
      <dsp:nvSpPr>
        <dsp:cNvPr id="0" name=""/>
        <dsp:cNvSpPr/>
      </dsp:nvSpPr>
      <dsp:spPr>
        <a:xfrm>
          <a:off x="472540" y="2497906"/>
          <a:ext cx="4740244" cy="2143936"/>
        </a:xfrm>
        <a:prstGeom prst="rect">
          <a:avLst/>
        </a:prstGeom>
        <a:gradFill rotWithShape="0">
          <a:gsLst>
            <a:gs pos="0">
              <a:schemeClr val="accent6">
                <a:lumMod val="20000"/>
                <a:lumOff val="80000"/>
              </a:schemeClr>
            </a:gs>
            <a:gs pos="35000">
              <a:schemeClr val="accent6">
                <a:lumMod val="20000"/>
                <a:lumOff val="8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800" b="1" kern="1200" dirty="0">
              <a:latin typeface="Verdana" panose="020B0604030504040204" pitchFamily="34" charset="0"/>
              <a:ea typeface="Verdana" panose="020B0604030504040204" pitchFamily="34" charset="0"/>
            </a:rPr>
            <a:t>Papildus 01.04.23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lv-LV" sz="1400" kern="1200" dirty="0" err="1">
              <a:effectLst/>
              <a:latin typeface="Verdana" panose="020B0604030504040204" pitchFamily="34" charset="0"/>
              <a:ea typeface="Verdana" panose="020B0604030504040204" pitchFamily="34" charset="0"/>
            </a:rPr>
            <a:t>spinālā</a:t>
          </a:r>
          <a:r>
            <a:rPr lang="lv-LV" sz="1400" kern="1200" dirty="0">
              <a:effectLst/>
              <a:latin typeface="Verdana" panose="020B0604030504040204" pitchFamily="34" charset="0"/>
              <a:ea typeface="Verdana" panose="020B0604030504040204" pitchFamily="34" charset="0"/>
            </a:rPr>
            <a:t> muskuļu atrofija</a:t>
          </a:r>
          <a:endParaRPr lang="lv-LV" sz="1400" kern="1200" dirty="0">
            <a:latin typeface="Verdana" panose="020B0604030504040204" pitchFamily="34" charset="0"/>
            <a:ea typeface="Verdana" panose="020B060403050404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Wingdings" panose="05000000000000000000" pitchFamily="2" charset="2"/>
            <a:buChar char="ü"/>
          </a:pPr>
          <a:r>
            <a:rPr lang="lv-LV" sz="1400" kern="1200" dirty="0">
              <a:latin typeface="Verdana" panose="020B0604030504040204" pitchFamily="34" charset="0"/>
              <a:ea typeface="Verdana" panose="020B0604030504040204" pitchFamily="34" charset="0"/>
            </a:rPr>
            <a:t>s</a:t>
          </a:r>
          <a:r>
            <a:rPr lang="lv-LV" sz="1400" kern="1200" dirty="0">
              <a:effectLst/>
              <a:latin typeface="Verdana" panose="020B0604030504040204" pitchFamily="34" charset="0"/>
              <a:ea typeface="Verdana" panose="020B0604030504040204" pitchFamily="34" charset="0"/>
            </a:rPr>
            <a:t>mags kombinēts imūndeficīts</a:t>
          </a:r>
          <a:endParaRPr lang="lv-LV" sz="1400" kern="1200" dirty="0">
            <a:latin typeface="Verdana" panose="020B0604030504040204" pitchFamily="34" charset="0"/>
            <a:ea typeface="Verdana" panose="020B0604030504040204" pitchFamily="34" charset="0"/>
          </a:endParaRPr>
        </a:p>
      </dsp:txBody>
      <dsp:txXfrm>
        <a:off x="472540" y="2497906"/>
        <a:ext cx="4740244" cy="2143936"/>
      </dsp:txXfrm>
    </dsp:sp>
    <dsp:sp modelId="{EE91B06D-B5ED-4C13-93A8-DA6F2BE3EC91}">
      <dsp:nvSpPr>
        <dsp:cNvPr id="0" name=""/>
        <dsp:cNvSpPr/>
      </dsp:nvSpPr>
      <dsp:spPr>
        <a:xfrm>
          <a:off x="5386923" y="2497799"/>
          <a:ext cx="2122497" cy="2143936"/>
        </a:xfrm>
        <a:prstGeom prst="rect">
          <a:avLst/>
        </a:prstGeom>
        <a:blipFill>
          <a:blip xmlns:r="http://schemas.openxmlformats.org/officeDocument/2006/relationships"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9525" cap="flat" cmpd="sng" algn="ctr">
          <a:noFill/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5A6FCB-6B35-40F0-BA10-3D010F13EBA7}">
      <dsp:nvSpPr>
        <dsp:cNvPr id="0" name=""/>
        <dsp:cNvSpPr/>
      </dsp:nvSpPr>
      <dsp:spPr>
        <a:xfrm>
          <a:off x="706" y="0"/>
          <a:ext cx="479702" cy="479702"/>
        </a:xfrm>
        <a:prstGeom prst="ellipse">
          <a:avLst/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8A40935A-9E01-44A9-B600-B86ACD69AA3A}">
      <dsp:nvSpPr>
        <dsp:cNvPr id="0" name=""/>
        <dsp:cNvSpPr/>
      </dsp:nvSpPr>
      <dsp:spPr>
        <a:xfrm>
          <a:off x="48677" y="47970"/>
          <a:ext cx="383762" cy="383762"/>
        </a:xfrm>
        <a:prstGeom prst="chord">
          <a:avLst>
            <a:gd name="adj1" fmla="val 1800000"/>
            <a:gd name="adj2" fmla="val 900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7955818-81B8-4E7E-B08E-6CB391E8869D}">
      <dsp:nvSpPr>
        <dsp:cNvPr id="0" name=""/>
        <dsp:cNvSpPr/>
      </dsp:nvSpPr>
      <dsp:spPr>
        <a:xfrm>
          <a:off x="580347" y="479702"/>
          <a:ext cx="1419120" cy="2018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lv-LV" sz="1300" kern="1200" dirty="0">
              <a:latin typeface="Verdana" panose="020B0604030504040204" pitchFamily="34" charset="0"/>
              <a:ea typeface="Verdana" panose="020B0604030504040204" pitchFamily="34" charset="0"/>
            </a:rPr>
            <a:t>Vecāku informēšana par </a:t>
          </a:r>
          <a:r>
            <a:rPr lang="lv-LV" sz="1300" kern="1200" dirty="0" err="1">
              <a:latin typeface="Verdana" panose="020B0604030504040204" pitchFamily="34" charset="0"/>
              <a:ea typeface="Verdana" panose="020B0604030504040204" pitchFamily="34" charset="0"/>
            </a:rPr>
            <a:t>skrīningiem</a:t>
          </a:r>
          <a:r>
            <a:rPr lang="lv-LV" sz="1300" kern="1200" dirty="0">
              <a:latin typeface="Verdana" panose="020B0604030504040204" pitchFamily="34" charset="0"/>
              <a:ea typeface="Verdana" panose="020B0604030504040204" pitchFamily="34" charset="0"/>
            </a:rPr>
            <a:t> (BKUS sagatavots materiāls)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Wingdings" panose="05000000000000000000" pitchFamily="2" charset="2"/>
            <a:buNone/>
          </a:pPr>
          <a:r>
            <a:rPr lang="lv-LV" sz="1300" kern="1200" dirty="0">
              <a:latin typeface="Verdana" panose="020B0604030504040204" pitchFamily="34" charset="0"/>
              <a:ea typeface="Verdana" panose="020B0604030504040204" pitchFamily="34" charset="0"/>
            </a:rPr>
            <a:t>Asins piliena parauga paņemšana</a:t>
          </a:r>
        </a:p>
      </dsp:txBody>
      <dsp:txXfrm>
        <a:off x="580347" y="479702"/>
        <a:ext cx="1419120" cy="2018749"/>
      </dsp:txXfrm>
    </dsp:sp>
    <dsp:sp modelId="{8C6277F6-B119-4C92-A7E5-020C5F024B71}">
      <dsp:nvSpPr>
        <dsp:cNvPr id="0" name=""/>
        <dsp:cNvSpPr/>
      </dsp:nvSpPr>
      <dsp:spPr>
        <a:xfrm>
          <a:off x="580347" y="0"/>
          <a:ext cx="1419120" cy="479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63500" rIns="63500" bIns="63500" numCol="1" spcCol="1270" anchor="b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500" kern="1200" dirty="0">
              <a:latin typeface="Verdana" panose="020B0604030504040204" pitchFamily="34" charset="0"/>
              <a:ea typeface="Verdana" panose="020B0604030504040204" pitchFamily="34" charset="0"/>
            </a:rPr>
            <a:t>48-72h</a:t>
          </a:r>
        </a:p>
      </dsp:txBody>
      <dsp:txXfrm>
        <a:off x="580347" y="0"/>
        <a:ext cx="1419120" cy="479702"/>
      </dsp:txXfrm>
    </dsp:sp>
    <dsp:sp modelId="{9C0D23BE-08E0-4D31-9F76-FD567E56F0B0}">
      <dsp:nvSpPr>
        <dsp:cNvPr id="0" name=""/>
        <dsp:cNvSpPr/>
      </dsp:nvSpPr>
      <dsp:spPr>
        <a:xfrm>
          <a:off x="2099406" y="0"/>
          <a:ext cx="479702" cy="479702"/>
        </a:xfrm>
        <a:prstGeom prst="ellipse">
          <a:avLst/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7DB8562-FD99-496F-ABAC-22B1DDFBDE80}">
      <dsp:nvSpPr>
        <dsp:cNvPr id="0" name=""/>
        <dsp:cNvSpPr/>
      </dsp:nvSpPr>
      <dsp:spPr>
        <a:xfrm>
          <a:off x="2147377" y="47970"/>
          <a:ext cx="383762" cy="383762"/>
        </a:xfrm>
        <a:prstGeom prst="chord">
          <a:avLst>
            <a:gd name="adj1" fmla="val 0"/>
            <a:gd name="adj2" fmla="val 1080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166E304-E3A6-4284-8339-53D45DAA2EDC}">
      <dsp:nvSpPr>
        <dsp:cNvPr id="0" name=""/>
        <dsp:cNvSpPr/>
      </dsp:nvSpPr>
      <dsp:spPr>
        <a:xfrm>
          <a:off x="2679047" y="479702"/>
          <a:ext cx="1419120" cy="2018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kern="1200" dirty="0">
              <a:latin typeface="Verdana" panose="020B0604030504040204" pitchFamily="34" charset="0"/>
              <a:ea typeface="Verdana" panose="020B0604030504040204" pitchFamily="34" charset="0"/>
            </a:rPr>
            <a:t>Parauga nogāde laboratorijā</a:t>
          </a:r>
        </a:p>
      </dsp:txBody>
      <dsp:txXfrm>
        <a:off x="2679047" y="479702"/>
        <a:ext cx="1419120" cy="2018749"/>
      </dsp:txXfrm>
    </dsp:sp>
    <dsp:sp modelId="{F2CCB247-6947-4B2E-A430-B99761699693}">
      <dsp:nvSpPr>
        <dsp:cNvPr id="0" name=""/>
        <dsp:cNvSpPr/>
      </dsp:nvSpPr>
      <dsp:spPr>
        <a:xfrm>
          <a:off x="2679047" y="0"/>
          <a:ext cx="1419120" cy="479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63500" rIns="63500" bIns="63500" numCol="1" spcCol="1270" anchor="b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500" kern="1200" dirty="0">
              <a:latin typeface="Verdana" panose="020B0604030504040204" pitchFamily="34" charset="0"/>
              <a:ea typeface="Verdana" panose="020B0604030504040204" pitchFamily="34" charset="0"/>
            </a:rPr>
            <a:t>2.d.d.</a:t>
          </a:r>
        </a:p>
      </dsp:txBody>
      <dsp:txXfrm>
        <a:off x="2679047" y="0"/>
        <a:ext cx="1419120" cy="479702"/>
      </dsp:txXfrm>
    </dsp:sp>
    <dsp:sp modelId="{38045E33-B9F9-4FAA-BF0E-91BFE0506332}">
      <dsp:nvSpPr>
        <dsp:cNvPr id="0" name=""/>
        <dsp:cNvSpPr/>
      </dsp:nvSpPr>
      <dsp:spPr>
        <a:xfrm>
          <a:off x="4198106" y="0"/>
          <a:ext cx="479702" cy="479702"/>
        </a:xfrm>
        <a:prstGeom prst="ellipse">
          <a:avLst/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12A1295-5214-49B6-8E03-11BD989B62C0}">
      <dsp:nvSpPr>
        <dsp:cNvPr id="0" name=""/>
        <dsp:cNvSpPr/>
      </dsp:nvSpPr>
      <dsp:spPr>
        <a:xfrm>
          <a:off x="4246076" y="47970"/>
          <a:ext cx="383762" cy="383762"/>
        </a:xfrm>
        <a:prstGeom prst="chord">
          <a:avLst>
            <a:gd name="adj1" fmla="val 19800000"/>
            <a:gd name="adj2" fmla="val 1260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ABDC0E1-075A-4ADD-919F-D9209654F87A}">
      <dsp:nvSpPr>
        <dsp:cNvPr id="0" name=""/>
        <dsp:cNvSpPr/>
      </dsp:nvSpPr>
      <dsp:spPr>
        <a:xfrm>
          <a:off x="4777747" y="479702"/>
          <a:ext cx="1419120" cy="2018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kern="1200" dirty="0">
              <a:latin typeface="Verdana" panose="020B0604030504040204" pitchFamily="34" charset="0"/>
              <a:ea typeface="Verdana" panose="020B0604030504040204" pitchFamily="34" charset="0"/>
            </a:rPr>
            <a:t>Parauga testēšana</a:t>
          </a:r>
        </a:p>
      </dsp:txBody>
      <dsp:txXfrm>
        <a:off x="4777747" y="479702"/>
        <a:ext cx="1419120" cy="2018749"/>
      </dsp:txXfrm>
    </dsp:sp>
    <dsp:sp modelId="{D6D6AE24-4FFB-443C-AA86-17F8A6807E90}">
      <dsp:nvSpPr>
        <dsp:cNvPr id="0" name=""/>
        <dsp:cNvSpPr/>
      </dsp:nvSpPr>
      <dsp:spPr>
        <a:xfrm>
          <a:off x="4777747" y="0"/>
          <a:ext cx="1419120" cy="479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63500" rIns="63500" bIns="63500" numCol="1" spcCol="1270" anchor="b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500" kern="1200" dirty="0">
              <a:latin typeface="Verdana" panose="020B0604030504040204" pitchFamily="34" charset="0"/>
              <a:ea typeface="Verdana" panose="020B0604030504040204" pitchFamily="34" charset="0"/>
            </a:rPr>
            <a:t>5. </a:t>
          </a:r>
          <a:r>
            <a:rPr lang="lv-LV" sz="2500" kern="1200" dirty="0" err="1">
              <a:latin typeface="Verdana" panose="020B0604030504040204" pitchFamily="34" charset="0"/>
              <a:ea typeface="Verdana" panose="020B0604030504040204" pitchFamily="34" charset="0"/>
            </a:rPr>
            <a:t>d.d</a:t>
          </a:r>
          <a:r>
            <a:rPr lang="lv-LV" sz="2500" kern="1200" dirty="0">
              <a:latin typeface="Verdana" panose="020B0604030504040204" pitchFamily="34" charset="0"/>
              <a:ea typeface="Verdana" panose="020B0604030504040204" pitchFamily="34" charset="0"/>
            </a:rPr>
            <a:t>.</a:t>
          </a:r>
        </a:p>
      </dsp:txBody>
      <dsp:txXfrm>
        <a:off x="4777747" y="0"/>
        <a:ext cx="1419120" cy="479702"/>
      </dsp:txXfrm>
    </dsp:sp>
    <dsp:sp modelId="{1F5EAB00-18CE-4BE9-ADC9-9AF022C43A53}">
      <dsp:nvSpPr>
        <dsp:cNvPr id="0" name=""/>
        <dsp:cNvSpPr/>
      </dsp:nvSpPr>
      <dsp:spPr>
        <a:xfrm>
          <a:off x="6296806" y="0"/>
          <a:ext cx="479702" cy="479702"/>
        </a:xfrm>
        <a:prstGeom prst="ellipse">
          <a:avLst/>
        </a:prstGeom>
        <a:solidFill>
          <a:schemeClr val="accent6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1CAEBE6-3319-4193-9A71-987533BF939A}">
      <dsp:nvSpPr>
        <dsp:cNvPr id="0" name=""/>
        <dsp:cNvSpPr/>
      </dsp:nvSpPr>
      <dsp:spPr>
        <a:xfrm>
          <a:off x="6344776" y="47970"/>
          <a:ext cx="383762" cy="383762"/>
        </a:xfrm>
        <a:prstGeom prst="chord">
          <a:avLst>
            <a:gd name="adj1" fmla="val 16200000"/>
            <a:gd name="adj2" fmla="val 1620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0D5F69E9-71FE-4C67-83A6-05E8B29FF586}">
      <dsp:nvSpPr>
        <dsp:cNvPr id="0" name=""/>
        <dsp:cNvSpPr/>
      </dsp:nvSpPr>
      <dsp:spPr>
        <a:xfrm>
          <a:off x="6876447" y="479702"/>
          <a:ext cx="1419120" cy="201874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300" kern="1200" dirty="0">
              <a:latin typeface="Verdana" panose="020B0604030504040204" pitchFamily="34" charset="0"/>
              <a:ea typeface="Verdana" panose="020B0604030504040204" pitchFamily="34" charset="0"/>
            </a:rPr>
            <a:t>Vecāku informēšana par atkārtota testa nepieciešamību vai pozitīvu rezultātu</a:t>
          </a:r>
        </a:p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lv-LV" sz="1300" kern="1200" dirty="0"/>
        </a:p>
      </dsp:txBody>
      <dsp:txXfrm>
        <a:off x="6876447" y="479702"/>
        <a:ext cx="1419120" cy="2018749"/>
      </dsp:txXfrm>
    </dsp:sp>
    <dsp:sp modelId="{53488024-C935-43A0-8283-7CBA2F866ABD}">
      <dsp:nvSpPr>
        <dsp:cNvPr id="0" name=""/>
        <dsp:cNvSpPr/>
      </dsp:nvSpPr>
      <dsp:spPr>
        <a:xfrm>
          <a:off x="6876447" y="0"/>
          <a:ext cx="1419120" cy="4797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3500" tIns="63500" rIns="63500" bIns="63500" numCol="1" spcCol="1270" anchor="b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500" kern="1200" dirty="0">
              <a:latin typeface="Verdana" panose="020B0604030504040204" pitchFamily="34" charset="0"/>
              <a:ea typeface="Verdana" panose="020B0604030504040204" pitchFamily="34" charset="0"/>
            </a:rPr>
            <a:t>10 </a:t>
          </a:r>
          <a:r>
            <a:rPr lang="lv-LV" sz="2500" kern="1200" dirty="0" err="1">
              <a:latin typeface="Verdana" panose="020B0604030504040204" pitchFamily="34" charset="0"/>
              <a:ea typeface="Verdana" panose="020B0604030504040204" pitchFamily="34" charset="0"/>
            </a:rPr>
            <a:t>d.d</a:t>
          </a:r>
          <a:r>
            <a:rPr lang="lv-LV" sz="2500" kern="1200" dirty="0">
              <a:latin typeface="Verdana" panose="020B0604030504040204" pitchFamily="34" charset="0"/>
              <a:ea typeface="Verdana" panose="020B0604030504040204" pitchFamily="34" charset="0"/>
            </a:rPr>
            <a:t>. </a:t>
          </a:r>
        </a:p>
      </dsp:txBody>
      <dsp:txXfrm>
        <a:off x="6876447" y="0"/>
        <a:ext cx="1419120" cy="4797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IncreasingCircleProcess">
  <dgm:title val=""/>
  <dgm:desc val=""/>
  <dgm:catLst>
    <dgm:cat type="list" pri="8300"/>
    <dgm:cat type="process" pri="43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clrData>
  <dgm:layoutNode name="Name0">
    <dgm:varLst>
      <dgm:chMax val="7"/>
      <dgm:chPref val="7"/>
      <dgm:dir/>
      <dgm:animOne val="branch"/>
      <dgm:animLvl val="lvl"/>
    </dgm:varLst>
    <dgm:choose name="Name1">
      <dgm:if name="Name2" func="var" arg="dir" op="equ" val="norm">
        <dgm:alg type="lin">
          <dgm:param type="linDir" val="fromL"/>
          <dgm:param type="horzAlign" val="ctr"/>
          <dgm:param type="vertAlign" val="t"/>
        </dgm:alg>
      </dgm:if>
      <dgm:else name="Name3">
        <dgm:alg type="lin">
          <dgm:param type="linDir" val="fromR"/>
          <dgm:param type="horzAlign" val="ctr"/>
          <dgm:param type="vertAlign" val="t"/>
        </dgm:alg>
      </dgm:else>
    </dgm:choose>
    <dgm:shape xmlns:r="http://schemas.openxmlformats.org/officeDocument/2006/relationships" r:blip="">
      <dgm:adjLst/>
    </dgm:shape>
    <dgm:constrLst>
      <dgm:constr type="primFontSz" for="des" forName="Child" val="65"/>
      <dgm:constr type="primFontSz" for="des" forName="Parent" val="65"/>
      <dgm:constr type="primFontSz" for="des" forName="Child" refType="primFontSz" refFor="des" refForName="Parent" op="lte"/>
      <dgm:constr type="w" for="ch" forName="composite" refType="w"/>
      <dgm:constr type="h" for="ch" forName="composite" refType="h"/>
      <dgm:constr type="sp" refType="w" refFor="ch" refForName="composite" op="equ" fact="0.05"/>
      <dgm:constr type="w" for="ch" forName="sibTrans" refType="h" refFor="ch" refForName="composite" op="equ" fact="0.04"/>
    </dgm:constrLst>
    <dgm:forEach name="nodesForEach" axis="ch" ptType="node" cnt="7">
      <dgm:layoutNode name="composite">
        <dgm:alg type="composite">
          <dgm:param type="ar" val="0.8"/>
        </dgm:alg>
        <dgm:choose name="Name4">
          <dgm:if name="Name5" func="var" arg="dir" op="equ" val="norm">
            <dgm:constrLst>
              <dgm:constr type="l" for="ch" forName="Child" refType="w" fact="0.29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l" for="ch" forName="Parent" refType="w" fact="0.29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l" for="ch" forName="BackAccent" refType="w" fact="0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l" for="ch" forName="Accent" refType="w" fact="0.024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if>
          <dgm:else name="Name6">
            <dgm:constrLst>
              <dgm:constr type="r" for="ch" forName="Child" refType="w" fact="0.71"/>
              <dgm:constr type="t" for="ch" forName="Child" refType="h" fact="0.192"/>
              <dgm:constr type="w" for="ch" forName="Child" refType="w" fact="0.71"/>
              <dgm:constr type="h" for="ch" forName="Child" refType="h" fact="0.808"/>
              <dgm:constr type="r" for="ch" forName="Parent" refType="w" fact="0.71"/>
              <dgm:constr type="t" for="ch" forName="Parent" refType="h" fact="0"/>
              <dgm:constr type="w" for="ch" forName="Parent" refType="w" fact="0.71"/>
              <dgm:constr type="h" for="ch" forName="Parent" refType="h" fact="0.192"/>
              <dgm:constr type="r" for="ch" forName="BackAccent" refType="w"/>
              <dgm:constr type="t" for="ch" forName="BackAccent" refType="h" fact="0"/>
              <dgm:constr type="w" for="ch" forName="BackAccent" refType="w" fact="0.24"/>
              <dgm:constr type="h" for="ch" forName="BackAccent" refType="h" fact="0.192"/>
              <dgm:constr type="r" for="ch" forName="Accent" refType="w" fact="0.976"/>
              <dgm:constr type="t" for="ch" forName="Accent" refType="h" fact="0.0192"/>
              <dgm:constr type="w" for="ch" forName="Accent" refType="w" fact="0.192"/>
              <dgm:constr type="h" for="ch" forName="Accent" refType="h" fact="0.1536"/>
            </dgm:constrLst>
          </dgm:else>
        </dgm:choose>
        <dgm:layoutNode name="BackAccent" styleLbl="bgShp">
          <dgm:alg type="sp"/>
          <dgm:shape xmlns:r="http://schemas.openxmlformats.org/officeDocument/2006/relationships" type="ellipse" r:blip="">
            <dgm:adjLst/>
          </dgm:shape>
          <dgm:presOf/>
        </dgm:layoutNode>
        <dgm:layoutNode name="Accent" styleLbl="alignNode1">
          <dgm:alg type="sp"/>
          <dgm:choose name="Name7">
            <dgm:if name="Name8" axis="precedSib" ptType="node" func="cnt" op="equ" val="0">
              <dgm:choose name="Name9">
                <dgm:if name="Name1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11" axis="followSib" ptType="node" func="cnt" op="equ" val="1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12" axis="followSib" ptType="node" func="cnt" op="equ" val="2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if name="Name13" axis="followSib" ptType="node" func="cnt" op="equ" val="3">
                  <dgm:shape xmlns:r="http://schemas.openxmlformats.org/officeDocument/2006/relationships" type="chord" r:blip="">
                    <dgm:adjLst>
                      <dgm:adj idx="1" val="30"/>
                      <dgm:adj idx="2" val="150"/>
                    </dgm:adjLst>
                  </dgm:shape>
                </dgm:if>
                <dgm:if name="Name14" axis="followSib" ptType="node" func="cnt" op="equ" val="4">
                  <dgm:shape xmlns:r="http://schemas.openxmlformats.org/officeDocument/2006/relationships" type="chord" r:blip="">
                    <dgm:adjLst>
                      <dgm:adj idx="1" val="38.8699"/>
                      <dgm:adj idx="2" val="143.1301"/>
                    </dgm:adjLst>
                  </dgm:shape>
                </dgm:if>
                <dgm:if name="Name15" axis="followSib" ptType="node" func="cnt" op="equ" val="5">
                  <dgm:shape xmlns:r="http://schemas.openxmlformats.org/officeDocument/2006/relationships" type="chord" r:blip="">
                    <dgm:adjLst>
                      <dgm:adj idx="1" val="41.8103"/>
                      <dgm:adj idx="2" val="138.1897"/>
                    </dgm:adjLst>
                  </dgm:shape>
                </dgm:if>
                <dgm:else name="Name16">
                  <dgm:shape xmlns:r="http://schemas.openxmlformats.org/officeDocument/2006/relationships" type="chord" r:blip="">
                    <dgm:adjLst>
                      <dgm:adj idx="1" val="45.5847"/>
                      <dgm:adj idx="2" val="134.4153"/>
                    </dgm:adjLst>
                  </dgm:shape>
                </dgm:else>
              </dgm:choose>
            </dgm:if>
            <dgm:if name="Name17" axis="precedSib" ptType="node" func="cnt" op="equ" val="1">
              <dgm:choose name="Name18">
                <dgm:if name="Name19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0" axis="followSib" ptType="node" func="cnt" op="equ" val="1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if name="Name21" axis="followSib" ptType="node" func="cnt" op="equ" val="2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if name="Name22" axis="followSib" ptType="node" func="cnt" op="equ" val="3">
                  <dgm:shape xmlns:r="http://schemas.openxmlformats.org/officeDocument/2006/relationships" type="chord" r:blip="">
                    <dgm:adjLst>
                      <dgm:adj idx="1" val="11.537"/>
                      <dgm:adj idx="2" val="168.463"/>
                    </dgm:adjLst>
                  </dgm:shape>
                </dgm:if>
                <dgm:if name="Name23" axis="followSib" ptType="node" func="cnt" op="equ" val="4">
                  <dgm:shape xmlns:r="http://schemas.openxmlformats.org/officeDocument/2006/relationships" type="chord" r:blip="">
                    <dgm:adjLst>
                      <dgm:adj idx="1" val="19.4712"/>
                      <dgm:adj idx="2" val="160.5288"/>
                    </dgm:adjLst>
                  </dgm:shape>
                </dgm:if>
                <dgm:else name="Name24">
                  <dgm:shape xmlns:r="http://schemas.openxmlformats.org/officeDocument/2006/relationships" type="chord" r:blip="">
                    <dgm:adjLst>
                      <dgm:adj idx="1" val="25.3769"/>
                      <dgm:adj idx="2" val="154.6231"/>
                    </dgm:adjLst>
                  </dgm:shape>
                </dgm:else>
              </dgm:choose>
            </dgm:if>
            <dgm:if name="Name25" axis="precedSib" ptType="node" func="cnt" op="equ" val="2">
              <dgm:choose name="Name26">
                <dgm:if name="Name27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28" axis="followSib" ptType="node" func="cnt" op="equ" val="1">
                  <dgm:shape xmlns:r="http://schemas.openxmlformats.org/officeDocument/2006/relationships" type="chord" r:blip="">
                    <dgm:adjLst>
                      <dgm:adj idx="1" val="-30"/>
                      <dgm:adj idx="2" val="-150"/>
                    </dgm:adjLst>
                  </dgm:shape>
                </dgm:if>
                <dgm:if name="Name29" axis="followSib" ptType="node" func="cnt" op="equ" val="2">
                  <dgm:shape xmlns:r="http://schemas.openxmlformats.org/officeDocument/2006/relationships" type="chord" r:blip="">
                    <dgm:adjLst>
                      <dgm:adj idx="1" val="-11.537"/>
                      <dgm:adj idx="2" val="-168.463"/>
                    </dgm:adjLst>
                  </dgm:shape>
                </dgm:if>
                <dgm:if name="Name30" axis="followSib" ptType="node" func="cnt" op="equ" val="3">
                  <dgm:shape xmlns:r="http://schemas.openxmlformats.org/officeDocument/2006/relationships" type="chord" r:blip="">
                    <dgm:adjLst>
                      <dgm:adj idx="1" val="0"/>
                      <dgm:adj idx="2" val="180"/>
                    </dgm:adjLst>
                  </dgm:shape>
                </dgm:if>
                <dgm:else name="Name31">
                  <dgm:shape xmlns:r="http://schemas.openxmlformats.org/officeDocument/2006/relationships" type="chord" r:blip="">
                    <dgm:adjLst>
                      <dgm:adj idx="1" val="8.2133"/>
                      <dgm:adj idx="2" val="171.7867"/>
                    </dgm:adjLst>
                  </dgm:shape>
                </dgm:else>
              </dgm:choose>
            </dgm:if>
            <dgm:if name="Name32" axis="precedSib" ptType="node" func="cnt" op="equ" val="3">
              <dgm:choose name="Name33">
                <dgm:if name="Name34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35" axis="followSib" ptType="node" func="cnt" op="equ" val="1">
                  <dgm:shape xmlns:r="http://schemas.openxmlformats.org/officeDocument/2006/relationships" type="chord" r:blip="">
                    <dgm:adjLst>
                      <dgm:adj idx="1" val="-38.8699"/>
                      <dgm:adj idx="2" val="-143.1301"/>
                    </dgm:adjLst>
                  </dgm:shape>
                </dgm:if>
                <dgm:if name="Name36" axis="followSib" ptType="node" func="cnt" op="equ" val="2">
                  <dgm:shape xmlns:r="http://schemas.openxmlformats.org/officeDocument/2006/relationships" type="chord" r:blip="">
                    <dgm:adjLst>
                      <dgm:adj idx="1" val="-19.4712"/>
                      <dgm:adj idx="2" val="-160.5288"/>
                    </dgm:adjLst>
                  </dgm:shape>
                </dgm:if>
                <dgm:else name="Name37">
                  <dgm:shape xmlns:r="http://schemas.openxmlformats.org/officeDocument/2006/relationships" type="chord" r:blip="">
                    <dgm:adjLst>
                      <dgm:adj idx="1" val="-8.2133"/>
                      <dgm:adj idx="2" val="-171.7867"/>
                    </dgm:adjLst>
                  </dgm:shape>
                </dgm:else>
              </dgm:choose>
            </dgm:if>
            <dgm:if name="Name38" axis="precedSib" ptType="node" func="cnt" op="equ" val="4">
              <dgm:choose name="Name39">
                <dgm:if name="Name40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if name="Name41" axis="followSib" ptType="node" func="cnt" op="equ" val="1">
                  <dgm:shape xmlns:r="http://schemas.openxmlformats.org/officeDocument/2006/relationships" type="chord" r:blip="">
                    <dgm:adjLst>
                      <dgm:adj idx="1" val="-41.8103"/>
                      <dgm:adj idx="2" val="-138.1897"/>
                    </dgm:adjLst>
                  </dgm:shape>
                </dgm:if>
                <dgm:else name="Name42">
                  <dgm:shape xmlns:r="http://schemas.openxmlformats.org/officeDocument/2006/relationships" type="chord" r:blip="">
                    <dgm:adjLst>
                      <dgm:adj idx="1" val="-25.3769"/>
                      <dgm:adj idx="2" val="-154.6231"/>
                    </dgm:adjLst>
                  </dgm:shape>
                </dgm:else>
              </dgm:choose>
            </dgm:if>
            <dgm:if name="Name43" axis="precedSib" ptType="node" func="cnt" op="equ" val="5">
              <dgm:choose name="Name44">
                <dgm:if name="Name45" axis="followSib" ptType="node" func="cnt" op="equ" val="0">
                  <dgm:shape xmlns:r="http://schemas.openxmlformats.org/officeDocument/2006/relationships" type="chord" r:blip="">
                    <dgm:adjLst>
                      <dgm:adj idx="1" val="-90"/>
                      <dgm:adj idx="2" val="-90"/>
                    </dgm:adjLst>
                  </dgm:shape>
                </dgm:if>
                <dgm:else name="Name46">
                  <dgm:shape xmlns:r="http://schemas.openxmlformats.org/officeDocument/2006/relationships" type="chord" r:blip="">
                    <dgm:adjLst>
                      <dgm:adj idx="1" val="-45.5847"/>
                      <dgm:adj idx="2" val="-134.4153"/>
                    </dgm:adjLst>
                  </dgm:shape>
                </dgm:else>
              </dgm:choose>
            </dgm:if>
            <dgm:else name="Name47">
              <dgm:shape xmlns:r="http://schemas.openxmlformats.org/officeDocument/2006/relationships" type="chord" r:blip="">
                <dgm:adjLst>
                  <dgm:adj idx="1" val="-90"/>
                  <dgm:adj idx="2" val="-90"/>
                </dgm:adjLst>
              </dgm:shape>
            </dgm:else>
          </dgm:choose>
          <dgm:presOf/>
        </dgm:layoutNode>
        <dgm:layoutNode name="Child" styleLbl="revTx">
          <dgm:varLst>
            <dgm:chMax val="0"/>
            <dgm:chPref val="0"/>
            <dgm:bulletEnabled val="1"/>
          </dgm:varLst>
          <dgm:choose name="Name48">
            <dgm:if name="Name49" func="var" arg="dir" op="equ" val="norm">
              <dgm:alg type="tx">
                <dgm:param type="parTxLTRAlign" val="l"/>
                <dgm:param type="parTxRTLAlign" val="l"/>
                <dgm:param type="txAnchorVert" val="t"/>
              </dgm:alg>
            </dgm:if>
            <dgm:else name="Name50">
              <dgm:alg type="tx">
                <dgm:param type="parTxLTRAlign" val="r"/>
                <dgm:param type="parTxRTLAlign" val="r"/>
                <dgm:param type="txAnchorVert" val="t"/>
              </dgm:alg>
            </dgm:else>
          </dgm:choose>
          <dgm:choose name="Name51">
            <dgm:if name="Name52" axis="ch" ptType="node" func="cnt" op="gte" val="1">
              <dgm:shape xmlns:r="http://schemas.openxmlformats.org/officeDocument/2006/relationships" type="rect" r:blip="">
                <dgm:adjLst/>
              </dgm:shape>
            </dgm:if>
            <dgm:else name="Name53">
              <dgm:shape xmlns:r="http://schemas.openxmlformats.org/officeDocument/2006/relationships" type="rect" r:blip="" hideGeom="1">
                <dgm:adjLst/>
              </dgm:shape>
            </dgm:else>
          </dgm:choose>
          <dgm:choose name="Name54">
            <dgm:if name="Name55" axis="ch" ptType="node" func="cnt" op="gte" val="1">
              <dgm:presOf axis="des" ptType="node"/>
            </dgm:if>
            <dgm:else name="Name56">
              <dgm:presOf/>
            </dgm:else>
          </dgm:choose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Parent" styleLbl="revTx">
          <dgm:varLst>
            <dgm:chMax val="1"/>
            <dgm:chPref val="1"/>
            <dgm:bulletEnabled val="1"/>
          </dgm:varLst>
          <dgm:choose name="Name57">
            <dgm:if name="Name58" func="var" arg="dir" op="equ" val="norm">
              <dgm:alg type="tx">
                <dgm:param type="parTxLTRAlign" val="l"/>
                <dgm:param type="parTxRTLAlign" val="l"/>
                <dgm:param type="shpTxLTRAlignCh" val="l"/>
                <dgm:param type="shpTxRTLAlignCh" val="l"/>
                <dgm:param type="txAnchorVert" val="b"/>
                <dgm:param type="txAnchorVertCh" val="b"/>
              </dgm:alg>
            </dgm:if>
            <dgm:else name="Name59">
              <dgm:alg type="tx">
                <dgm:param type="parTxLTRAlign" val="r"/>
                <dgm:param type="parTxRTLAlign" val="r"/>
                <dgm:param type="shpTxLTRAlignCh" val="r"/>
                <dgm:param type="shpTxRTLAlignCh" val="r"/>
                <dgm:param type="txAnchorVert" val="b"/>
                <dgm:param type="txAnchorVertCh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5E06393-A4B4-1D35-0149-40F6EF1B39E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EF21FC2-962F-2F5C-BDF1-FE675136C97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9227CAB-6614-4595-A8F0-6F5E36F80064}" type="datetimeFigureOut">
              <a:rPr lang="lv-LV"/>
              <a:pPr>
                <a:defRPr/>
              </a:pPr>
              <a:t>28.03.2023</a:t>
            </a:fld>
            <a:endParaRPr lang="lv-LV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C709531A-DFE0-BFE6-3019-429D979A325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lv-LV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3D6D4034-F41D-2BEA-B7FC-95A541C6C0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lv-LV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C8604E-483B-7777-358E-E3C19CFE45DC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6143502-1B07-9151-BF41-35571C03B20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7CE4FC0A-BC55-470C-B200-50928312DAED}" type="slidenum">
              <a:rPr lang="lv-LV" altLang="en-US"/>
              <a:pPr>
                <a:defRPr/>
              </a:pPr>
              <a:t>‹#›</a:t>
            </a:fld>
            <a:endParaRPr lang="lv-LV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83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82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81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8013" algn="l" defTabSz="938213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1C10D005-2FEA-51F0-BBC2-4BFBB7B9CF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7">
            <a:extLst>
              <a:ext uri="{FF2B5EF4-FFF2-40B4-BE49-F238E27FC236}">
                <a16:creationId xmlns:a16="http://schemas.microsoft.com/office/drawing/2014/main" id="{A253B9AD-A054-C6BF-D36B-27A8662E464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F33A43EC-817E-B10D-F4FB-5C2B18824A69}"/>
              </a:ext>
            </a:extLst>
          </p:cNvPr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5872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eksta kadrs 1, ar log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9">
            <a:extLst>
              <a:ext uri="{FF2B5EF4-FFF2-40B4-BE49-F238E27FC236}">
                <a16:creationId xmlns:a16="http://schemas.microsoft.com/office/drawing/2014/main" id="{60ED7E9C-64A8-D545-9498-B5ECC94D535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6000" y="487645"/>
            <a:ext cx="8235000" cy="66141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700" b="1" i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err="1"/>
              <a:t>Virsraksts</a:t>
            </a:r>
            <a:r>
              <a:rPr lang="en-GB" dirty="0"/>
              <a:t> </a:t>
            </a:r>
            <a:r>
              <a:rPr lang="en-GB" dirty="0" err="1"/>
              <a:t>vienā</a:t>
            </a:r>
            <a:r>
              <a:rPr lang="en-GB" dirty="0"/>
              <a:t> </a:t>
            </a:r>
            <a:r>
              <a:rPr lang="en-GB" dirty="0" err="1"/>
              <a:t>līnijā</a:t>
            </a:r>
            <a:endParaRPr lang="en-LV" dirty="0"/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26919B05-9FAC-9A43-A2CE-D121A454374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86000" y="1622310"/>
            <a:ext cx="7039594" cy="4587691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GB" dirty="0" err="1"/>
              <a:t>Teksta</a:t>
            </a:r>
            <a:r>
              <a:rPr lang="en-GB" dirty="0"/>
              <a:t> </a:t>
            </a:r>
            <a:r>
              <a:rPr lang="en-GB" dirty="0" err="1"/>
              <a:t>līnija</a:t>
            </a:r>
            <a:r>
              <a:rPr lang="en-GB" dirty="0"/>
              <a:t> nr.1</a:t>
            </a:r>
          </a:p>
          <a:p>
            <a:pPr lvl="0"/>
            <a:endParaRPr lang="en-GB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A7F4BDA-7F13-E84D-BD80-9EFE2A9188C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7978306" y="5150424"/>
            <a:ext cx="742694" cy="1059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8773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6968F1FC-40A6-5AFC-7D28-A082276EF26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0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13B1786E-0505-3D85-0FAB-D7A3705891D6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F8762EBD-2B8D-4014-B38E-7814810EA1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1194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>
            <a:extLst>
              <a:ext uri="{FF2B5EF4-FFF2-40B4-BE49-F238E27FC236}">
                <a16:creationId xmlns:a16="http://schemas.microsoft.com/office/drawing/2014/main" id="{572D96B5-940F-A743-DA74-D3946E967B8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657600"/>
            <a:ext cx="6096000" cy="1384295"/>
          </a:xfrm>
        </p:spPr>
        <p:txBody>
          <a:bodyPr anchor="t">
            <a:normAutofit/>
          </a:bodyPr>
          <a:lstStyle>
            <a:lvl1pPr algn="l">
              <a:defRPr sz="2400" b="1" cap="none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0800" y="381000"/>
            <a:ext cx="6096000" cy="3276600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22">
            <a:extLst>
              <a:ext uri="{FF2B5EF4-FFF2-40B4-BE49-F238E27FC236}">
                <a16:creationId xmlns:a16="http://schemas.microsoft.com/office/drawing/2014/main" id="{EFF97947-7EA4-41A6-B4E2-E35C85C46898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3BFE44C2-648F-41C0-A116-836D86BEF23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37098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AC6BBD2C-D7D8-ED33-0DD0-4F324D79F4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1752600"/>
            <a:ext cx="2895600" cy="437356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1752600"/>
            <a:ext cx="2971800" cy="437357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6694AF75-CF6E-BCE4-7443-A5E8BC29EFA4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182551A8-FEB0-43D1-AB7D-67E1871F1D6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3509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06CD32DA-63DC-8C25-FFF5-BAA6DC31D22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0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0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3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3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077B0944-50EE-ED3E-B425-88F6D632247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B679DD35-13F3-43B6-974E-DD48223397B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4683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C192488F-6714-69FD-AE46-25B25F23F0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590800" y="304801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76B2CDDD-9AF7-B003-CCC0-8DEB0740806F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831B9AC2-179D-4E26-97A8-0A4DBD99078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04632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272B3257-6A41-B539-1641-D1B05E1DF0B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2">
            <a:extLst>
              <a:ext uri="{FF2B5EF4-FFF2-40B4-BE49-F238E27FC236}">
                <a16:creationId xmlns:a16="http://schemas.microsoft.com/office/drawing/2014/main" id="{A4969815-DA89-319B-6EFB-FFC071B3D587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BBC40C6F-D29B-4044-8E42-31F92A54072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3862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>
            <a:extLst>
              <a:ext uri="{FF2B5EF4-FFF2-40B4-BE49-F238E27FC236}">
                <a16:creationId xmlns:a16="http://schemas.microsoft.com/office/drawing/2014/main" id="{5534848A-D420-6DDD-0C6C-1C8A5CD0434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72975"/>
            <a:ext cx="2751026" cy="1162051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9527" y="273054"/>
            <a:ext cx="3269672" cy="5853128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90800" y="1435119"/>
            <a:ext cx="2751026" cy="469106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22">
            <a:extLst>
              <a:ext uri="{FF2B5EF4-FFF2-40B4-BE49-F238E27FC236}">
                <a16:creationId xmlns:a16="http://schemas.microsoft.com/office/drawing/2014/main" id="{2F9BF011-EFD9-8671-1E83-B593FCB643E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536A9A90-DD32-4EED-9C89-ADD67023E42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9380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>
            <a:extLst>
              <a:ext uri="{FF2B5EF4-FFF2-40B4-BE49-F238E27FC236}">
                <a16:creationId xmlns:a16="http://schemas.microsoft.com/office/drawing/2014/main" id="{7BF0C836-1ADA-BB72-A0AF-6B75DEE4E35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6">
            <a:extLst>
              <a:ext uri="{FF2B5EF4-FFF2-40B4-BE49-F238E27FC236}">
                <a16:creationId xmlns:a16="http://schemas.microsoft.com/office/drawing/2014/main" id="{38C81420-B47E-AB8D-D607-D027CAA5CE5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01252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3C9E0D70-DD62-63F5-87FE-2987C65F08D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F2EB8F7-EFF2-758C-8ACC-1B4591285D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3957" tIns="46979" rIns="93957" bIns="469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lv-LV"/>
              <a:t>Click to edit Master text styles</a:t>
            </a:r>
          </a:p>
          <a:p>
            <a:pPr lvl="1"/>
            <a:r>
              <a:rPr lang="en-US" altLang="lv-LV"/>
              <a:t>Second level</a:t>
            </a:r>
          </a:p>
          <a:p>
            <a:pPr lvl="2"/>
            <a:r>
              <a:rPr lang="en-US" altLang="lv-LV"/>
              <a:t>Third level</a:t>
            </a:r>
          </a:p>
          <a:p>
            <a:pPr lvl="3"/>
            <a:r>
              <a:rPr lang="en-US" altLang="lv-LV"/>
              <a:t>Fourth level</a:t>
            </a:r>
          </a:p>
          <a:p>
            <a:pPr lvl="4"/>
            <a:r>
              <a:rPr lang="en-US" altLang="lv-LV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074FE1-4B42-8324-8C8B-54A5674FCF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7529D8F-D68D-4EC8-8EEC-3D5F5F3B785A}" type="datetime1">
              <a:rPr lang="en-US"/>
              <a:pPr>
                <a:defRPr/>
              </a:pPr>
              <a:t>3/28/2023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6D0C76-B72D-29A3-DDC5-77C66DDDB8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 defTabSz="939575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F4205C-8BA6-2ADD-0D98-A8966D9739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3957" tIns="46979" rIns="93957" bIns="46979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BCBB314-917E-4063-8420-5AFE41B126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3" r:id="rId1"/>
    <p:sldLayoutId id="2147484064" r:id="rId2"/>
    <p:sldLayoutId id="2147484065" r:id="rId3"/>
    <p:sldLayoutId id="2147484066" r:id="rId4"/>
    <p:sldLayoutId id="2147484067" r:id="rId5"/>
    <p:sldLayoutId id="2147484068" r:id="rId6"/>
    <p:sldLayoutId id="2147484069" r:id="rId7"/>
    <p:sldLayoutId id="2147484070" r:id="rId8"/>
    <p:sldLayoutId id="2147484071" r:id="rId9"/>
    <p:sldLayoutId id="2147484072" r:id="rId10"/>
  </p:sldLayoutIdLst>
  <p:hf hdr="0" ftr="0" dt="0"/>
  <p:txStyles>
    <p:titleStyle>
      <a:lvl1pPr algn="ctr" defTabSz="938213" rtl="0" eaLnBrk="0" fontAlgn="base" hangingPunct="0">
        <a:spcBef>
          <a:spcPct val="0"/>
        </a:spcBef>
        <a:spcAft>
          <a:spcPct val="0"/>
        </a:spcAft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2pPr>
      <a:lvl3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3pPr>
      <a:lvl4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4pPr>
      <a:lvl5pPr algn="ctr" defTabSz="938213" rtl="0" eaLnBrk="0" fontAlgn="base" hangingPunct="0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5pPr>
      <a:lvl6pPr marL="4572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6pPr>
      <a:lvl7pPr marL="9144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7pPr>
      <a:lvl8pPr marL="13716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8pPr>
      <a:lvl9pPr marL="1828800" algn="ctr" defTabSz="938213" rtl="0" eaLnBrk="1" fontAlgn="base" hangingPunct="1">
        <a:spcBef>
          <a:spcPct val="0"/>
        </a:spcBef>
        <a:spcAft>
          <a:spcPct val="0"/>
        </a:spcAft>
        <a:defRPr sz="4500">
          <a:solidFill>
            <a:schemeClr val="tx1"/>
          </a:solidFill>
          <a:latin typeface="Times New Roman" pitchFamily="18" charset="0"/>
        </a:defRPr>
      </a:lvl9pPr>
    </p:titleStyle>
    <p:bodyStyle>
      <a:lvl1pPr marL="350838" indent="-350838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2000" indent="-292100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31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30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2963" indent="-233363" algn="l" defTabSz="938213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5BECE914-35F7-73AC-5FD2-7426EE3963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38"/>
          </a:xfrm>
        </p:spPr>
        <p:txBody>
          <a:bodyPr anchor="ctr"/>
          <a:lstStyle/>
          <a:p>
            <a:r>
              <a:rPr lang="lv-LV" altLang="en-US" sz="2400" dirty="0"/>
              <a:t>Jaundzimušo bērnu </a:t>
            </a:r>
            <a:r>
              <a:rPr lang="lv-LV" altLang="en-US" sz="2400" dirty="0" err="1"/>
              <a:t>skrīningi</a:t>
            </a:r>
            <a:r>
              <a:rPr lang="lv-LV" altLang="en-US" sz="2400" dirty="0"/>
              <a:t> un vakcinācija no 01.04.23 </a:t>
            </a:r>
          </a:p>
        </p:txBody>
      </p:sp>
      <p:sp>
        <p:nvSpPr>
          <p:cNvPr id="12291" name="Text Placeholder 2">
            <a:extLst>
              <a:ext uri="{FF2B5EF4-FFF2-40B4-BE49-F238E27FC236}">
                <a16:creationId xmlns:a16="http://schemas.microsoft.com/office/drawing/2014/main" id="{73ABB36C-7A2A-F98F-0427-807798B2F12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85800" y="5041900"/>
            <a:ext cx="7772400" cy="914400"/>
          </a:xfrm>
        </p:spPr>
        <p:txBody>
          <a:bodyPr anchor="ctr"/>
          <a:lstStyle/>
          <a:p>
            <a:r>
              <a:rPr lang="lv-LV" altLang="en-US" dirty="0"/>
              <a:t>Vadošais eksperts veselības aprūpes jautājumos</a:t>
            </a:r>
          </a:p>
          <a:p>
            <a:r>
              <a:rPr lang="lv-LV" altLang="en-US" dirty="0"/>
              <a:t>Līga Gaigala</a:t>
            </a:r>
          </a:p>
          <a:p>
            <a:r>
              <a:rPr lang="lv-LV" altLang="en-US" dirty="0"/>
              <a:t>29.03.2023.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Placeholder 1">
            <a:extLst>
              <a:ext uri="{FF2B5EF4-FFF2-40B4-BE49-F238E27FC236}">
                <a16:creationId xmlns:a16="http://schemas.microsoft.com/office/drawing/2014/main" id="{78EE24B3-1FA3-5F6E-4985-EBAE1849133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781050" y="3565525"/>
            <a:ext cx="7772400" cy="914400"/>
          </a:xfrm>
        </p:spPr>
        <p:txBody>
          <a:bodyPr anchor="ctr"/>
          <a:lstStyle/>
          <a:p>
            <a:r>
              <a:rPr lang="lv-LV" altLang="en-US" sz="2400" b="1"/>
              <a:t>Paldies!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>
            <a:extLst>
              <a:ext uri="{FF2B5EF4-FFF2-40B4-BE49-F238E27FC236}">
                <a16:creationId xmlns:a16="http://schemas.microsoft.com/office/drawing/2014/main" id="{3D07765F-25A0-494E-EC15-43B70B7DBC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5638" y="177800"/>
            <a:ext cx="6096000" cy="1036638"/>
          </a:xfrm>
        </p:spPr>
        <p:txBody>
          <a:bodyPr anchor="ctr"/>
          <a:lstStyle/>
          <a:p>
            <a:pPr algn="ctr"/>
            <a:r>
              <a:rPr lang="lv-LV" altLang="lv-LV" sz="2200" dirty="0"/>
              <a:t>Jaundzimušo bērnu </a:t>
            </a:r>
            <a:r>
              <a:rPr lang="lv-LV" altLang="lv-LV" sz="2200" dirty="0" err="1"/>
              <a:t>skrīninga</a:t>
            </a:r>
            <a:r>
              <a:rPr lang="lv-LV" altLang="lv-LV" sz="2200" dirty="0"/>
              <a:t> izmeklējumi</a:t>
            </a:r>
          </a:p>
        </p:txBody>
      </p:sp>
      <p:sp>
        <p:nvSpPr>
          <p:cNvPr id="15364" name="Slide Number Placeholder 5">
            <a:extLst>
              <a:ext uri="{FF2B5EF4-FFF2-40B4-BE49-F238E27FC236}">
                <a16:creationId xmlns:a16="http://schemas.microsoft.com/office/drawing/2014/main" id="{62BD9351-2E79-C969-94EF-E2FEE7861699}"/>
              </a:ext>
            </a:extLst>
          </p:cNvPr>
          <p:cNvSpPr>
            <a:spLocks noGrp="1" noChangeArrowheads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9A6EF891-E462-4B19-82AC-8A7BF911618C}" type="slidenum">
              <a:rPr lang="en-US" altLang="en-US" smtClean="0"/>
              <a:pPr/>
              <a:t>2</a:t>
            </a:fld>
            <a:endParaRPr lang="en-US" altLang="en-US"/>
          </a:p>
        </p:txBody>
      </p:sp>
      <p:graphicFrame>
        <p:nvGraphicFramePr>
          <p:cNvPr id="29" name="Shēma 28">
            <a:extLst>
              <a:ext uri="{FF2B5EF4-FFF2-40B4-BE49-F238E27FC236}">
                <a16:creationId xmlns:a16="http://schemas.microsoft.com/office/drawing/2014/main" id="{246A7C55-9CD1-6C50-BA5F-76E524BDA7C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71919315"/>
              </p:ext>
            </p:extLst>
          </p:nvPr>
        </p:nvGraphicFramePr>
        <p:xfrm>
          <a:off x="657225" y="2038350"/>
          <a:ext cx="7943850" cy="4641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FFD7B55-6132-C544-B490-A86CFD2E60C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v-LV" dirty="0"/>
              <a:t>Spinālā muskuļu atrofija (SMA)</a:t>
            </a:r>
            <a:endParaRPr lang="en-LV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8A27A1-85F2-B847-89A3-C58009F6A84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12760" y="1743899"/>
            <a:ext cx="7039594" cy="3940584"/>
          </a:xfrm>
        </p:spPr>
        <p:txBody>
          <a:bodyPr/>
          <a:lstStyle/>
          <a:p>
            <a:pPr algn="just">
              <a:lnSpc>
                <a:spcPct val="100000"/>
              </a:lnSpc>
              <a:spcAft>
                <a:spcPts val="750"/>
              </a:spcAft>
            </a:pPr>
            <a:r>
              <a:rPr lang="lv-LV" sz="1200" dirty="0">
                <a:solidFill>
                  <a:srgbClr val="00000A"/>
                </a:solidFill>
                <a:ea typeface="Times New Roman" panose="02020603050405020304" pitchFamily="18" charset="0"/>
              </a:rPr>
              <a:t>	</a:t>
            </a:r>
            <a:r>
              <a:rPr lang="lv-LV" sz="1200" dirty="0"/>
              <a:t>Spinālā muskuļu atrofija (SMA) ir smaga iedzimta neiromuskulāra slimība, kas pakāpeniski iznīcina motoros neironus</a:t>
            </a:r>
            <a:endParaRPr lang="lv-LV" sz="1200" dirty="0">
              <a:solidFill>
                <a:srgbClr val="00000A"/>
              </a:solidFill>
              <a:ea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Aft>
                <a:spcPts val="750"/>
              </a:spcAft>
            </a:pPr>
            <a:r>
              <a:rPr lang="lv-LV" sz="1200" dirty="0">
                <a:solidFill>
                  <a:srgbClr val="00000A"/>
                </a:solidFill>
                <a:ea typeface="Times New Roman" panose="02020603050405020304" pitchFamily="18" charset="0"/>
              </a:rPr>
              <a:t> Šo slimību nav iespējams pamanīt uzreiz pēc piedzimšanas, jo </a:t>
            </a:r>
            <a:r>
              <a:rPr lang="lv-LV" sz="1200" b="1" dirty="0">
                <a:solidFill>
                  <a:srgbClr val="B00040"/>
                </a:solidFill>
                <a:ea typeface="Times New Roman" panose="02020603050405020304" pitchFamily="18" charset="0"/>
              </a:rPr>
              <a:t>dzimšanas brīdī bērniņš var izskatīties pilnīgi vesels</a:t>
            </a:r>
            <a:r>
              <a:rPr lang="lv-LV" sz="1200" dirty="0">
                <a:solidFill>
                  <a:srgbClr val="00000A"/>
                </a:solidFill>
                <a:ea typeface="Times New Roman" panose="02020603050405020304" pitchFamily="18" charset="0"/>
              </a:rPr>
              <a:t>. </a:t>
            </a:r>
          </a:p>
          <a:p>
            <a:pPr>
              <a:lnSpc>
                <a:spcPct val="100000"/>
              </a:lnSpc>
            </a:pPr>
            <a:r>
              <a:rPr lang="lv-LV" sz="1200" dirty="0"/>
              <a:t>Ap 60% novēro SMA I tipu, pirmie simptomi līdz 6 mēnešu vecumam </a:t>
            </a:r>
          </a:p>
          <a:p>
            <a:pPr lvl="1">
              <a:lnSpc>
                <a:spcPct val="100000"/>
              </a:lnSpc>
            </a:pPr>
            <a:r>
              <a:rPr lang="lv-LV" sz="1200" dirty="0">
                <a:latin typeface="Arial" panose="020B0604020202020204" pitchFamily="34" charset="0"/>
                <a:cs typeface="Arial" panose="020B0604020202020204" pitchFamily="34" charset="0"/>
              </a:rPr>
              <a:t>nespēja veikt roku/kāju kustības pret </a:t>
            </a:r>
            <a:r>
              <a:rPr lang="lv-LV" sz="1200" dirty="0" err="1">
                <a:latin typeface="Arial" panose="020B0604020202020204" pitchFamily="34" charset="0"/>
                <a:cs typeface="Arial" panose="020B0604020202020204" pitchFamily="34" charset="0"/>
              </a:rPr>
              <a:t>gravitāti</a:t>
            </a:r>
            <a:r>
              <a:rPr lang="lv-LV" sz="1200" dirty="0">
                <a:latin typeface="Arial" panose="020B0604020202020204" pitchFamily="34" charset="0"/>
                <a:cs typeface="Arial" panose="020B0604020202020204" pitchFamily="34" charset="0"/>
              </a:rPr>
              <a:t>, slikta galvas kontrole, nevar patstāvīgi sēdēt. </a:t>
            </a:r>
          </a:p>
          <a:p>
            <a:pPr lvl="1">
              <a:lnSpc>
                <a:spcPct val="100000"/>
              </a:lnSpc>
            </a:pPr>
            <a:r>
              <a:rPr lang="lv-LV" sz="1200" dirty="0">
                <a:latin typeface="Arial" panose="020B0604020202020204" pitchFamily="34" charset="0"/>
                <a:cs typeface="Arial" panose="020B0604020202020204" pitchFamily="34" charset="0"/>
              </a:rPr>
              <a:t>Paradoksāla elpošana</a:t>
            </a:r>
          </a:p>
          <a:p>
            <a:pPr lvl="1">
              <a:lnSpc>
                <a:spcPct val="100000"/>
              </a:lnSpc>
            </a:pPr>
            <a:r>
              <a:rPr lang="lv-LV" sz="1200" dirty="0">
                <a:latin typeface="Arial" panose="020B0604020202020204" pitchFamily="34" charset="0"/>
                <a:cs typeface="Arial" panose="020B0604020202020204" pitchFamily="34" charset="0"/>
              </a:rPr>
              <a:t>rīšanas un ēšanas grūtības, kuru dēļ recidivē elpceļu infekcijas</a:t>
            </a:r>
          </a:p>
          <a:p>
            <a:pPr>
              <a:lnSpc>
                <a:spcPct val="100000"/>
              </a:lnSpc>
            </a:pPr>
            <a:r>
              <a:rPr lang="lv-LV" sz="1200" dirty="0"/>
              <a:t>SMA II tipam (20-30%) </a:t>
            </a:r>
          </a:p>
          <a:p>
            <a:pPr lvl="1">
              <a:lnSpc>
                <a:spcPct val="100000"/>
              </a:lnSpc>
            </a:pPr>
            <a:r>
              <a:rPr lang="lv-LV" sz="1200" dirty="0"/>
              <a:t>var sēdēt bez atbalsta, bet nevar patstāvīgi staigāt. </a:t>
            </a:r>
          </a:p>
          <a:p>
            <a:pPr lvl="1">
              <a:lnSpc>
                <a:spcPct val="100000"/>
              </a:lnSpc>
            </a:pPr>
            <a:r>
              <a:rPr lang="lv-LV" sz="1200" dirty="0"/>
              <a:t>skolioze </a:t>
            </a:r>
          </a:p>
          <a:p>
            <a:pPr lvl="1">
              <a:lnSpc>
                <a:spcPct val="100000"/>
              </a:lnSpc>
            </a:pPr>
            <a:r>
              <a:rPr lang="lv-LV" sz="1200" dirty="0"/>
              <a:t>Rīšanas traucējumi ir mazāk izteikti nekā SMA I tipam.</a:t>
            </a:r>
          </a:p>
          <a:p>
            <a:pPr>
              <a:lnSpc>
                <a:spcPct val="100000"/>
              </a:lnSpc>
            </a:pPr>
            <a:r>
              <a:rPr lang="lv-LV" sz="1200" dirty="0"/>
              <a:t>SMA III tips sastopams līdz 20%. </a:t>
            </a:r>
          </a:p>
          <a:p>
            <a:pPr lvl="1">
              <a:lnSpc>
                <a:spcPct val="100000"/>
              </a:lnSpc>
            </a:pPr>
            <a:r>
              <a:rPr lang="lv-LV" sz="1200" dirty="0"/>
              <a:t>Simptomi parādās starp 3 gadu un pieaugušo vecumu. </a:t>
            </a:r>
          </a:p>
          <a:p>
            <a:pPr lvl="1">
              <a:lnSpc>
                <a:spcPct val="100000"/>
              </a:lnSpc>
            </a:pPr>
            <a:r>
              <a:rPr lang="lv-LV" sz="1200" dirty="0"/>
              <a:t>Pacienti ir spējīgi patstāvīgi staigāt, bet ar laiku var mainīties gaita vai pazust spēja staigāt muskuļu vājuma dēļ.</a:t>
            </a:r>
            <a:endParaRPr lang="lv-LV" sz="1200" dirty="0">
              <a:solidFill>
                <a:srgbClr val="00000A"/>
              </a:solidFill>
              <a:ea typeface="Times New Roman" panose="02020603050405020304" pitchFamily="18" charset="0"/>
            </a:endParaRPr>
          </a:p>
          <a:p>
            <a:endParaRPr lang="en-LV" sz="1200" dirty="0"/>
          </a:p>
        </p:txBody>
      </p:sp>
    </p:spTree>
    <p:extLst>
      <p:ext uri="{BB962C8B-B14F-4D97-AF65-F5344CB8AC3E}">
        <p14:creationId xmlns:p14="http://schemas.microsoft.com/office/powerpoint/2010/main" val="1610520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69844CD-6122-53BC-1E2B-D08DA5F6DA6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v-LV" sz="2400" dirty="0"/>
              <a:t>Spinālā muskuļu atrofija (SMA)</a:t>
            </a:r>
            <a:endParaRPr lang="en-LV" sz="2400" dirty="0"/>
          </a:p>
          <a:p>
            <a:endParaRPr lang="lv-LV" sz="24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A1605E-4EDE-83B5-0DC7-F7C995390ED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750"/>
              </a:spcAft>
            </a:pPr>
            <a:r>
              <a:rPr lang="lv-LV" sz="1500" dirty="0">
                <a:solidFill>
                  <a:srgbClr val="00000A"/>
                </a:solidFill>
                <a:ea typeface="Times New Roman" panose="02020603050405020304" pitchFamily="18" charset="0"/>
              </a:rPr>
              <a:t>Ja slimību diagnosticē savlaicīgi – vēl pirms bērnam ir parādījušies simptomi, un ārstēšanu uzsāk nekavējoties, ievērojami uzlabojas bērna izredzes uz labvēlīgāku slimības gaitu. </a:t>
            </a:r>
          </a:p>
          <a:p>
            <a:pPr algn="just">
              <a:lnSpc>
                <a:spcPct val="115000"/>
              </a:lnSpc>
              <a:spcAft>
                <a:spcPts val="750"/>
              </a:spcAft>
            </a:pPr>
            <a:r>
              <a:rPr lang="lv-LV" sz="1500" dirty="0">
                <a:solidFill>
                  <a:srgbClr val="00000A"/>
                </a:solidFill>
                <a:ea typeface="Times New Roman" panose="02020603050405020304" pitchFamily="18" charset="0"/>
              </a:rPr>
              <a:t>Agrīni ārstētiem bērniem simptomi var parādīties daudz vēlāk vai neparādīties nemaz – ir ļoti svarīgi atklāt spinālo muskuļu atrofiju un uzsākt ārstēšanu pēc iespējas ātrāk. Spinālās muskuļu atrofijas (SMA) skrīningā nosaka </a:t>
            </a:r>
            <a:r>
              <a:rPr lang="lv-LV" sz="1500" i="1" dirty="0">
                <a:solidFill>
                  <a:srgbClr val="00000A"/>
                </a:solidFill>
                <a:ea typeface="Times New Roman" panose="02020603050405020304" pitchFamily="18" charset="0"/>
              </a:rPr>
              <a:t>SMN1</a:t>
            </a:r>
            <a:r>
              <a:rPr lang="lv-LV" sz="1500" dirty="0">
                <a:solidFill>
                  <a:srgbClr val="00000A"/>
                </a:solidFill>
                <a:ea typeface="Times New Roman" panose="02020603050405020304" pitchFamily="18" charset="0"/>
              </a:rPr>
              <a:t> un </a:t>
            </a:r>
            <a:r>
              <a:rPr lang="lv-LV" sz="1500" i="1" dirty="0">
                <a:solidFill>
                  <a:srgbClr val="00000A"/>
                </a:solidFill>
                <a:ea typeface="Times New Roman" panose="02020603050405020304" pitchFamily="18" charset="0"/>
              </a:rPr>
              <a:t>SMN2 </a:t>
            </a:r>
            <a:r>
              <a:rPr lang="lv-LV" sz="1500" dirty="0">
                <a:solidFill>
                  <a:srgbClr val="00000A"/>
                </a:solidFill>
                <a:ea typeface="Times New Roman" panose="02020603050405020304" pitchFamily="18" charset="0"/>
              </a:rPr>
              <a:t>gēnu kopiju skaitu </a:t>
            </a:r>
          </a:p>
          <a:p>
            <a:endParaRPr lang="lv-LV" sz="1500" dirty="0"/>
          </a:p>
        </p:txBody>
      </p:sp>
    </p:spTree>
    <p:extLst>
      <p:ext uri="{BB962C8B-B14F-4D97-AF65-F5344CB8AC3E}">
        <p14:creationId xmlns:p14="http://schemas.microsoft.com/office/powerpoint/2010/main" val="37316982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FB808BB-1D18-9509-21D4-C53FAFD837E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lv-LV" dirty="0"/>
              <a:t>Smags kombinēts imūndeficīta sindroms (SKID)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33A19C-9163-8881-828B-87DB4C39795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86000" y="2073982"/>
            <a:ext cx="7039594" cy="3643793"/>
          </a:xfrm>
        </p:spPr>
        <p:txBody>
          <a:bodyPr/>
          <a:lstStyle/>
          <a:p>
            <a:pPr algn="just"/>
            <a:r>
              <a:rPr lang="lv-LV" sz="1350" dirty="0"/>
              <a:t>Smags kombinēts imūndeficīts ir reta iedzimta imūnās sistēmas nepietiekamība, kam raksturīgs imunitātes šūnu trūkums. </a:t>
            </a:r>
          </a:p>
          <a:p>
            <a:pPr algn="just"/>
            <a:r>
              <a:rPr lang="lv-LV" sz="1350" dirty="0"/>
              <a:t>To var izraisīt dažādi ģenētiski traucējumi</a:t>
            </a:r>
          </a:p>
          <a:p>
            <a:pPr lvl="1" algn="just"/>
            <a:r>
              <a:rPr lang="lv-LV" sz="1350" dirty="0">
                <a:latin typeface="Arial" panose="020B0604020202020204" pitchFamily="34" charset="0"/>
                <a:cs typeface="Arial" panose="020B0604020202020204" pitchFamily="34" charset="0"/>
              </a:rPr>
              <a:t>pārmantoti no vecākiem</a:t>
            </a:r>
          </a:p>
          <a:p>
            <a:pPr lvl="1" algn="just"/>
            <a:r>
              <a:rPr lang="lv-LV" sz="1350" dirty="0">
                <a:latin typeface="Arial" panose="020B0604020202020204" pitchFamily="34" charset="0"/>
                <a:cs typeface="Arial" panose="020B0604020202020204" pitchFamily="34" charset="0"/>
              </a:rPr>
              <a:t>no jauna radušies</a:t>
            </a:r>
          </a:p>
          <a:p>
            <a:pPr algn="just"/>
            <a:r>
              <a:rPr lang="lv-LV" sz="1350" dirty="0"/>
              <a:t>SKID veicina organisma uzņēmību pret smagām infekcijām, kuras ir grūti izārstēt un apdraud dzīvību. </a:t>
            </a:r>
          </a:p>
          <a:p>
            <a:pPr algn="just"/>
            <a:r>
              <a:rPr lang="lv-LV" sz="1350" dirty="0"/>
              <a:t>Ja slimību diagnosticē savlaicīgi, </a:t>
            </a:r>
            <a:r>
              <a:rPr lang="lv-LV" sz="1350" b="1" dirty="0">
                <a:solidFill>
                  <a:srgbClr val="B00040"/>
                </a:solidFill>
              </a:rPr>
              <a:t>ir pieejama efektīva ārstēšana – cilmes šūnu transplantācija</a:t>
            </a:r>
            <a:r>
              <a:rPr lang="lv-LV" sz="1350" dirty="0"/>
              <a:t>, kas būtiski uzlabo tālāko prognozi. </a:t>
            </a:r>
          </a:p>
          <a:p>
            <a:pPr algn="just"/>
            <a:r>
              <a:rPr lang="lv-LV" sz="1350" dirty="0"/>
              <a:t>Smaga kombinēta imūndeficīta sindroma (SKID) skrīningam nosaka TREC un KREC gēnu kopiju skaitu.</a:t>
            </a:r>
          </a:p>
          <a:p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835636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97D14F30-B762-7A00-F86C-2EA4472FBF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25638" y="177800"/>
            <a:ext cx="6096000" cy="1036638"/>
          </a:xfrm>
        </p:spPr>
        <p:txBody>
          <a:bodyPr anchor="ctr"/>
          <a:lstStyle/>
          <a:p>
            <a:pPr algn="ctr"/>
            <a:r>
              <a:rPr lang="lv-LV" altLang="lv-LV" sz="2200" dirty="0"/>
              <a:t>Laika grafiks</a:t>
            </a:r>
          </a:p>
        </p:txBody>
      </p:sp>
      <p:sp>
        <p:nvSpPr>
          <p:cNvPr id="17412" name="Slide Number Placeholder 5">
            <a:extLst>
              <a:ext uri="{FF2B5EF4-FFF2-40B4-BE49-F238E27FC236}">
                <a16:creationId xmlns:a16="http://schemas.microsoft.com/office/drawing/2014/main" id="{656856C5-D2DB-0AEF-7F9B-1A7B9CD8758F}"/>
              </a:ext>
            </a:extLst>
          </p:cNvPr>
          <p:cNvSpPr>
            <a:spLocks noGrp="1" noChangeArrowheads="1"/>
          </p:cNvSpPr>
          <p:nvPr>
            <p:ph type="sldNum" sz="quarter" idx="1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140E47D-C677-4B51-A154-DA0553A87F92}" type="slidenum">
              <a:rPr lang="en-US" altLang="en-US" smtClean="0"/>
              <a:pPr/>
              <a:t>6</a:t>
            </a:fld>
            <a:endParaRPr lang="en-US" altLang="en-US"/>
          </a:p>
        </p:txBody>
      </p:sp>
      <p:graphicFrame>
        <p:nvGraphicFramePr>
          <p:cNvPr id="5" name="Satura vietturis 4">
            <a:extLst>
              <a:ext uri="{FF2B5EF4-FFF2-40B4-BE49-F238E27FC236}">
                <a16:creationId xmlns:a16="http://schemas.microsoft.com/office/drawing/2014/main" id="{9C5C3667-CBD7-137C-CD9F-81356FF1A6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0646779"/>
              </p:ext>
            </p:extLst>
          </p:nvPr>
        </p:nvGraphicFramePr>
        <p:xfrm>
          <a:off x="390525" y="2409826"/>
          <a:ext cx="8296275" cy="3009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8C28BB95-05AA-6D4F-8BAF-B09EEBBAE4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Rezultāti 2022.g. – apstiprinātas </a:t>
            </a:r>
            <a:r>
              <a:rPr lang="lv-LV" dirty="0" err="1"/>
              <a:t>Dg</a:t>
            </a:r>
            <a:r>
              <a:rPr lang="lv-LV" dirty="0"/>
              <a:t>. 13 jaundzimušajiem (BKUS dati)</a:t>
            </a:r>
            <a:br>
              <a:rPr lang="en-LV" dirty="0"/>
            </a:br>
            <a:endParaRPr lang="lv-LV" dirty="0"/>
          </a:p>
        </p:txBody>
      </p:sp>
      <p:pic>
        <p:nvPicPr>
          <p:cNvPr id="7" name="Satura vietturis 6">
            <a:extLst>
              <a:ext uri="{FF2B5EF4-FFF2-40B4-BE49-F238E27FC236}">
                <a16:creationId xmlns:a16="http://schemas.microsoft.com/office/drawing/2014/main" id="{1459E72D-0B74-3BF7-893E-0E8B1F0457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90800" y="2472912"/>
            <a:ext cx="6096000" cy="2932938"/>
          </a:xfrm>
          <a:prstGeom prst="rect">
            <a:avLst/>
          </a:prstGeom>
        </p:spPr>
      </p:pic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FC2F6C16-DFDF-4EE9-DBFD-F13FBE5D4F3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B2704422-8B0F-78AB-2126-27DCE3820BF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EA70E41C-FE8D-706F-2A03-0E51F331303C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F8762EBD-2B8D-4014-B38E-7814810EA187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  <p:pic>
        <p:nvPicPr>
          <p:cNvPr id="8" name="Attēls 7">
            <a:extLst>
              <a:ext uri="{FF2B5EF4-FFF2-40B4-BE49-F238E27FC236}">
                <a16:creationId xmlns:a16="http://schemas.microsoft.com/office/drawing/2014/main" id="{24F9FD9C-633B-A799-8F95-929F36F01A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8994" y="1944495"/>
            <a:ext cx="7706012" cy="2969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101111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FC96D07C-3B44-B013-5C43-992426882F91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82551A8-FEB0-43D1-AB7D-67E1871F1D6C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  <p:pic>
        <p:nvPicPr>
          <p:cNvPr id="9" name="Attēls 8">
            <a:extLst>
              <a:ext uri="{FF2B5EF4-FFF2-40B4-BE49-F238E27FC236}">
                <a16:creationId xmlns:a16="http://schemas.microsoft.com/office/drawing/2014/main" id="{5D3EFC34-2E32-0D9D-AE0F-46BC75813E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523875"/>
            <a:ext cx="5562599" cy="626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8089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318300B-EE6F-EF14-B84E-8E9AD387E9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Jaundzimušo vakcinācijas faktu dokumentēšana e veselībā</a:t>
            </a:r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9C6BE5C4-BC63-ECE1-196C-BCFFCC053B43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pPr>
              <a:defRPr/>
            </a:pPr>
            <a:fld id="{182551A8-FEB0-43D1-AB7D-67E1871F1D6C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  <p:pic>
        <p:nvPicPr>
          <p:cNvPr id="8" name="Satura vietturis 7" descr="Attēls, kurā ir teksts&#10;&#10;Apraksts ģenerēts automātiski">
            <a:extLst>
              <a:ext uri="{FF2B5EF4-FFF2-40B4-BE49-F238E27FC236}">
                <a16:creationId xmlns:a16="http://schemas.microsoft.com/office/drawing/2014/main" id="{8AACE542-0F4A-D788-B264-AA0B89266AD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32326" y="1590675"/>
            <a:ext cx="8406874" cy="2752725"/>
          </a:xfrm>
          <a:prstGeom prst="rect">
            <a:avLst/>
          </a:prstGeom>
        </p:spPr>
      </p:pic>
      <p:pic>
        <p:nvPicPr>
          <p:cNvPr id="9" name="Attēls 8" descr="Attēls, kurā ir galds&#10;&#10;Apraksts ģenerēts automātiski">
            <a:extLst>
              <a:ext uri="{FF2B5EF4-FFF2-40B4-BE49-F238E27FC236}">
                <a16:creationId xmlns:a16="http://schemas.microsoft.com/office/drawing/2014/main" id="{E1063DBF-1F44-2643-1C31-F90E700857F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1475" y="5467350"/>
            <a:ext cx="4800599" cy="108584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2822E0D1-2BDC-FA7A-F516-10D4F8A77EBB}"/>
              </a:ext>
            </a:extLst>
          </p:cNvPr>
          <p:cNvSpPr txBox="1"/>
          <p:nvPr/>
        </p:nvSpPr>
        <p:spPr>
          <a:xfrm>
            <a:off x="666749" y="3964395"/>
            <a:ext cx="8315325" cy="14480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endParaRPr lang="lv-LV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endParaRPr lang="lv-LV" sz="1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lv-LV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Jaundzimušā identifikatora veidošanas princips:</a:t>
            </a:r>
          </a:p>
          <a:p>
            <a:pPr algn="just">
              <a:lnSpc>
                <a:spcPct val="115000"/>
              </a:lnSpc>
            </a:pPr>
            <a:r>
              <a:rPr lang="lv-LV" sz="140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Times New Roman" panose="02020603050405020304" pitchFamily="18" charset="0"/>
              </a:rPr>
              <a:t>	 Mātes personas kods/bērna dzimšanas gads mēnesis, datums, laiks (medicīniskos dokumentos fiksētais laiks, t.sk. norādot minūtes)</a:t>
            </a:r>
          </a:p>
        </p:txBody>
      </p:sp>
    </p:spTree>
    <p:extLst>
      <p:ext uri="{BB962C8B-B14F-4D97-AF65-F5344CB8AC3E}">
        <p14:creationId xmlns:p14="http://schemas.microsoft.com/office/powerpoint/2010/main" val="2080552247"/>
      </p:ext>
    </p:extLst>
  </p:cSld>
  <p:clrMapOvr>
    <a:masterClrMapping/>
  </p:clrMapOvr>
</p:sld>
</file>

<file path=ppt/theme/theme1.xml><?xml version="1.0" encoding="utf-8"?>
<a:theme xmlns:a="http://schemas.openxmlformats.org/drawingml/2006/main" name="89_Prezentacija_templateLV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itullapa_kontaktinformacij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89_Prezentacija_templateLV</Template>
  <TotalTime>4317</TotalTime>
  <Words>464</Words>
  <Application>Microsoft Office PowerPoint</Application>
  <PresentationFormat>Slaidrāde ekrānā (4:3)</PresentationFormat>
  <Paragraphs>63</Paragraphs>
  <Slides>10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5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10</vt:i4>
      </vt:variant>
    </vt:vector>
  </HeadingPairs>
  <TitlesOfParts>
    <vt:vector size="16" baseType="lpstr">
      <vt:lpstr>Times New Roman</vt:lpstr>
      <vt:lpstr>Arial</vt:lpstr>
      <vt:lpstr>Calibri</vt:lpstr>
      <vt:lpstr>Verdana</vt:lpstr>
      <vt:lpstr>Wingdings</vt:lpstr>
      <vt:lpstr>89_Prezentacija_templateLV</vt:lpstr>
      <vt:lpstr>Jaundzimušo bērnu skrīningi un vakcinācija no 01.04.23 </vt:lpstr>
      <vt:lpstr>Jaundzimušo bērnu skrīninga izmeklējumi</vt:lpstr>
      <vt:lpstr>PowerPoint prezentācija</vt:lpstr>
      <vt:lpstr>PowerPoint prezentācija</vt:lpstr>
      <vt:lpstr>PowerPoint prezentācija</vt:lpstr>
      <vt:lpstr>Laika grafiks</vt:lpstr>
      <vt:lpstr>Rezultāti 2022.g. – apstiprinātas Dg. 13 jaundzimušajiem (BKUS dati) </vt:lpstr>
      <vt:lpstr>PowerPoint prezentācija</vt:lpstr>
      <vt:lpstr>Jaundzimušo vakcinācijas faktu dokumentēšana e veselībā</vt:lpstr>
      <vt:lpstr>PowerPoint prezentācija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Dagnija</dc:creator>
  <cp:lastModifiedBy>Līga Gaigala</cp:lastModifiedBy>
  <cp:revision>150</cp:revision>
  <cp:lastPrinted>2019-03-14T08:59:42Z</cp:lastPrinted>
  <dcterms:created xsi:type="dcterms:W3CDTF">2014-11-20T14:46:47Z</dcterms:created>
  <dcterms:modified xsi:type="dcterms:W3CDTF">2023-03-30T10:34:18Z</dcterms:modified>
</cp:coreProperties>
</file>