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94" r:id="rId4"/>
    <p:sldId id="295" r:id="rId5"/>
    <p:sldId id="291" r:id="rId6"/>
    <p:sldId id="296" r:id="rId7"/>
    <p:sldId id="292" r:id="rId8"/>
    <p:sldId id="293" r:id="rId9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A9BE9-DAC0-44EB-B3D6-1C00A4951E34}" v="33" dt="2023-03-01T07:32:57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16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s Čanders" userId="76ec884a-1ad4-4d63-818b-af43afbab898" providerId="ADAL" clId="{EA8A9BE9-DAC0-44EB-B3D6-1C00A4951E34}"/>
    <pc:docChg chg="custSel modSld">
      <pc:chgData name="Gints Čanders" userId="76ec884a-1ad4-4d63-818b-af43afbab898" providerId="ADAL" clId="{EA8A9BE9-DAC0-44EB-B3D6-1C00A4951E34}" dt="2023-03-01T08:03:03.279" v="120" actId="20577"/>
      <pc:docMkLst>
        <pc:docMk/>
      </pc:docMkLst>
      <pc:sldChg chg="modSp mod">
        <pc:chgData name="Gints Čanders" userId="76ec884a-1ad4-4d63-818b-af43afbab898" providerId="ADAL" clId="{EA8A9BE9-DAC0-44EB-B3D6-1C00A4951E34}" dt="2023-03-01T07:15:47.456" v="49" actId="20577"/>
        <pc:sldMkLst>
          <pc:docMk/>
          <pc:sldMk cId="0" sldId="256"/>
        </pc:sldMkLst>
        <pc:spChg chg="mod">
          <ac:chgData name="Gints Čanders" userId="76ec884a-1ad4-4d63-818b-af43afbab898" providerId="ADAL" clId="{EA8A9BE9-DAC0-44EB-B3D6-1C00A4951E34}" dt="2023-03-01T07:15:47.456" v="49" actId="20577"/>
          <ac:spMkLst>
            <pc:docMk/>
            <pc:sldMk cId="0" sldId="256"/>
            <ac:spMk id="12290" creationId="{00000000-0000-0000-0000-000000000000}"/>
          </ac:spMkLst>
        </pc:spChg>
        <pc:spChg chg="mod">
          <ac:chgData name="Gints Čanders" userId="76ec884a-1ad4-4d63-818b-af43afbab898" providerId="ADAL" clId="{EA8A9BE9-DAC0-44EB-B3D6-1C00A4951E34}" dt="2023-03-01T07:15:33.375" v="44" actId="20577"/>
          <ac:spMkLst>
            <pc:docMk/>
            <pc:sldMk cId="0" sldId="256"/>
            <ac:spMk id="12291" creationId="{00000000-0000-0000-0000-000000000000}"/>
          </ac:spMkLst>
        </pc:spChg>
        <pc:spChg chg="mod">
          <ac:chgData name="Gints Čanders" userId="76ec884a-1ad4-4d63-818b-af43afbab898" providerId="ADAL" clId="{EA8A9BE9-DAC0-44EB-B3D6-1C00A4951E34}" dt="2023-03-01T07:15:22.935" v="18" actId="20577"/>
          <ac:spMkLst>
            <pc:docMk/>
            <pc:sldMk cId="0" sldId="256"/>
            <ac:spMk id="12292" creationId="{00000000-0000-0000-0000-000000000000}"/>
          </ac:spMkLst>
        </pc:spChg>
      </pc:sldChg>
      <pc:sldChg chg="addSp delSp modSp mod">
        <pc:chgData name="Gints Čanders" userId="76ec884a-1ad4-4d63-818b-af43afbab898" providerId="ADAL" clId="{EA8A9BE9-DAC0-44EB-B3D6-1C00A4951E34}" dt="2023-03-01T08:03:03.279" v="120" actId="20577"/>
        <pc:sldMkLst>
          <pc:docMk/>
          <pc:sldMk cId="0" sldId="285"/>
        </pc:sldMkLst>
        <pc:spChg chg="mod">
          <ac:chgData name="Gints Čanders" userId="76ec884a-1ad4-4d63-818b-af43afbab898" providerId="ADAL" clId="{EA8A9BE9-DAC0-44EB-B3D6-1C00A4951E34}" dt="2023-03-01T08:03:03.279" v="120" actId="20577"/>
          <ac:spMkLst>
            <pc:docMk/>
            <pc:sldMk cId="0" sldId="285"/>
            <ac:spMk id="3" creationId="{00000000-0000-0000-0000-000000000000}"/>
          </ac:spMkLst>
        </pc:spChg>
        <pc:picChg chg="del">
          <ac:chgData name="Gints Čanders" userId="76ec884a-1ad4-4d63-818b-af43afbab898" providerId="ADAL" clId="{EA8A9BE9-DAC0-44EB-B3D6-1C00A4951E34}" dt="2023-03-01T07:13:30.364" v="0" actId="478"/>
          <ac:picMkLst>
            <pc:docMk/>
            <pc:sldMk cId="0" sldId="285"/>
            <ac:picMk id="4" creationId="{00000000-0000-0000-0000-000000000000}"/>
          </ac:picMkLst>
        </pc:picChg>
        <pc:picChg chg="add mod">
          <ac:chgData name="Gints Čanders" userId="76ec884a-1ad4-4d63-818b-af43afbab898" providerId="ADAL" clId="{EA8A9BE9-DAC0-44EB-B3D6-1C00A4951E34}" dt="2023-03-01T07:32:57.662" v="119" actId="14100"/>
          <ac:picMkLst>
            <pc:docMk/>
            <pc:sldMk cId="0" sldId="285"/>
            <ac:picMk id="1026" creationId="{FFF65EF8-CFCE-F47F-96D6-6C227CC8C034}"/>
          </ac:picMkLst>
        </pc:picChg>
      </pc:sldChg>
      <pc:sldChg chg="addSp delSp modSp">
        <pc:chgData name="Gints Čanders" userId="76ec884a-1ad4-4d63-818b-af43afbab898" providerId="ADAL" clId="{EA8A9BE9-DAC0-44EB-B3D6-1C00A4951E34}" dt="2023-03-01T07:29:08.553" v="118" actId="14100"/>
        <pc:sldMkLst>
          <pc:docMk/>
          <pc:sldMk cId="273160215" sldId="293"/>
        </pc:sldMkLst>
        <pc:spChg chg="add del mod">
          <ac:chgData name="Gints Čanders" userId="76ec884a-1ad4-4d63-818b-af43afbab898" providerId="ADAL" clId="{EA8A9BE9-DAC0-44EB-B3D6-1C00A4951E34}" dt="2023-03-01T07:21:37.801" v="105" actId="478"/>
          <ac:spMkLst>
            <pc:docMk/>
            <pc:sldMk cId="273160215" sldId="293"/>
            <ac:spMk id="3" creationId="{2563AF97-0A1B-CF23-BEBC-5605846D16C6}"/>
          </ac:spMkLst>
        </pc:spChg>
        <pc:spChg chg="add del mod">
          <ac:chgData name="Gints Čanders" userId="76ec884a-1ad4-4d63-818b-af43afbab898" providerId="ADAL" clId="{EA8A9BE9-DAC0-44EB-B3D6-1C00A4951E34}" dt="2023-03-01T07:21:54.294" v="108" actId="478"/>
          <ac:spMkLst>
            <pc:docMk/>
            <pc:sldMk cId="273160215" sldId="293"/>
            <ac:spMk id="4" creationId="{ECDC223C-0C34-F099-EA25-6AD4814386C0}"/>
          </ac:spMkLst>
        </pc:spChg>
        <pc:spChg chg="add del mod">
          <ac:chgData name="Gints Čanders" userId="76ec884a-1ad4-4d63-818b-af43afbab898" providerId="ADAL" clId="{EA8A9BE9-DAC0-44EB-B3D6-1C00A4951E34}" dt="2023-03-01T07:28:50.267" v="111"/>
          <ac:spMkLst>
            <pc:docMk/>
            <pc:sldMk cId="273160215" sldId="293"/>
            <ac:spMk id="5" creationId="{ED420205-7F65-10EB-6EA5-ECF94BD27A16}"/>
          </ac:spMkLst>
        </pc:spChg>
        <pc:picChg chg="add del">
          <ac:chgData name="Gints Čanders" userId="76ec884a-1ad4-4d63-818b-af43afbab898" providerId="ADAL" clId="{EA8A9BE9-DAC0-44EB-B3D6-1C00A4951E34}" dt="2023-03-01T07:28:47.392" v="110" actId="478"/>
          <ac:picMkLst>
            <pc:docMk/>
            <pc:sldMk cId="273160215" sldId="293"/>
            <ac:picMk id="7" creationId="{00000000-0000-0000-0000-000000000000}"/>
          </ac:picMkLst>
        </pc:picChg>
        <pc:picChg chg="add del">
          <ac:chgData name="Gints Čanders" userId="76ec884a-1ad4-4d63-818b-af43afbab898" providerId="ADAL" clId="{EA8A9BE9-DAC0-44EB-B3D6-1C00A4951E34}" dt="2023-03-01T07:21:28.229" v="101"/>
          <ac:picMkLst>
            <pc:docMk/>
            <pc:sldMk cId="273160215" sldId="293"/>
            <ac:picMk id="2050" creationId="{A3CBD0D4-BCC8-9215-90C7-77C946EAF871}"/>
          </ac:picMkLst>
        </pc:picChg>
        <pc:picChg chg="add del">
          <ac:chgData name="Gints Čanders" userId="76ec884a-1ad4-4d63-818b-af43afbab898" providerId="ADAL" clId="{EA8A9BE9-DAC0-44EB-B3D6-1C00A4951E34}" dt="2023-03-01T07:21:37.205" v="104"/>
          <ac:picMkLst>
            <pc:docMk/>
            <pc:sldMk cId="273160215" sldId="293"/>
            <ac:picMk id="2052" creationId="{2011E4A6-37E8-7E97-841E-40B83D0CA107}"/>
          </ac:picMkLst>
        </pc:picChg>
        <pc:picChg chg="add del">
          <ac:chgData name="Gints Čanders" userId="76ec884a-1ad4-4d63-818b-af43afbab898" providerId="ADAL" clId="{EA8A9BE9-DAC0-44EB-B3D6-1C00A4951E34}" dt="2023-03-01T07:28:44.563" v="109"/>
          <ac:picMkLst>
            <pc:docMk/>
            <pc:sldMk cId="273160215" sldId="293"/>
            <ac:picMk id="2054" creationId="{3D43F61A-B0EC-2A51-3958-6D1058811925}"/>
          </ac:picMkLst>
        </pc:picChg>
        <pc:picChg chg="add mod">
          <ac:chgData name="Gints Čanders" userId="76ec884a-1ad4-4d63-818b-af43afbab898" providerId="ADAL" clId="{EA8A9BE9-DAC0-44EB-B3D6-1C00A4951E34}" dt="2023-03-01T07:29:08.553" v="118" actId="14100"/>
          <ac:picMkLst>
            <pc:docMk/>
            <pc:sldMk cId="273160215" sldId="293"/>
            <ac:picMk id="2056" creationId="{70D4B4C2-CF75-E50F-6D71-E2DC7B108A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DB2804-6E32-4009-B301-A314B67597FD}" type="datetimeFigureOut">
              <a:rPr lang="lv-LV"/>
              <a:pPr>
                <a:defRPr/>
              </a:pPr>
              <a:t>27.04.23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CC1F10-DBF5-46E1-803D-D43B3995A8C9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694270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2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6CD2DA3-A837-469A-93D7-5D9B45E37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55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E8907F-6B0E-4FB9-94BD-29E8FFAB1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55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C6408CC-C15E-44B2-B2CE-0547985F3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3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79BC7EC-BD96-4151-9779-F90DC2241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76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FDE19C8-C1E3-47BA-9FBA-D8500486F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ABDE978-0249-46EA-9BB4-F512671E2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6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5F5AD41-4641-47E9-A3E1-619974D85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28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04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3D634-CA11-4D7F-AB59-FCC2DF66933F}" type="datetime1">
              <a:rPr lang="en-US"/>
              <a:pPr>
                <a:defRPr/>
              </a:pPr>
              <a:t>4/27/23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52D265-339D-4720-9C3E-1ABC1DEAB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mnvd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nvd.gov.lv/" TargetMode="External"/><Relationship Id="rId2" Type="http://schemas.openxmlformats.org/officeDocument/2006/relationships/hyperlink" Target="mailto:nvd@vmnvd.gov.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38"/>
          </a:xfrm>
        </p:spPr>
        <p:txBody>
          <a:bodyPr anchor="ctr">
            <a:normAutofit fontScale="90000"/>
          </a:bodyPr>
          <a:lstStyle/>
          <a:p>
            <a:r>
              <a:rPr lang="lv-LV" altLang="lv-LV" sz="3200" dirty="0"/>
              <a:t>NVD izstrādātie informatīvie materiāli iedzīvotājiem par </a:t>
            </a:r>
            <a:br>
              <a:rPr lang="lv-LV" altLang="lv-LV" sz="3200" dirty="0"/>
            </a:br>
            <a:r>
              <a:rPr lang="lv-LV" altLang="lv-LV" sz="3200" dirty="0"/>
              <a:t>vēža skrīningu</a:t>
            </a:r>
            <a:br>
              <a:rPr lang="lv-LV" altLang="en-US" sz="2400" dirty="0"/>
            </a:br>
            <a:endParaRPr lang="lv-LV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5041900"/>
            <a:ext cx="7772400" cy="914400"/>
          </a:xfrm>
        </p:spPr>
        <p:txBody>
          <a:bodyPr anchor="ctr">
            <a:normAutofit/>
          </a:bodyPr>
          <a:lstStyle/>
          <a:p>
            <a:r>
              <a:rPr lang="lv-LV" altLang="en-US" sz="1600" b="1" dirty="0"/>
              <a:t>Sabiedrisko attiecību nodaļas vadītāja</a:t>
            </a:r>
          </a:p>
          <a:p>
            <a:r>
              <a:rPr lang="lv-LV" altLang="en-US" sz="1600" b="1" dirty="0"/>
              <a:t>Evija Štālberga</a:t>
            </a:r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5956300"/>
            <a:ext cx="7772400" cy="639763"/>
          </a:xfrm>
        </p:spPr>
        <p:txBody>
          <a:bodyPr anchor="ctr"/>
          <a:lstStyle/>
          <a:p>
            <a:r>
              <a:rPr lang="lv-LV" altLang="en-US" dirty="0"/>
              <a:t>2023. gada 27. aprīlis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64466" y="360212"/>
            <a:ext cx="6180180" cy="1036638"/>
          </a:xfrm>
        </p:spPr>
        <p:txBody>
          <a:bodyPr anchor="ctr"/>
          <a:lstStyle/>
          <a:p>
            <a:r>
              <a:rPr lang="lv-LV" altLang="lv-LV" sz="2200" dirty="0"/>
              <a:t>Valsts apmaksātas vēža skrīninga pārbaudes</a:t>
            </a:r>
          </a:p>
        </p:txBody>
      </p:sp>
      <p:sp>
        <p:nvSpPr>
          <p:cNvPr id="13316" name="Slide Number Placeholder 5"/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1DE840F-B06D-41EB-AF35-864D727EF96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0B3BE-B28C-07E3-701F-71CC58538CF0}"/>
              </a:ext>
            </a:extLst>
          </p:cNvPr>
          <p:cNvSpPr txBox="1">
            <a:spLocks/>
          </p:cNvSpPr>
          <p:nvPr/>
        </p:nvSpPr>
        <p:spPr bwMode="auto">
          <a:xfrm>
            <a:off x="578733" y="1804654"/>
            <a:ext cx="4490978" cy="45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b="0" dirty="0"/>
              <a:t>Valsts apmaksātas vēža profilaktiskās pārbaudes: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dirty="0"/>
              <a:t>Dzemdes kakla vēža skrīnings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b="0" dirty="0"/>
              <a:t>(saņemot uzaicinājuma vēstuli)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dirty="0"/>
              <a:t>Krūts vēža skrīnings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b="0" dirty="0"/>
              <a:t>(saņemot uzaicinājuma vēstuli)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dirty="0"/>
              <a:t>Zarnu vēža skrīnings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b="0" dirty="0"/>
              <a:t>(vēršoties ģimenes ārsta praksē)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dirty="0"/>
              <a:t>Prostatas vēža skrīnings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b="0" dirty="0"/>
              <a:t>(vēršoties ģimenes ārsta praksē)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9613BE-A71F-CA9C-E1FB-E2D68CAD758A}"/>
              </a:ext>
            </a:extLst>
          </p:cNvPr>
          <p:cNvSpPr/>
          <p:nvPr/>
        </p:nvSpPr>
        <p:spPr>
          <a:xfrm>
            <a:off x="5107701" y="2233472"/>
            <a:ext cx="3579099" cy="322977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D9F4-2D43-505B-EEA2-AE63728E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A4 informatīvie materiāli iedzīvotājiem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7A6B-AD20-A2FA-88F5-D25F851ABE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6CD2DA3-A837-469A-93D7-5D9B45E37F0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8E37D-EC1B-829C-3C80-38C89B40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45" y="1507365"/>
            <a:ext cx="3349007" cy="4727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786E7B-C7C0-C0CC-983A-4E631F786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73" y="1507365"/>
            <a:ext cx="3343027" cy="4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D9F4-2D43-505B-EEA2-AE63728E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A4 informatīvie materiāli iedzīvotājiem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7A6B-AD20-A2FA-88F5-D25F851ABE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6CD2DA3-A837-469A-93D7-5D9B45E37F0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035A9-9F6D-6296-F030-916BD813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39" y="1516284"/>
            <a:ext cx="3301754" cy="472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4AB40B-76EE-8DBF-E0AF-51AA2A349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99" y="1516284"/>
            <a:ext cx="3329233" cy="47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8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4A5E-0EAB-4513-8F6C-EAD092245E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6CD2DA3-A837-469A-93D7-5D9B45E37F0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EF23A-1D94-397D-9DD2-0FF6988E970D}"/>
              </a:ext>
            </a:extLst>
          </p:cNvPr>
          <p:cNvSpPr txBox="1">
            <a:spLocks/>
          </p:cNvSpPr>
          <p:nvPr/>
        </p:nvSpPr>
        <p:spPr bwMode="auto">
          <a:xfrm>
            <a:off x="578732" y="1804654"/>
            <a:ext cx="7955667" cy="45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b="0" dirty="0"/>
              <a:t>NVD tīmekļvietnes </a:t>
            </a:r>
            <a:r>
              <a:rPr lang="lv-LV" altLang="lv-LV" sz="1600" b="0" dirty="0">
                <a:hlinkClick r:id="rId2"/>
              </a:rPr>
              <a:t>www.vmnvd.gov.lv</a:t>
            </a:r>
            <a:r>
              <a:rPr lang="lv-LV" altLang="lv-LV" sz="1600" b="0" dirty="0"/>
              <a:t> sadaļā «Iedzīvotājiem» – «Valsts apmaksāti veselības aprūpes pakalpojumi» - «Profilaktiskās pārbaudes»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3501DB-2EC9-8274-ADDE-4F2BD97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66" y="360212"/>
            <a:ext cx="6180180" cy="1036638"/>
          </a:xfrm>
        </p:spPr>
        <p:txBody>
          <a:bodyPr anchor="ctr"/>
          <a:lstStyle/>
          <a:p>
            <a:r>
              <a:rPr lang="lv-LV" altLang="lv-LV" sz="2200" dirty="0"/>
              <a:t>Kur pieejami informatīvie materiāli?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971DD-1A12-F10D-03C6-609DF185E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72811"/>
            <a:ext cx="5145370" cy="2871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6BD5E-5D11-158C-DC22-0DA039B58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23" y="4128972"/>
            <a:ext cx="6202877" cy="17878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30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4A5E-0EAB-4513-8F6C-EAD092245E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6CD2DA3-A837-469A-93D7-5D9B45E37F0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EF23A-1D94-397D-9DD2-0FF6988E970D}"/>
              </a:ext>
            </a:extLst>
          </p:cNvPr>
          <p:cNvSpPr txBox="1">
            <a:spLocks/>
          </p:cNvSpPr>
          <p:nvPr/>
        </p:nvSpPr>
        <p:spPr bwMode="auto">
          <a:xfrm>
            <a:off x="547867" y="3297789"/>
            <a:ext cx="4197753" cy="45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lv-LV" altLang="lv-LV" sz="1600" b="0" dirty="0"/>
              <a:t>Veicot NVD tīmekļvietnē pieejamo materiālu druku praksē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b="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b="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lv-LV" altLang="lv-LV" sz="1600" b="0" dirty="0"/>
              <a:t>Ja ir interese par lielāka apjoma profesionālo druku (vismaz 80-100 gab. vienai praksei) un ir iespēja patstāvīgi saņemt drukātos materiālus kādā no NVD teritoriālajām nodaļām – aicinām pieteikt materiālu druku, rakstot «NVD Sabiedrisko attiecību nodaļai» (</a:t>
            </a:r>
            <a:r>
              <a:rPr lang="lv-LV" altLang="lv-LV" sz="1600" b="0" dirty="0" err="1"/>
              <a:t>nvd@vmnvd.gov.lv</a:t>
            </a:r>
            <a:r>
              <a:rPr lang="lv-LV" altLang="lv-LV" sz="1600" b="0" dirty="0"/>
              <a:t>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3501DB-2EC9-8274-ADDE-4F2BD97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66" y="360212"/>
            <a:ext cx="6180180" cy="1036638"/>
          </a:xfrm>
        </p:spPr>
        <p:txBody>
          <a:bodyPr anchor="ctr"/>
          <a:lstStyle/>
          <a:p>
            <a:r>
              <a:rPr lang="lv-LV" altLang="lv-LV" sz="2200" dirty="0"/>
              <a:t>Materiālu druka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37C893-04FB-D9FE-A53B-6AB4EF35BFD3}"/>
              </a:ext>
            </a:extLst>
          </p:cNvPr>
          <p:cNvSpPr/>
          <p:nvPr/>
        </p:nvSpPr>
        <p:spPr>
          <a:xfrm>
            <a:off x="5006799" y="2117725"/>
            <a:ext cx="3558469" cy="347284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86876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4A5E-0EAB-4513-8F6C-EAD092245E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6CD2DA3-A837-469A-93D7-5D9B45E37F0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EF23A-1D94-397D-9DD2-0FF6988E970D}"/>
              </a:ext>
            </a:extLst>
          </p:cNvPr>
          <p:cNvSpPr txBox="1">
            <a:spLocks/>
          </p:cNvSpPr>
          <p:nvPr/>
        </p:nvSpPr>
        <p:spPr bwMode="auto">
          <a:xfrm>
            <a:off x="578732" y="1804654"/>
            <a:ext cx="4664599" cy="45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lv-LV" altLang="lv-LV" sz="1600" dirty="0"/>
              <a:t>Nacionālā veselības dienesta</a:t>
            </a:r>
            <a:br>
              <a:rPr lang="lv-LV" altLang="lv-LV" sz="1600" dirty="0"/>
            </a:br>
            <a:r>
              <a:rPr lang="lv-LV" altLang="lv-LV" sz="1600" dirty="0"/>
              <a:t>Klientu apkalpošanas centrs: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lv-LV" altLang="lv-LV" sz="1600" b="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lv-LV" altLang="lv-LV" sz="1600" b="0" dirty="0"/>
              <a:t>Bezmaksas informatīvais tālrunis 80001234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b="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lv-LV" altLang="lv-LV" sz="1600" b="0" dirty="0"/>
              <a:t>E-pasts: </a:t>
            </a:r>
            <a:r>
              <a:rPr lang="lv-LV" altLang="lv-LV" sz="1600" b="0" dirty="0">
                <a:hlinkClick r:id="rId2"/>
              </a:rPr>
              <a:t>nvd@vmnvd.gov.lv</a:t>
            </a:r>
            <a:endParaRPr lang="lv-LV" altLang="lv-LV" sz="1600" b="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b="0" dirty="0"/>
          </a:p>
          <a:p>
            <a:pPr>
              <a:buClr>
                <a:schemeClr val="accent6">
                  <a:lumMod val="75000"/>
                </a:schemeClr>
              </a:buClr>
            </a:pPr>
            <a:br>
              <a:rPr lang="lv-LV" altLang="lv-LV" sz="1600" dirty="0"/>
            </a:br>
            <a:r>
              <a:rPr lang="lv-LV" altLang="lv-LV" sz="1600" dirty="0"/>
              <a:t>NVD tīmeklvietne: </a:t>
            </a:r>
            <a:r>
              <a:rPr lang="lv-LV" altLang="lv-LV" sz="1600" b="0" dirty="0">
                <a:hlinkClick r:id="rId3"/>
              </a:rPr>
              <a:t>www.vmnvd.gov.lv</a:t>
            </a:r>
            <a:r>
              <a:rPr lang="lv-LV" altLang="lv-LV" sz="1600" b="0" dirty="0"/>
              <a:t>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3501DB-2EC9-8274-ADDE-4F2BD970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66" y="360212"/>
            <a:ext cx="6180180" cy="1036638"/>
          </a:xfrm>
        </p:spPr>
        <p:txBody>
          <a:bodyPr anchor="ctr"/>
          <a:lstStyle/>
          <a:p>
            <a:r>
              <a:rPr lang="lv-LV" altLang="lv-LV" sz="2200" dirty="0"/>
              <a:t>Kur iedzīvotāji var vērsties jautājumu gadījumā?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06C4A9-BAE3-CA3C-6C9C-76ED0337A2C4}"/>
              </a:ext>
            </a:extLst>
          </p:cNvPr>
          <p:cNvSpPr/>
          <p:nvPr/>
        </p:nvSpPr>
        <p:spPr>
          <a:xfrm>
            <a:off x="5006799" y="2117725"/>
            <a:ext cx="3558469" cy="347284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56769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4A5E-0EAB-4513-8F6C-EAD092245E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6CD2DA3-A837-469A-93D7-5D9B45E37F0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EF23A-1D94-397D-9DD2-0FF6988E970D}"/>
              </a:ext>
            </a:extLst>
          </p:cNvPr>
          <p:cNvSpPr txBox="1">
            <a:spLocks/>
          </p:cNvSpPr>
          <p:nvPr/>
        </p:nvSpPr>
        <p:spPr bwMode="auto">
          <a:xfrm>
            <a:off x="607670" y="1480563"/>
            <a:ext cx="8079130" cy="45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lv-LV" altLang="lv-LV" dirty="0"/>
              <a:t>Paldies par uzmanību!</a:t>
            </a: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lv-LV" altLang="lv-LV" sz="2000" b="0" dirty="0"/>
              <a:t>Veiksmi darbā!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lv-LV" altLang="lv-LV" sz="1600" dirty="0"/>
          </a:p>
        </p:txBody>
      </p:sp>
    </p:spTree>
    <p:extLst>
      <p:ext uri="{BB962C8B-B14F-4D97-AF65-F5344CB8AC3E}">
        <p14:creationId xmlns:p14="http://schemas.microsoft.com/office/powerpoint/2010/main" val="3457223612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2401</TotalTime>
  <Words>219</Words>
  <Application>Microsoft Macintosh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89_Prezentacija_templateLV</vt:lpstr>
      <vt:lpstr>NVD izstrādātie informatīvie materiāli iedzīvotājiem par  vēža skrīningu </vt:lpstr>
      <vt:lpstr>Valsts apmaksātas vēža skrīninga pārbaudes</vt:lpstr>
      <vt:lpstr>A4 informatīvie materiāli iedzīvotājiem</vt:lpstr>
      <vt:lpstr>A4 informatīvie materiāli iedzīvotājiem</vt:lpstr>
      <vt:lpstr>Kur pieejami informatīvie materiāli?</vt:lpstr>
      <vt:lpstr>Materiālu druka</vt:lpstr>
      <vt:lpstr>Kur iedzīvotāji var vērsties jautājumu gadījumā?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Evija Štālberga</cp:lastModifiedBy>
  <cp:revision>174</cp:revision>
  <cp:lastPrinted>2019-03-14T08:59:42Z</cp:lastPrinted>
  <dcterms:created xsi:type="dcterms:W3CDTF">2014-11-20T14:46:47Z</dcterms:created>
  <dcterms:modified xsi:type="dcterms:W3CDTF">2023-04-27T09:45:13Z</dcterms:modified>
</cp:coreProperties>
</file>