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5"/>
  </p:notesMasterIdLst>
  <p:handoutMasterIdLst>
    <p:handoutMasterId r:id="rId16"/>
  </p:handoutMasterIdLst>
  <p:sldIdLst>
    <p:sldId id="256" r:id="rId2"/>
    <p:sldId id="420" r:id="rId3"/>
    <p:sldId id="423" r:id="rId4"/>
    <p:sldId id="430" r:id="rId5"/>
    <p:sldId id="422" r:id="rId6"/>
    <p:sldId id="421" r:id="rId7"/>
    <p:sldId id="424" r:id="rId8"/>
    <p:sldId id="425" r:id="rId9"/>
    <p:sldId id="426" r:id="rId10"/>
    <p:sldId id="427" r:id="rId11"/>
    <p:sldId id="428" r:id="rId12"/>
    <p:sldId id="429" r:id="rId13"/>
    <p:sldId id="373" r:id="rId14"/>
  </p:sldIdLst>
  <p:sldSz cx="9144000" cy="6858000" type="screen4x3"/>
  <p:notesSz cx="6797675" cy="9926638"/>
  <p:defaultTextStyle>
    <a:defPPr>
      <a:defRPr lang="en-US"/>
    </a:defPPr>
    <a:lvl1pPr algn="l" defTabSz="938213"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1pPr>
    <a:lvl2pPr marL="468313" indent="-11113" algn="l" defTabSz="938213"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2pPr>
    <a:lvl3pPr marL="938213" indent="-23813" algn="l" defTabSz="938213"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3pPr>
    <a:lvl4pPr marL="1408113" indent="-36513" algn="l" defTabSz="938213"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4pPr>
    <a:lvl5pPr marL="1878013" indent="-49213" algn="l" defTabSz="938213"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5pPr>
    <a:lvl6pPr marL="2286000" algn="l" defTabSz="914400" rtl="0" eaLnBrk="1" latinLnBrk="0" hangingPunct="1">
      <a:defRPr sz="1700" kern="1200">
        <a:solidFill>
          <a:schemeClr val="tx1"/>
        </a:solidFill>
        <a:latin typeface="Times New Roman" panose="02020603050405020304" pitchFamily="18" charset="0"/>
        <a:ea typeface="+mn-ea"/>
        <a:cs typeface="Arial" panose="020B0604020202020204" pitchFamily="34" charset="0"/>
      </a:defRPr>
    </a:lvl6pPr>
    <a:lvl7pPr marL="2743200" algn="l" defTabSz="914400" rtl="0" eaLnBrk="1" latinLnBrk="0" hangingPunct="1">
      <a:defRPr sz="1700" kern="1200">
        <a:solidFill>
          <a:schemeClr val="tx1"/>
        </a:solidFill>
        <a:latin typeface="Times New Roman" panose="02020603050405020304" pitchFamily="18" charset="0"/>
        <a:ea typeface="+mn-ea"/>
        <a:cs typeface="Arial" panose="020B0604020202020204" pitchFamily="34" charset="0"/>
      </a:defRPr>
    </a:lvl7pPr>
    <a:lvl8pPr marL="3200400" algn="l" defTabSz="914400" rtl="0" eaLnBrk="1" latinLnBrk="0" hangingPunct="1">
      <a:defRPr sz="1700" kern="1200">
        <a:solidFill>
          <a:schemeClr val="tx1"/>
        </a:solidFill>
        <a:latin typeface="Times New Roman" panose="02020603050405020304" pitchFamily="18" charset="0"/>
        <a:ea typeface="+mn-ea"/>
        <a:cs typeface="Arial" panose="020B0604020202020204" pitchFamily="34" charset="0"/>
      </a:defRPr>
    </a:lvl8pPr>
    <a:lvl9pPr marL="3657600" algn="l" defTabSz="914400" rtl="0" eaLnBrk="1" latinLnBrk="0" hangingPunct="1">
      <a:defRPr sz="1700" kern="1200">
        <a:solidFill>
          <a:schemeClr val="tx1"/>
        </a:solidFill>
        <a:latin typeface="Times New Roman" panose="02020603050405020304" pitchFamily="18"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9900"/>
    <a:srgbClr val="5CCB1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16D9F66E-5EB9-4882-86FB-DCBF35E3C3E4}" styleName="Medium Style 4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8FB837D-C827-4EFA-A057-4D05807E0F7C}" styleName="Dizaina stils 1 - izcēlums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D7AC3CCA-C797-4891-BE02-D94E43425B78}" styleName="Vidējs stils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AF606853-7671-496A-8E4F-DF71F8EC918B}" styleName="Dark Style 1 - Accent 6">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6"/>
          </a:solidFill>
        </a:fill>
      </a:tcStyle>
    </a:wholeTbl>
    <a:band1H>
      <a:tcStyle>
        <a:tcBdr/>
        <a:fill>
          <a:solidFill>
            <a:schemeClr val="accent6">
              <a:shade val="60000"/>
            </a:schemeClr>
          </a:solidFill>
        </a:fill>
      </a:tcStyle>
    </a:band1H>
    <a:band1V>
      <a:tcStyle>
        <a:tcBdr/>
        <a:fill>
          <a:solidFill>
            <a:schemeClr val="accent6">
              <a:shade val="60000"/>
            </a:schemeClr>
          </a:solidFill>
        </a:fill>
      </a:tcStyle>
    </a:band1V>
    <a:lastCol>
      <a:tcTxStyle b="on"/>
      <a:tcStyle>
        <a:tcBdr>
          <a:left>
            <a:ln w="25400" cmpd="sng">
              <a:solidFill>
                <a:schemeClr val="lt1"/>
              </a:solidFill>
            </a:ln>
          </a:left>
        </a:tcBdr>
        <a:fill>
          <a:solidFill>
            <a:schemeClr val="accent6">
              <a:shade val="60000"/>
            </a:schemeClr>
          </a:solidFill>
        </a:fill>
      </a:tcStyle>
    </a:lastCol>
    <a:firstCol>
      <a:tcTxStyle b="on"/>
      <a:tcStyle>
        <a:tcBdr>
          <a:right>
            <a:ln w="25400" cmpd="sng">
              <a:solidFill>
                <a:schemeClr val="lt1"/>
              </a:solidFill>
            </a:ln>
          </a:right>
        </a:tcBdr>
        <a:fill>
          <a:solidFill>
            <a:schemeClr val="accent6">
              <a:shade val="60000"/>
            </a:schemeClr>
          </a:solidFill>
        </a:fill>
      </a:tcStyle>
    </a:firstCol>
    <a:lastRow>
      <a:tcTxStyle b="on"/>
      <a:tcStyle>
        <a:tcBdr>
          <a:top>
            <a:ln w="25400" cmpd="sng">
              <a:solidFill>
                <a:schemeClr val="lt1"/>
              </a:solidFill>
            </a:ln>
          </a:top>
        </a:tcBdr>
        <a:fill>
          <a:solidFill>
            <a:schemeClr val="accent6">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8540" autoAdjust="0"/>
  </p:normalViewPr>
  <p:slideViewPr>
    <p:cSldViewPr snapToGrid="0" snapToObjects="1">
      <p:cViewPr varScale="1">
        <p:scale>
          <a:sx n="81" d="100"/>
          <a:sy n="81" d="100"/>
        </p:scale>
        <p:origin x="1526" y="53"/>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6_1">
  <dgm:title val=""/>
  <dgm:desc val=""/>
  <dgm:catLst>
    <dgm:cat type="accent6" pri="11100"/>
  </dgm:catLst>
  <dgm:styleLbl name="node0">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6">
        <a:shade val="80000"/>
      </a:schemeClr>
    </dgm:linClrLst>
    <dgm:effectClrLst/>
    <dgm:txLinClrLst/>
    <dgm:txFillClrLst/>
    <dgm:txEffectClrLst/>
  </dgm:styleLbl>
  <dgm:styleLbl name="node2">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fg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align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bg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dgm:linClrLst>
    <dgm:effectClrLst/>
    <dgm:txLinClrLst/>
    <dgm:txFillClrLst meth="repeat">
      <a:schemeClr val="tx1"/>
    </dgm:txFillClrLst>
    <dgm:txEffectClrLst/>
  </dgm:styleLbl>
  <dgm:styleLbl name="asst0">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dgm:txEffectClrLst/>
  </dgm:styleLbl>
  <dgm:styleLbl name="parChTrans2D2">
    <dgm:fillClrLst meth="repeat">
      <a:schemeClr val="accent6"/>
    </dgm:fillClrLst>
    <dgm:linClrLst meth="repeat">
      <a:schemeClr val="accent6"/>
    </dgm:linClrLst>
    <dgm:effectClrLst/>
    <dgm:txLinClrLst/>
    <dgm:txFillClrLst/>
    <dgm:txEffectClrLst/>
  </dgm:styleLbl>
  <dgm:styleLbl name="parChTrans2D3">
    <dgm:fillClrLst meth="repeat">
      <a:schemeClr val="accent6"/>
    </dgm:fillClrLst>
    <dgm:linClrLst meth="repeat">
      <a:schemeClr val="accent6"/>
    </dgm:linClrLst>
    <dgm:effectClrLst/>
    <dgm:txLinClrLst/>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conF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align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trAlignAcc1">
    <dgm:fillClrLst meth="repeat">
      <a:schemeClr val="accent6">
        <a:alpha val="40000"/>
        <a:tint val="40000"/>
      </a:schemeClr>
    </dgm:fillClrLst>
    <dgm:linClrLst meth="repeat">
      <a:schemeClr val="accent6"/>
    </dgm:linClrLst>
    <dgm:effectClrLst/>
    <dgm:txLinClrLst/>
    <dgm:txFillClrLst meth="repeat">
      <a:schemeClr val="dk1"/>
    </dgm:txFillClrLst>
    <dgm:txEffectClrLst/>
  </dgm:styleLbl>
  <dgm:styleLbl name="b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fgAcc0">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2">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3">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4">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6_3">
  <dgm:title val=""/>
  <dgm:desc val=""/>
  <dgm:catLst>
    <dgm:cat type="accent6" pri="11300"/>
  </dgm:catLst>
  <dgm:styleLbl name="node0">
    <dgm:fillClrLst meth="repeat">
      <a:schemeClr val="accent6">
        <a:shade val="80000"/>
      </a:schemeClr>
    </dgm:fillClrLst>
    <dgm:linClrLst meth="repeat">
      <a:schemeClr val="lt1"/>
    </dgm:linClrLst>
    <dgm:effectClrLst/>
    <dgm:txLinClrLst/>
    <dgm:txFillClrLst/>
    <dgm:txEffectClrLst/>
  </dgm:styleLbl>
  <dgm:styleLbl name="node1">
    <dgm:fillClrLst>
      <a:schemeClr val="accent6">
        <a:shade val="80000"/>
      </a:schemeClr>
      <a:schemeClr val="accent6">
        <a:tint val="70000"/>
      </a:schemeClr>
    </dgm:fillClrLst>
    <dgm:linClrLst meth="repeat">
      <a:schemeClr val="lt1"/>
    </dgm:linClrLst>
    <dgm:effectClrLst/>
    <dgm:txLinClrLst/>
    <dgm:txFillClrLst/>
    <dgm:txEffectClrLst/>
  </dgm:styleLbl>
  <dgm:styleLbl name="alignNode1">
    <dgm:fillClrLst>
      <a:schemeClr val="accent6">
        <a:shade val="80000"/>
      </a:schemeClr>
      <a:schemeClr val="accent6">
        <a:tint val="70000"/>
      </a:schemeClr>
    </dgm:fillClrLst>
    <dgm:linClrLst>
      <a:schemeClr val="accent6">
        <a:shade val="80000"/>
      </a:schemeClr>
      <a:schemeClr val="accent6">
        <a:tint val="70000"/>
      </a:schemeClr>
    </dgm:linClrLst>
    <dgm:effectClrLst/>
    <dgm:txLinClrLst/>
    <dgm:txFillClrLst/>
    <dgm:txEffectClrLst/>
  </dgm:styleLbl>
  <dgm:styleLbl name="lnNode1">
    <dgm:fillClrLst>
      <a:schemeClr val="accent6">
        <a:shade val="80000"/>
      </a:schemeClr>
      <a:schemeClr val="accent6">
        <a:tint val="70000"/>
      </a:schemeClr>
    </dgm:fillClrLst>
    <dgm:linClrLst meth="repeat">
      <a:schemeClr val="lt1"/>
    </dgm:linClrLst>
    <dgm:effectClrLst/>
    <dgm:txLinClrLst/>
    <dgm:txFillClrLst/>
    <dgm:txEffectClrLst/>
  </dgm:styleLbl>
  <dgm:styleLbl name="vennNode1">
    <dgm:fillClrLst>
      <a:schemeClr val="accent6">
        <a:shade val="80000"/>
        <a:alpha val="50000"/>
      </a:schemeClr>
      <a:schemeClr val="accent6">
        <a:tint val="70000"/>
        <a:alpha val="50000"/>
      </a:schemeClr>
    </dgm:fillClrLst>
    <dgm:linClrLst meth="repeat">
      <a:schemeClr val="lt1"/>
    </dgm:linClrLst>
    <dgm:effectClrLst/>
    <dgm:txLinClrLst/>
    <dgm:txFillClrLst/>
    <dgm:txEffectClrLst/>
  </dgm:styleLbl>
  <dgm:styleLbl name="node2">
    <dgm:fillClrLst>
      <a:schemeClr val="accent6">
        <a:tint val="99000"/>
      </a:schemeClr>
    </dgm:fillClrLst>
    <dgm:linClrLst meth="repeat">
      <a:schemeClr val="lt1"/>
    </dgm:linClrLst>
    <dgm:effectClrLst/>
    <dgm:txLinClrLst/>
    <dgm:txFillClrLst/>
    <dgm:txEffectClrLst/>
  </dgm:styleLbl>
  <dgm:styleLbl name="node3">
    <dgm:fillClrLst>
      <a:schemeClr val="accent6">
        <a:tint val="80000"/>
      </a:schemeClr>
    </dgm:fillClrLst>
    <dgm:linClrLst meth="repeat">
      <a:schemeClr val="lt1"/>
    </dgm:linClrLst>
    <dgm:effectClrLst/>
    <dgm:txLinClrLst/>
    <dgm:txFillClrLst/>
    <dgm:txEffectClrLst/>
  </dgm:styleLbl>
  <dgm:styleLbl name="node4">
    <dgm:fillClrLst>
      <a:schemeClr val="accent6">
        <a:tint val="70000"/>
      </a:schemeClr>
    </dgm:fillClrLst>
    <dgm:linClrLst meth="repeat">
      <a:schemeClr val="lt1"/>
    </dgm:linClrLst>
    <dgm:effectClrLst/>
    <dgm:txLinClrLst/>
    <dgm:txFillClrLst/>
    <dgm:txEffectClrLst/>
  </dgm:styleLbl>
  <dgm:styleLbl name="fgImgPlace1">
    <dgm:fillClrLst>
      <a:schemeClr val="accent6">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6">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6">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6">
        <a:shade val="90000"/>
      </a:schemeClr>
      <a:schemeClr val="accent6">
        <a:tint val="70000"/>
      </a:schemeClr>
    </dgm:fillClrLst>
    <dgm:linClrLst>
      <a:schemeClr val="accent6">
        <a:shade val="90000"/>
      </a:schemeClr>
      <a:schemeClr val="accent6">
        <a:tint val="70000"/>
      </a:schemeClr>
    </dgm:linClrLst>
    <dgm:effectClrLst/>
    <dgm:txLinClrLst/>
    <dgm:txFillClrLst/>
    <dgm:txEffectClrLst/>
  </dgm:styleLbl>
  <dgm:styleLbl name="fgSibTrans2D1">
    <dgm:fillClrLst>
      <a:schemeClr val="accent6">
        <a:shade val="90000"/>
      </a:schemeClr>
      <a:schemeClr val="accent6">
        <a:tint val="70000"/>
      </a:schemeClr>
    </dgm:fillClrLst>
    <dgm:linClrLst>
      <a:schemeClr val="accent6">
        <a:shade val="90000"/>
      </a:schemeClr>
      <a:schemeClr val="accent6">
        <a:tint val="70000"/>
      </a:schemeClr>
    </dgm:linClrLst>
    <dgm:effectClrLst/>
    <dgm:txLinClrLst/>
    <dgm:txFillClrLst meth="repeat">
      <a:schemeClr val="lt1"/>
    </dgm:txFillClrLst>
    <dgm:txEffectClrLst/>
  </dgm:styleLbl>
  <dgm:styleLbl name="bgSibTrans2D1">
    <dgm:fillClrLst>
      <a:schemeClr val="accent6">
        <a:shade val="90000"/>
      </a:schemeClr>
      <a:schemeClr val="accent6">
        <a:tint val="70000"/>
      </a:schemeClr>
    </dgm:fillClrLst>
    <dgm:linClrLst>
      <a:schemeClr val="accent6">
        <a:shade val="90000"/>
      </a:schemeClr>
      <a:schemeClr val="accent6">
        <a:tint val="70000"/>
      </a:schemeClr>
    </dgm:linClrLst>
    <dgm:effectClrLst/>
    <dgm:txLinClrLst/>
    <dgm:txFillClrLst meth="repeat">
      <a:schemeClr val="lt1"/>
    </dgm:txFillClrLst>
    <dgm:txEffectClrLst/>
  </dgm:styleLbl>
  <dgm:styleLbl name="sibTrans1D1">
    <dgm:fillClrLst>
      <a:schemeClr val="accent6">
        <a:shade val="90000"/>
      </a:schemeClr>
      <a:schemeClr val="accent6">
        <a:tint val="70000"/>
      </a:schemeClr>
    </dgm:fillClrLst>
    <dgm:linClrLst>
      <a:schemeClr val="accent6">
        <a:shade val="90000"/>
      </a:schemeClr>
      <a:schemeClr val="accent6">
        <a:tint val="70000"/>
      </a:schemeClr>
    </dgm:linClrLst>
    <dgm:effectClrLst/>
    <dgm:txLinClrLst/>
    <dgm:txFillClrLst meth="repeat">
      <a:schemeClr val="tx1"/>
    </dgm:txFillClrLst>
    <dgm:txEffectClrLst/>
  </dgm:styleLbl>
  <dgm:styleLbl name="callout">
    <dgm:fillClrLst meth="repeat">
      <a:schemeClr val="accent6"/>
    </dgm:fillClrLst>
    <dgm:linClrLst meth="repeat">
      <a:schemeClr val="accent6"/>
    </dgm:linClrLst>
    <dgm:effectClrLst/>
    <dgm:txLinClrLst/>
    <dgm:txFillClrLst meth="repeat">
      <a:schemeClr val="tx1"/>
    </dgm:txFillClrLst>
    <dgm:txEffectClrLst/>
  </dgm:styleLbl>
  <dgm:styleLbl name="asst0">
    <dgm:fillClrLst meth="repeat">
      <a:schemeClr val="accent6">
        <a:shade val="80000"/>
      </a:schemeClr>
    </dgm:fillClrLst>
    <dgm:linClrLst meth="repeat">
      <a:schemeClr val="lt1"/>
    </dgm:linClrLst>
    <dgm:effectClrLst/>
    <dgm:txLinClrLst/>
    <dgm:txFillClrLst/>
    <dgm:txEffectClrLst/>
  </dgm:styleLbl>
  <dgm:styleLbl name="asst1">
    <dgm:fillClrLst meth="repeat">
      <a:schemeClr val="accent6">
        <a:shade val="80000"/>
      </a:schemeClr>
    </dgm:fillClrLst>
    <dgm:linClrLst meth="repeat">
      <a:schemeClr val="lt1"/>
    </dgm:linClrLst>
    <dgm:effectClrLst/>
    <dgm:txLinClrLst/>
    <dgm:txFillClrLst/>
    <dgm:txEffectClrLst/>
  </dgm:styleLbl>
  <dgm:styleLbl name="asst2">
    <dgm:fillClrLst>
      <a:schemeClr val="accent6">
        <a:tint val="99000"/>
      </a:schemeClr>
    </dgm:fillClrLst>
    <dgm:linClrLst meth="repeat">
      <a:schemeClr val="lt1"/>
    </dgm:linClrLst>
    <dgm:effectClrLst/>
    <dgm:txLinClrLst/>
    <dgm:txFillClrLst/>
    <dgm:txEffectClrLst/>
  </dgm:styleLbl>
  <dgm:styleLbl name="asst3">
    <dgm:fillClrLst>
      <a:schemeClr val="accent6">
        <a:tint val="80000"/>
      </a:schemeClr>
    </dgm:fillClrLst>
    <dgm:linClrLst meth="repeat">
      <a:schemeClr val="lt1"/>
    </dgm:linClrLst>
    <dgm:effectClrLst/>
    <dgm:txLinClrLst/>
    <dgm:txFillClrLst/>
    <dgm:txEffectClrLst/>
  </dgm:styleLbl>
  <dgm:styleLbl name="asst4">
    <dgm:fillClrLst>
      <a:schemeClr val="accent6">
        <a:tint val="70000"/>
      </a:schemeClr>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meth="repeat">
      <a:schemeClr val="lt1"/>
    </dgm:txFillClrLst>
    <dgm:txEffectClrLst/>
  </dgm:styleLbl>
  <dgm:styleLbl name="parChTrans2D2">
    <dgm:fillClrLst meth="repeat">
      <a:schemeClr val="accent6">
        <a:tint val="90000"/>
      </a:schemeClr>
    </dgm:fillClrLst>
    <dgm:linClrLst meth="repeat">
      <a:schemeClr val="accent6">
        <a:tint val="90000"/>
      </a:schemeClr>
    </dgm:linClrLst>
    <dgm:effectClrLst/>
    <dgm:txLinClrLst/>
    <dgm:txFillClrLst/>
    <dgm:txEffectClrLst/>
  </dgm:styleLbl>
  <dgm:styleLbl name="parChTrans2D3">
    <dgm:fillClrLst meth="repeat">
      <a:schemeClr val="accent6">
        <a:tint val="70000"/>
      </a:schemeClr>
    </dgm:fillClrLst>
    <dgm:linClrLst meth="repeat">
      <a:schemeClr val="accent6">
        <a:tint val="70000"/>
      </a:schemeClr>
    </dgm:linClrLst>
    <dgm:effectClrLst/>
    <dgm:txLinClrLst/>
    <dgm:txFillClrLst/>
    <dgm:txEffectClrLst/>
  </dgm:styleLbl>
  <dgm:styleLbl name="parChTrans2D4">
    <dgm:fillClrLst meth="repeat">
      <a:schemeClr val="accent6">
        <a:tint val="50000"/>
      </a:schemeClr>
    </dgm:fillClrLst>
    <dgm:linClrLst meth="repeat">
      <a:schemeClr val="accent6">
        <a:tint val="50000"/>
      </a:schemeClr>
    </dgm:linClrLst>
    <dgm:effectClrLst/>
    <dgm:txLinClrLst/>
    <dgm:txFillClrLst meth="repeat">
      <a:schemeClr val="lt1"/>
    </dgm:txFillClrLst>
    <dgm:txEffectClrLst/>
  </dgm:styleLbl>
  <dgm:styleLbl name="parChTrans1D1">
    <dgm:fillClrLst meth="repeat">
      <a:schemeClr val="accent6">
        <a:shade val="80000"/>
      </a:schemeClr>
    </dgm:fillClrLst>
    <dgm:linClrLst meth="repeat">
      <a:schemeClr val="accent6">
        <a:shade val="80000"/>
      </a:schemeClr>
    </dgm:linClrLst>
    <dgm:effectClrLst/>
    <dgm:txLinClrLst/>
    <dgm:txFillClrLst meth="repeat">
      <a:schemeClr val="tx1"/>
    </dgm:txFillClrLst>
    <dgm:txEffectClrLst/>
  </dgm:styleLbl>
  <dgm:styleLbl name="parChTrans1D2">
    <dgm:fillClrLst meth="repeat">
      <a:schemeClr val="accent6">
        <a:tint val="99000"/>
      </a:schemeClr>
    </dgm:fillClrLst>
    <dgm:linClrLst meth="repeat">
      <a:schemeClr val="accent6">
        <a:tint val="99000"/>
      </a:schemeClr>
    </dgm:linClrLst>
    <dgm:effectClrLst/>
    <dgm:txLinClrLst/>
    <dgm:txFillClrLst meth="repeat">
      <a:schemeClr val="tx1"/>
    </dgm:txFillClrLst>
    <dgm:txEffectClrLst/>
  </dgm:styleLbl>
  <dgm:styleLbl name="parChTrans1D3">
    <dgm:fillClrLst meth="repeat">
      <a:schemeClr val="accent6">
        <a:tint val="80000"/>
      </a:schemeClr>
    </dgm:fillClrLst>
    <dgm:linClrLst meth="repeat">
      <a:schemeClr val="accent6">
        <a:tint val="80000"/>
      </a:schemeClr>
    </dgm:linClrLst>
    <dgm:effectClrLst/>
    <dgm:txLinClrLst/>
    <dgm:txFillClrLst meth="repeat">
      <a:schemeClr val="tx1"/>
    </dgm:txFillClrLst>
    <dgm:txEffectClrLst/>
  </dgm:styleLbl>
  <dgm:styleLbl name="parChTrans1D4">
    <dgm:fillClrLst meth="repeat">
      <a:schemeClr val="accent6">
        <a:tint val="70000"/>
      </a:schemeClr>
    </dgm:fillClrLst>
    <dgm:linClrLst meth="repeat">
      <a:schemeClr val="accent6">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6">
        <a:shade val="80000"/>
      </a:schemeClr>
      <a:schemeClr val="accent6">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6">
        <a:shade val="80000"/>
      </a:schemeClr>
      <a:schemeClr val="accent6">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6">
        <a:shade val="80000"/>
      </a:schemeClr>
      <a:schemeClr val="accent6">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a:schemeClr val="accent6">
        <a:shade val="80000"/>
      </a:schemeClr>
      <a:schemeClr val="accent6">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6">
        <a:shade val="80000"/>
      </a:schemeClr>
      <a:schemeClr val="accent6">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align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bgAccFollowNode1">
    <dgm:fillClrLst meth="repeat">
      <a:schemeClr val="accent6">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a:tint val="70000"/>
      </a:schemeClr>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6">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6_3">
  <dgm:title val=""/>
  <dgm:desc val=""/>
  <dgm:catLst>
    <dgm:cat type="accent6" pri="11300"/>
  </dgm:catLst>
  <dgm:styleLbl name="node0">
    <dgm:fillClrLst meth="repeat">
      <a:schemeClr val="accent6">
        <a:shade val="80000"/>
      </a:schemeClr>
    </dgm:fillClrLst>
    <dgm:linClrLst meth="repeat">
      <a:schemeClr val="lt1"/>
    </dgm:linClrLst>
    <dgm:effectClrLst/>
    <dgm:txLinClrLst/>
    <dgm:txFillClrLst/>
    <dgm:txEffectClrLst/>
  </dgm:styleLbl>
  <dgm:styleLbl name="node1">
    <dgm:fillClrLst>
      <a:schemeClr val="accent6">
        <a:shade val="80000"/>
      </a:schemeClr>
      <a:schemeClr val="accent6">
        <a:tint val="70000"/>
      </a:schemeClr>
    </dgm:fillClrLst>
    <dgm:linClrLst meth="repeat">
      <a:schemeClr val="lt1"/>
    </dgm:linClrLst>
    <dgm:effectClrLst/>
    <dgm:txLinClrLst/>
    <dgm:txFillClrLst/>
    <dgm:txEffectClrLst/>
  </dgm:styleLbl>
  <dgm:styleLbl name="alignNode1">
    <dgm:fillClrLst>
      <a:schemeClr val="accent6">
        <a:shade val="80000"/>
      </a:schemeClr>
      <a:schemeClr val="accent6">
        <a:tint val="70000"/>
      </a:schemeClr>
    </dgm:fillClrLst>
    <dgm:linClrLst>
      <a:schemeClr val="accent6">
        <a:shade val="80000"/>
      </a:schemeClr>
      <a:schemeClr val="accent6">
        <a:tint val="70000"/>
      </a:schemeClr>
    </dgm:linClrLst>
    <dgm:effectClrLst/>
    <dgm:txLinClrLst/>
    <dgm:txFillClrLst/>
    <dgm:txEffectClrLst/>
  </dgm:styleLbl>
  <dgm:styleLbl name="lnNode1">
    <dgm:fillClrLst>
      <a:schemeClr val="accent6">
        <a:shade val="80000"/>
      </a:schemeClr>
      <a:schemeClr val="accent6">
        <a:tint val="70000"/>
      </a:schemeClr>
    </dgm:fillClrLst>
    <dgm:linClrLst meth="repeat">
      <a:schemeClr val="lt1"/>
    </dgm:linClrLst>
    <dgm:effectClrLst/>
    <dgm:txLinClrLst/>
    <dgm:txFillClrLst/>
    <dgm:txEffectClrLst/>
  </dgm:styleLbl>
  <dgm:styleLbl name="vennNode1">
    <dgm:fillClrLst>
      <a:schemeClr val="accent6">
        <a:shade val="80000"/>
        <a:alpha val="50000"/>
      </a:schemeClr>
      <a:schemeClr val="accent6">
        <a:tint val="70000"/>
        <a:alpha val="50000"/>
      </a:schemeClr>
    </dgm:fillClrLst>
    <dgm:linClrLst meth="repeat">
      <a:schemeClr val="lt1"/>
    </dgm:linClrLst>
    <dgm:effectClrLst/>
    <dgm:txLinClrLst/>
    <dgm:txFillClrLst/>
    <dgm:txEffectClrLst/>
  </dgm:styleLbl>
  <dgm:styleLbl name="node2">
    <dgm:fillClrLst>
      <a:schemeClr val="accent6">
        <a:tint val="99000"/>
      </a:schemeClr>
    </dgm:fillClrLst>
    <dgm:linClrLst meth="repeat">
      <a:schemeClr val="lt1"/>
    </dgm:linClrLst>
    <dgm:effectClrLst/>
    <dgm:txLinClrLst/>
    <dgm:txFillClrLst/>
    <dgm:txEffectClrLst/>
  </dgm:styleLbl>
  <dgm:styleLbl name="node3">
    <dgm:fillClrLst>
      <a:schemeClr val="accent6">
        <a:tint val="80000"/>
      </a:schemeClr>
    </dgm:fillClrLst>
    <dgm:linClrLst meth="repeat">
      <a:schemeClr val="lt1"/>
    </dgm:linClrLst>
    <dgm:effectClrLst/>
    <dgm:txLinClrLst/>
    <dgm:txFillClrLst/>
    <dgm:txEffectClrLst/>
  </dgm:styleLbl>
  <dgm:styleLbl name="node4">
    <dgm:fillClrLst>
      <a:schemeClr val="accent6">
        <a:tint val="70000"/>
      </a:schemeClr>
    </dgm:fillClrLst>
    <dgm:linClrLst meth="repeat">
      <a:schemeClr val="lt1"/>
    </dgm:linClrLst>
    <dgm:effectClrLst/>
    <dgm:txLinClrLst/>
    <dgm:txFillClrLst/>
    <dgm:txEffectClrLst/>
  </dgm:styleLbl>
  <dgm:styleLbl name="fgImgPlace1">
    <dgm:fillClrLst>
      <a:schemeClr val="accent6">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6">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6">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6">
        <a:shade val="90000"/>
      </a:schemeClr>
      <a:schemeClr val="accent6">
        <a:tint val="70000"/>
      </a:schemeClr>
    </dgm:fillClrLst>
    <dgm:linClrLst>
      <a:schemeClr val="accent6">
        <a:shade val="90000"/>
      </a:schemeClr>
      <a:schemeClr val="accent6">
        <a:tint val="70000"/>
      </a:schemeClr>
    </dgm:linClrLst>
    <dgm:effectClrLst/>
    <dgm:txLinClrLst/>
    <dgm:txFillClrLst/>
    <dgm:txEffectClrLst/>
  </dgm:styleLbl>
  <dgm:styleLbl name="fgSibTrans2D1">
    <dgm:fillClrLst>
      <a:schemeClr val="accent6">
        <a:shade val="90000"/>
      </a:schemeClr>
      <a:schemeClr val="accent6">
        <a:tint val="70000"/>
      </a:schemeClr>
    </dgm:fillClrLst>
    <dgm:linClrLst>
      <a:schemeClr val="accent6">
        <a:shade val="90000"/>
      </a:schemeClr>
      <a:schemeClr val="accent6">
        <a:tint val="70000"/>
      </a:schemeClr>
    </dgm:linClrLst>
    <dgm:effectClrLst/>
    <dgm:txLinClrLst/>
    <dgm:txFillClrLst meth="repeat">
      <a:schemeClr val="lt1"/>
    </dgm:txFillClrLst>
    <dgm:txEffectClrLst/>
  </dgm:styleLbl>
  <dgm:styleLbl name="bgSibTrans2D1">
    <dgm:fillClrLst>
      <a:schemeClr val="accent6">
        <a:shade val="90000"/>
      </a:schemeClr>
      <a:schemeClr val="accent6">
        <a:tint val="70000"/>
      </a:schemeClr>
    </dgm:fillClrLst>
    <dgm:linClrLst>
      <a:schemeClr val="accent6">
        <a:shade val="90000"/>
      </a:schemeClr>
      <a:schemeClr val="accent6">
        <a:tint val="70000"/>
      </a:schemeClr>
    </dgm:linClrLst>
    <dgm:effectClrLst/>
    <dgm:txLinClrLst/>
    <dgm:txFillClrLst meth="repeat">
      <a:schemeClr val="lt1"/>
    </dgm:txFillClrLst>
    <dgm:txEffectClrLst/>
  </dgm:styleLbl>
  <dgm:styleLbl name="sibTrans1D1">
    <dgm:fillClrLst>
      <a:schemeClr val="accent6">
        <a:shade val="90000"/>
      </a:schemeClr>
      <a:schemeClr val="accent6">
        <a:tint val="70000"/>
      </a:schemeClr>
    </dgm:fillClrLst>
    <dgm:linClrLst>
      <a:schemeClr val="accent6">
        <a:shade val="90000"/>
      </a:schemeClr>
      <a:schemeClr val="accent6">
        <a:tint val="70000"/>
      </a:schemeClr>
    </dgm:linClrLst>
    <dgm:effectClrLst/>
    <dgm:txLinClrLst/>
    <dgm:txFillClrLst meth="repeat">
      <a:schemeClr val="tx1"/>
    </dgm:txFillClrLst>
    <dgm:txEffectClrLst/>
  </dgm:styleLbl>
  <dgm:styleLbl name="callout">
    <dgm:fillClrLst meth="repeat">
      <a:schemeClr val="accent6"/>
    </dgm:fillClrLst>
    <dgm:linClrLst meth="repeat">
      <a:schemeClr val="accent6"/>
    </dgm:linClrLst>
    <dgm:effectClrLst/>
    <dgm:txLinClrLst/>
    <dgm:txFillClrLst meth="repeat">
      <a:schemeClr val="tx1"/>
    </dgm:txFillClrLst>
    <dgm:txEffectClrLst/>
  </dgm:styleLbl>
  <dgm:styleLbl name="asst0">
    <dgm:fillClrLst meth="repeat">
      <a:schemeClr val="accent6">
        <a:shade val="80000"/>
      </a:schemeClr>
    </dgm:fillClrLst>
    <dgm:linClrLst meth="repeat">
      <a:schemeClr val="lt1"/>
    </dgm:linClrLst>
    <dgm:effectClrLst/>
    <dgm:txLinClrLst/>
    <dgm:txFillClrLst/>
    <dgm:txEffectClrLst/>
  </dgm:styleLbl>
  <dgm:styleLbl name="asst1">
    <dgm:fillClrLst meth="repeat">
      <a:schemeClr val="accent6">
        <a:shade val="80000"/>
      </a:schemeClr>
    </dgm:fillClrLst>
    <dgm:linClrLst meth="repeat">
      <a:schemeClr val="lt1"/>
    </dgm:linClrLst>
    <dgm:effectClrLst/>
    <dgm:txLinClrLst/>
    <dgm:txFillClrLst/>
    <dgm:txEffectClrLst/>
  </dgm:styleLbl>
  <dgm:styleLbl name="asst2">
    <dgm:fillClrLst>
      <a:schemeClr val="accent6">
        <a:tint val="99000"/>
      </a:schemeClr>
    </dgm:fillClrLst>
    <dgm:linClrLst meth="repeat">
      <a:schemeClr val="lt1"/>
    </dgm:linClrLst>
    <dgm:effectClrLst/>
    <dgm:txLinClrLst/>
    <dgm:txFillClrLst/>
    <dgm:txEffectClrLst/>
  </dgm:styleLbl>
  <dgm:styleLbl name="asst3">
    <dgm:fillClrLst>
      <a:schemeClr val="accent6">
        <a:tint val="80000"/>
      </a:schemeClr>
    </dgm:fillClrLst>
    <dgm:linClrLst meth="repeat">
      <a:schemeClr val="lt1"/>
    </dgm:linClrLst>
    <dgm:effectClrLst/>
    <dgm:txLinClrLst/>
    <dgm:txFillClrLst/>
    <dgm:txEffectClrLst/>
  </dgm:styleLbl>
  <dgm:styleLbl name="asst4">
    <dgm:fillClrLst>
      <a:schemeClr val="accent6">
        <a:tint val="70000"/>
      </a:schemeClr>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meth="repeat">
      <a:schemeClr val="lt1"/>
    </dgm:txFillClrLst>
    <dgm:txEffectClrLst/>
  </dgm:styleLbl>
  <dgm:styleLbl name="parChTrans2D2">
    <dgm:fillClrLst meth="repeat">
      <a:schemeClr val="accent6">
        <a:tint val="90000"/>
      </a:schemeClr>
    </dgm:fillClrLst>
    <dgm:linClrLst meth="repeat">
      <a:schemeClr val="accent6">
        <a:tint val="90000"/>
      </a:schemeClr>
    </dgm:linClrLst>
    <dgm:effectClrLst/>
    <dgm:txLinClrLst/>
    <dgm:txFillClrLst/>
    <dgm:txEffectClrLst/>
  </dgm:styleLbl>
  <dgm:styleLbl name="parChTrans2D3">
    <dgm:fillClrLst meth="repeat">
      <a:schemeClr val="accent6">
        <a:tint val="70000"/>
      </a:schemeClr>
    </dgm:fillClrLst>
    <dgm:linClrLst meth="repeat">
      <a:schemeClr val="accent6">
        <a:tint val="70000"/>
      </a:schemeClr>
    </dgm:linClrLst>
    <dgm:effectClrLst/>
    <dgm:txLinClrLst/>
    <dgm:txFillClrLst/>
    <dgm:txEffectClrLst/>
  </dgm:styleLbl>
  <dgm:styleLbl name="parChTrans2D4">
    <dgm:fillClrLst meth="repeat">
      <a:schemeClr val="accent6">
        <a:tint val="50000"/>
      </a:schemeClr>
    </dgm:fillClrLst>
    <dgm:linClrLst meth="repeat">
      <a:schemeClr val="accent6">
        <a:tint val="50000"/>
      </a:schemeClr>
    </dgm:linClrLst>
    <dgm:effectClrLst/>
    <dgm:txLinClrLst/>
    <dgm:txFillClrLst meth="repeat">
      <a:schemeClr val="lt1"/>
    </dgm:txFillClrLst>
    <dgm:txEffectClrLst/>
  </dgm:styleLbl>
  <dgm:styleLbl name="parChTrans1D1">
    <dgm:fillClrLst meth="repeat">
      <a:schemeClr val="accent6">
        <a:shade val="80000"/>
      </a:schemeClr>
    </dgm:fillClrLst>
    <dgm:linClrLst meth="repeat">
      <a:schemeClr val="accent6">
        <a:shade val="80000"/>
      </a:schemeClr>
    </dgm:linClrLst>
    <dgm:effectClrLst/>
    <dgm:txLinClrLst/>
    <dgm:txFillClrLst meth="repeat">
      <a:schemeClr val="tx1"/>
    </dgm:txFillClrLst>
    <dgm:txEffectClrLst/>
  </dgm:styleLbl>
  <dgm:styleLbl name="parChTrans1D2">
    <dgm:fillClrLst meth="repeat">
      <a:schemeClr val="accent6">
        <a:tint val="99000"/>
      </a:schemeClr>
    </dgm:fillClrLst>
    <dgm:linClrLst meth="repeat">
      <a:schemeClr val="accent6">
        <a:tint val="99000"/>
      </a:schemeClr>
    </dgm:linClrLst>
    <dgm:effectClrLst/>
    <dgm:txLinClrLst/>
    <dgm:txFillClrLst meth="repeat">
      <a:schemeClr val="tx1"/>
    </dgm:txFillClrLst>
    <dgm:txEffectClrLst/>
  </dgm:styleLbl>
  <dgm:styleLbl name="parChTrans1D3">
    <dgm:fillClrLst meth="repeat">
      <a:schemeClr val="accent6">
        <a:tint val="80000"/>
      </a:schemeClr>
    </dgm:fillClrLst>
    <dgm:linClrLst meth="repeat">
      <a:schemeClr val="accent6">
        <a:tint val="80000"/>
      </a:schemeClr>
    </dgm:linClrLst>
    <dgm:effectClrLst/>
    <dgm:txLinClrLst/>
    <dgm:txFillClrLst meth="repeat">
      <a:schemeClr val="tx1"/>
    </dgm:txFillClrLst>
    <dgm:txEffectClrLst/>
  </dgm:styleLbl>
  <dgm:styleLbl name="parChTrans1D4">
    <dgm:fillClrLst meth="repeat">
      <a:schemeClr val="accent6">
        <a:tint val="70000"/>
      </a:schemeClr>
    </dgm:fillClrLst>
    <dgm:linClrLst meth="repeat">
      <a:schemeClr val="accent6">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6">
        <a:shade val="80000"/>
      </a:schemeClr>
      <a:schemeClr val="accent6">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6">
        <a:shade val="80000"/>
      </a:schemeClr>
      <a:schemeClr val="accent6">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6">
        <a:shade val="80000"/>
      </a:schemeClr>
      <a:schemeClr val="accent6">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a:schemeClr val="accent6">
        <a:shade val="80000"/>
      </a:schemeClr>
      <a:schemeClr val="accent6">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6">
        <a:shade val="80000"/>
      </a:schemeClr>
      <a:schemeClr val="accent6">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align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bgAccFollowNode1">
    <dgm:fillClrLst meth="repeat">
      <a:schemeClr val="accent6">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a:tint val="70000"/>
      </a:schemeClr>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6">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6_4">
  <dgm:title val=""/>
  <dgm:desc val=""/>
  <dgm:catLst>
    <dgm:cat type="accent6" pri="11400"/>
  </dgm:catLst>
  <dgm:styleLbl name="node0">
    <dgm:fillClrLst meth="cycle">
      <a:schemeClr val="accent6">
        <a:shade val="60000"/>
      </a:schemeClr>
    </dgm:fillClrLst>
    <dgm:linClrLst meth="repeat">
      <a:schemeClr val="lt1"/>
    </dgm:linClrLst>
    <dgm:effectClrLst/>
    <dgm:txLinClrLst/>
    <dgm:txFillClrLst/>
    <dgm:txEffectClrLst/>
  </dgm:styleLbl>
  <dgm:styleLbl name="alignNode1">
    <dgm:fillClrLst meth="cycle">
      <a:schemeClr val="accent6">
        <a:shade val="50000"/>
      </a:schemeClr>
      <a:schemeClr val="accent6">
        <a:tint val="55000"/>
      </a:schemeClr>
    </dgm:fillClrLst>
    <dgm:linClrLst meth="cycle">
      <a:schemeClr val="accent6">
        <a:shade val="50000"/>
      </a:schemeClr>
      <a:schemeClr val="accent6">
        <a:tint val="55000"/>
      </a:schemeClr>
    </dgm:linClrLst>
    <dgm:effectClrLst/>
    <dgm:txLinClrLst/>
    <dgm:txFillClrLst/>
    <dgm:txEffectClrLst/>
  </dgm:styleLbl>
  <dgm:styleLbl name="node1">
    <dgm:fillClrLst meth="cycle">
      <a:schemeClr val="accent6">
        <a:shade val="50000"/>
      </a:schemeClr>
      <a:schemeClr val="accent6">
        <a:tint val="55000"/>
      </a:schemeClr>
    </dgm:fillClrLst>
    <dgm:linClrLst meth="repeat">
      <a:schemeClr val="lt1"/>
    </dgm:linClrLst>
    <dgm:effectClrLst/>
    <dgm:txLinClrLst/>
    <dgm:txFillClrLst/>
    <dgm:txEffectClrLst/>
  </dgm:styleLbl>
  <dgm:styleLbl name="lnNode1">
    <dgm:fillClrLst meth="cycle">
      <a:schemeClr val="accent6">
        <a:shade val="50000"/>
      </a:schemeClr>
      <a:schemeClr val="accent6">
        <a:tint val="55000"/>
      </a:schemeClr>
    </dgm:fillClrLst>
    <dgm:linClrLst meth="repeat">
      <a:schemeClr val="lt1"/>
    </dgm:linClrLst>
    <dgm:effectClrLst/>
    <dgm:txLinClrLst/>
    <dgm:txFillClrLst/>
    <dgm:txEffectClrLst/>
  </dgm:styleLbl>
  <dgm:styleLbl name="vennNode1">
    <dgm:fillClrLst meth="cycle">
      <a:schemeClr val="accent6">
        <a:shade val="80000"/>
        <a:alpha val="50000"/>
      </a:schemeClr>
      <a:schemeClr val="accent6">
        <a:tint val="50000"/>
        <a:alpha val="50000"/>
      </a:schemeClr>
    </dgm:fillClrLst>
    <dgm:linClrLst meth="repeat">
      <a:schemeClr val="lt1"/>
    </dgm:linClrLst>
    <dgm:effectClrLst/>
    <dgm:txLinClrLst/>
    <dgm:txFillClrLst/>
    <dgm:txEffectClrLst/>
  </dgm:styleLbl>
  <dgm:styleLbl name="node2">
    <dgm:fillClrLst>
      <a:schemeClr val="accent6">
        <a:shade val="80000"/>
      </a:schemeClr>
    </dgm:fillClrLst>
    <dgm:linClrLst meth="repeat">
      <a:schemeClr val="lt1"/>
    </dgm:linClrLst>
    <dgm:effectClrLst/>
    <dgm:txLinClrLst/>
    <dgm:txFillClrLst/>
    <dgm:txEffectClrLst/>
  </dgm:styleLbl>
  <dgm:styleLbl name="node3">
    <dgm:fillClrLst>
      <a:schemeClr val="accent6">
        <a:tint val="99000"/>
      </a:schemeClr>
    </dgm:fillClrLst>
    <dgm:linClrLst meth="repeat">
      <a:schemeClr val="lt1"/>
    </dgm:linClrLst>
    <dgm:effectClrLst/>
    <dgm:txLinClrLst/>
    <dgm:txFillClrLst/>
    <dgm:txEffectClrLst/>
  </dgm:styleLbl>
  <dgm:styleLbl name="node4">
    <dgm:fillClrLst>
      <a:schemeClr val="accent6">
        <a:tint val="70000"/>
      </a:schemeClr>
    </dgm:fillClrLst>
    <dgm:linClrLst meth="repeat">
      <a:schemeClr val="lt1"/>
    </dgm:linClrLst>
    <dgm:effectClrLst/>
    <dgm:txLinClrLst/>
    <dgm:txFillClrLst/>
    <dgm:txEffectClrLst/>
  </dgm:styleLbl>
  <dgm:styleLbl name="fgImgPlace1">
    <dgm:fillClrLst>
      <a:schemeClr val="accent6">
        <a:tint val="50000"/>
      </a:schemeClr>
      <a:schemeClr val="accent6">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6">
        <a:tint val="50000"/>
      </a:schemeClr>
      <a:schemeClr val="accent6">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6">
        <a:tint val="50000"/>
      </a:schemeClr>
      <a:schemeClr val="accent6">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6">
        <a:shade val="90000"/>
      </a:schemeClr>
      <a:schemeClr val="accent6">
        <a:tint val="50000"/>
      </a:schemeClr>
    </dgm:fillClrLst>
    <dgm:linClrLst meth="cycle">
      <a:schemeClr val="accent6">
        <a:shade val="90000"/>
      </a:schemeClr>
      <a:schemeClr val="accent6">
        <a:tint val="50000"/>
      </a:schemeClr>
    </dgm:linClrLst>
    <dgm:effectClrLst/>
    <dgm:txLinClrLst/>
    <dgm:txFillClrLst/>
    <dgm:txEffectClrLst/>
  </dgm:styleLbl>
  <dgm:styleLbl name="fgSibTrans2D1">
    <dgm:fillClrLst meth="cycle">
      <a:schemeClr val="accent6">
        <a:shade val="90000"/>
      </a:schemeClr>
      <a:schemeClr val="accent6">
        <a:tint val="50000"/>
      </a:schemeClr>
    </dgm:fillClrLst>
    <dgm:linClrLst meth="cycle">
      <a:schemeClr val="accent6">
        <a:shade val="90000"/>
      </a:schemeClr>
      <a:schemeClr val="accent6">
        <a:tint val="50000"/>
      </a:schemeClr>
    </dgm:linClrLst>
    <dgm:effectClrLst/>
    <dgm:txLinClrLst/>
    <dgm:txFillClrLst/>
    <dgm:txEffectClrLst/>
  </dgm:styleLbl>
  <dgm:styleLbl name="bgSibTrans2D1">
    <dgm:fillClrLst meth="cycle">
      <a:schemeClr val="accent6">
        <a:shade val="90000"/>
      </a:schemeClr>
      <a:schemeClr val="accent6">
        <a:tint val="50000"/>
      </a:schemeClr>
    </dgm:fillClrLst>
    <dgm:linClrLst meth="cycle">
      <a:schemeClr val="accent6">
        <a:shade val="90000"/>
      </a:schemeClr>
      <a:schemeClr val="accent6">
        <a:tint val="50000"/>
      </a:schemeClr>
    </dgm:linClrLst>
    <dgm:effectClrLst/>
    <dgm:txLinClrLst/>
    <dgm:txFillClrLst/>
    <dgm:txEffectClrLst/>
  </dgm:styleLbl>
  <dgm:styleLbl name="sibTrans1D1">
    <dgm:fillClrLst meth="cycle">
      <a:schemeClr val="accent6">
        <a:shade val="90000"/>
      </a:schemeClr>
      <a:schemeClr val="accent6">
        <a:tint val="50000"/>
      </a:schemeClr>
    </dgm:fillClrLst>
    <dgm:linClrLst meth="cycle">
      <a:schemeClr val="accent6">
        <a:shade val="90000"/>
      </a:schemeClr>
      <a:schemeClr val="accent6">
        <a:tint val="50000"/>
      </a:schemeClr>
    </dgm:linClrLst>
    <dgm:effectClrLst/>
    <dgm:txLinClrLst/>
    <dgm:txFillClrLst meth="repeat">
      <a:schemeClr val="tx1"/>
    </dgm:txFillClrLst>
    <dgm:txEffectClrLst/>
  </dgm:styleLbl>
  <dgm:styleLbl name="callout">
    <dgm:fillClrLst meth="repeat">
      <a:schemeClr val="accent6"/>
    </dgm:fillClrLst>
    <dgm:linClrLst meth="repeat">
      <a:schemeClr val="accent6"/>
    </dgm:linClrLst>
    <dgm:effectClrLst/>
    <dgm:txLinClrLst/>
    <dgm:txFillClrLst meth="repeat">
      <a:schemeClr val="tx1"/>
    </dgm:txFillClrLst>
    <dgm:txEffectClrLst/>
  </dgm:styleLbl>
  <dgm:styleLbl name="asst0">
    <dgm:fillClrLst meth="repeat">
      <a:schemeClr val="accent6">
        <a:shade val="80000"/>
      </a:schemeClr>
    </dgm:fillClrLst>
    <dgm:linClrLst meth="repeat">
      <a:schemeClr val="lt1"/>
    </dgm:linClrLst>
    <dgm:effectClrLst/>
    <dgm:txLinClrLst/>
    <dgm:txFillClrLst/>
    <dgm:txEffectClrLst/>
  </dgm:styleLbl>
  <dgm:styleLbl name="asst1">
    <dgm:fillClrLst meth="repeat">
      <a:schemeClr val="accent6">
        <a:shade val="80000"/>
      </a:schemeClr>
    </dgm:fillClrLst>
    <dgm:linClrLst meth="repeat">
      <a:schemeClr val="lt1"/>
    </dgm:linClrLst>
    <dgm:effectClrLst/>
    <dgm:txLinClrLst/>
    <dgm:txFillClrLst/>
    <dgm:txEffectClrLst/>
  </dgm:styleLbl>
  <dgm:styleLbl name="asst2">
    <dgm:fillClrLst>
      <a:schemeClr val="accent6">
        <a:tint val="90000"/>
      </a:schemeClr>
    </dgm:fillClrLst>
    <dgm:linClrLst meth="repeat">
      <a:schemeClr val="lt1"/>
    </dgm:linClrLst>
    <dgm:effectClrLst/>
    <dgm:txLinClrLst/>
    <dgm:txFillClrLst/>
    <dgm:txEffectClrLst/>
  </dgm:styleLbl>
  <dgm:styleLbl name="asst3">
    <dgm:fillClrLst>
      <a:schemeClr val="accent6">
        <a:tint val="70000"/>
      </a:schemeClr>
    </dgm:fillClrLst>
    <dgm:linClrLst meth="repeat">
      <a:schemeClr val="lt1"/>
    </dgm:linClrLst>
    <dgm:effectClrLst/>
    <dgm:txLinClrLst/>
    <dgm:txFillClrLst/>
    <dgm:txEffectClrLst/>
  </dgm:styleLbl>
  <dgm:styleLbl name="asst4">
    <dgm:fillClrLst>
      <a:schemeClr val="accent6">
        <a:tint val="50000"/>
      </a:schemeClr>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shade val="80000"/>
      </a:schemeClr>
    </dgm:linClrLst>
    <dgm:effectClrLst/>
    <dgm:txLinClrLst/>
    <dgm:txFillClrLst/>
    <dgm:txEffectClrLst/>
  </dgm:styleLbl>
  <dgm:styleLbl name="parChTrans2D2">
    <dgm:fillClrLst meth="repeat">
      <a:schemeClr val="accent6">
        <a:tint val="90000"/>
      </a:schemeClr>
    </dgm:fillClrLst>
    <dgm:linClrLst meth="repeat">
      <a:schemeClr val="accent6">
        <a:tint val="90000"/>
      </a:schemeClr>
    </dgm:linClrLst>
    <dgm:effectClrLst/>
    <dgm:txLinClrLst/>
    <dgm:txFillClrLst/>
    <dgm:txEffectClrLst/>
  </dgm:styleLbl>
  <dgm:styleLbl name="parChTrans2D3">
    <dgm:fillClrLst meth="repeat">
      <a:schemeClr val="accent6">
        <a:tint val="70000"/>
      </a:schemeClr>
    </dgm:fillClrLst>
    <dgm:linClrLst meth="repeat">
      <a:schemeClr val="accent6">
        <a:tint val="70000"/>
      </a:schemeClr>
    </dgm:linClrLst>
    <dgm:effectClrLst/>
    <dgm:txLinClrLst/>
    <dgm:txFillClrLst/>
    <dgm:txEffectClrLst/>
  </dgm:styleLbl>
  <dgm:styleLbl name="parChTrans2D4">
    <dgm:fillClrLst meth="repeat">
      <a:schemeClr val="accent6">
        <a:tint val="50000"/>
      </a:schemeClr>
    </dgm:fillClrLst>
    <dgm:linClrLst meth="repeat">
      <a:schemeClr val="accent6">
        <a:tint val="50000"/>
      </a:schemeClr>
    </dgm:linClrLst>
    <dgm:effectClrLst/>
    <dgm:txLinClrLst/>
    <dgm:txFillClrLst meth="repeat">
      <a:schemeClr val="dk1"/>
    </dgm:txFillClrLst>
    <dgm:txEffectClrLst/>
  </dgm:styleLbl>
  <dgm:styleLbl name="parChTrans1D1">
    <dgm:fillClrLst meth="repeat">
      <a:schemeClr val="accent6">
        <a:shade val="80000"/>
      </a:schemeClr>
    </dgm:fillClrLst>
    <dgm:linClrLst meth="repeat">
      <a:schemeClr val="accent6">
        <a:shade val="80000"/>
      </a:schemeClr>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a:tint val="90000"/>
      </a:schemeClr>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6">
        <a:tint val="70000"/>
      </a:schemeClr>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6">
        <a:shade val="50000"/>
      </a:schemeClr>
      <a:schemeClr val="accent6">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6">
        <a:shade val="50000"/>
      </a:schemeClr>
      <a:schemeClr val="accent6">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6">
        <a:shade val="50000"/>
      </a:schemeClr>
      <a:schemeClr val="accent6">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6">
        <a:shade val="50000"/>
      </a:schemeClr>
      <a:schemeClr val="accent6">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6">
        <a:shade val="50000"/>
      </a:schemeClr>
      <a:schemeClr val="accent6">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55000"/>
      </a:schemeClr>
    </dgm:fillClrLst>
    <dgm:linClrLst meth="repeat">
      <a:schemeClr val="accent6">
        <a:alpha val="90000"/>
        <a:tint val="55000"/>
      </a:schemeClr>
    </dgm:linClrLst>
    <dgm:effectClrLst/>
    <dgm:txLinClrLst/>
    <dgm:txFillClrLst meth="repeat">
      <a:schemeClr val="dk1"/>
    </dgm:txFillClrLst>
    <dgm:txEffectClrLst/>
  </dgm:styleLbl>
  <dgm:styleLbl name="alignAccFollowNode1">
    <dgm:fillClrLst meth="repeat">
      <a:schemeClr val="accent6">
        <a:alpha val="90000"/>
        <a:tint val="55000"/>
      </a:schemeClr>
    </dgm:fillClrLst>
    <dgm:linClrLst meth="repeat">
      <a:schemeClr val="accent6">
        <a:alpha val="90000"/>
        <a:tint val="55000"/>
      </a:schemeClr>
    </dgm:linClrLst>
    <dgm:effectClrLst/>
    <dgm:txLinClrLst/>
    <dgm:txFillClrLst meth="repeat">
      <a:schemeClr val="dk1"/>
    </dgm:txFillClrLst>
    <dgm:txEffectClrLst/>
  </dgm:styleLbl>
  <dgm:styleLbl name="bgAccFollowNode1">
    <dgm:fillClrLst meth="repeat">
      <a:schemeClr val="accent6">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a:tint val="50000"/>
      </a:schemeClr>
    </dgm:linClrLst>
    <dgm:effectClrLst/>
    <dgm:txLinClrLst/>
    <dgm:txFillClrLst meth="repeat">
      <a:schemeClr val="dk1"/>
    </dgm:txFillClrLst>
    <dgm:txEffectClrLst/>
  </dgm:styleLbl>
  <dgm:styleLbl name="bgShp">
    <dgm:fillClrLst meth="repeat">
      <a:schemeClr val="accent6">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6">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6">
        <a:tint val="50000"/>
        <a:alpha val="55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6_2">
  <dgm:title val=""/>
  <dgm:desc val=""/>
  <dgm:catLst>
    <dgm:cat type="accent6" pri="11200"/>
  </dgm:catLst>
  <dgm:styleLbl name="node0">
    <dgm:fillClrLst meth="repeat">
      <a:schemeClr val="accent6"/>
    </dgm:fillClrLst>
    <dgm:linClrLst meth="repeat">
      <a:schemeClr val="lt1"/>
    </dgm:linClrLst>
    <dgm:effectClrLst/>
    <dgm:txLinClrLst/>
    <dgm:txFillClrLst/>
    <dgm:txEffectClrLst/>
  </dgm:styleLbl>
  <dgm:styleLbl name="node1">
    <dgm:fillClrLst meth="repeat">
      <a:schemeClr val="accent6"/>
    </dgm:fillClrLst>
    <dgm:linClrLst meth="repeat">
      <a:schemeClr val="lt1"/>
    </dgm:linClrLst>
    <dgm:effectClrLst/>
    <dgm:txLinClrLst/>
    <dgm:txFillClrLst/>
    <dgm:txEffectClrLst/>
  </dgm:styleLbl>
  <dgm:styleLbl name="alignNode1">
    <dgm:fillClrLst meth="repeat">
      <a:schemeClr val="accent6"/>
    </dgm:fillClrLst>
    <dgm:linClrLst meth="repeat">
      <a:schemeClr val="accent6"/>
    </dgm:linClrLst>
    <dgm:effectClrLst/>
    <dgm:txLinClrLst/>
    <dgm:txFillClrLst/>
    <dgm:txEffectClrLst/>
  </dgm:styleLbl>
  <dgm:styleLbl name="lnNode1">
    <dgm:fillClrLst meth="repeat">
      <a:schemeClr val="accent6"/>
    </dgm:fillClrLst>
    <dgm:linClrLst meth="repeat">
      <a:schemeClr val="lt1"/>
    </dgm:linClrLst>
    <dgm:effectClrLst/>
    <dgm:txLinClrLst/>
    <dgm:txFillClrLst/>
    <dgm:txEffectClrLst/>
  </dgm:styleLbl>
  <dgm:styleLbl name="vennNode1">
    <dgm:fillClrLst meth="repeat">
      <a:schemeClr val="accent6">
        <a:alpha val="50000"/>
      </a:schemeClr>
    </dgm:fillClrLst>
    <dgm:linClrLst meth="repeat">
      <a:schemeClr val="lt1"/>
    </dgm:linClrLst>
    <dgm:effectClrLst/>
    <dgm:txLinClrLst/>
    <dgm:txFillClrLst/>
    <dgm:txEffectClrLst/>
  </dgm:styleLbl>
  <dgm:styleLbl name="node2">
    <dgm:fillClrLst meth="repeat">
      <a:schemeClr val="accent6"/>
    </dgm:fillClrLst>
    <dgm:linClrLst meth="repeat">
      <a:schemeClr val="lt1"/>
    </dgm:linClrLst>
    <dgm:effectClrLst/>
    <dgm:txLinClrLst/>
    <dgm:txFillClrLst/>
    <dgm:txEffectClrLst/>
  </dgm:styleLbl>
  <dgm:styleLbl name="node3">
    <dgm:fillClrLst meth="repeat">
      <a:schemeClr val="accent6"/>
    </dgm:fillClrLst>
    <dgm:linClrLst meth="repeat">
      <a:schemeClr val="lt1"/>
    </dgm:linClrLst>
    <dgm:effectClrLst/>
    <dgm:txLinClrLst/>
    <dgm:txFillClrLst/>
    <dgm:txEffectClrLst/>
  </dgm:styleLbl>
  <dgm:styleLbl name="node4">
    <dgm:fillClrLst meth="repeat">
      <a:schemeClr val="accent6"/>
    </dgm:fillClrLst>
    <dgm:linClrLst meth="repeat">
      <a:schemeClr val="lt1"/>
    </dgm:linClrLst>
    <dgm:effectClrLst/>
    <dgm:txLinClrLst/>
    <dgm:txFillClrLst/>
    <dgm:txEffectClrLst/>
  </dgm:styleLbl>
  <dgm:styleLbl name="f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a:tint val="50000"/>
      </a:schemeClr>
    </dgm:linClrLst>
    <dgm:effectClrLst/>
    <dgm:txLinClrLst/>
    <dgm:txFillClrLst meth="repeat">
      <a:schemeClr val="tx1"/>
    </dgm:txFillClrLst>
    <dgm:txEffectClrLst/>
  </dgm:styleLbl>
  <dgm:styleLbl name="asst0">
    <dgm:fillClrLst meth="repeat">
      <a:schemeClr val="accent6"/>
    </dgm:fillClrLst>
    <dgm:linClrLst meth="repeat">
      <a:schemeClr val="lt1"/>
    </dgm:linClrLst>
    <dgm:effectClrLst/>
    <dgm:txLinClrLst/>
    <dgm:txFillClrLst/>
    <dgm:txEffectClrLst/>
  </dgm:styleLbl>
  <dgm:styleLbl name="asst1">
    <dgm:fillClrLst meth="repeat">
      <a:schemeClr val="accent6"/>
    </dgm:fillClrLst>
    <dgm:linClrLst meth="repeat">
      <a:schemeClr val="lt1"/>
    </dgm:linClrLst>
    <dgm:effectClrLst/>
    <dgm:txLinClrLst/>
    <dgm:txFillClrLst/>
    <dgm:txEffectClrLst/>
  </dgm:styleLbl>
  <dgm:styleLbl name="asst2">
    <dgm:fillClrLst meth="repeat">
      <a:schemeClr val="accent6"/>
    </dgm:fillClrLst>
    <dgm:linClrLst meth="repeat">
      <a:schemeClr val="lt1"/>
    </dgm:linClrLst>
    <dgm:effectClrLst/>
    <dgm:txLinClrLst/>
    <dgm:txFillClrLst/>
    <dgm:txEffectClrLst/>
  </dgm:styleLbl>
  <dgm:styleLbl name="asst3">
    <dgm:fillClrLst meth="repeat">
      <a:schemeClr val="accent6"/>
    </dgm:fillClrLst>
    <dgm:linClrLst meth="repeat">
      <a:schemeClr val="lt1"/>
    </dgm:linClrLst>
    <dgm:effectClrLst/>
    <dgm:txLinClrLst/>
    <dgm:txFillClrLst/>
    <dgm:txEffectClrLst/>
  </dgm:styleLbl>
  <dgm:styleLbl name="asst4">
    <dgm:fillClrLst meth="repeat">
      <a:schemeClr val="accent6"/>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meth="repeat">
      <a:schemeClr val="lt1"/>
    </dgm:txFillClrLst>
    <dgm:txEffectClrLst/>
  </dgm:styleLbl>
  <dgm:styleLbl name="parChTrans2D2">
    <dgm:fillClrLst meth="repeat">
      <a:schemeClr val="accent6"/>
    </dgm:fillClrLst>
    <dgm:linClrLst meth="repeat">
      <a:schemeClr val="accent6"/>
    </dgm:linClrLst>
    <dgm:effectClrLst/>
    <dgm:txLinClrLst/>
    <dgm:txFillClrLst meth="repeat">
      <a:schemeClr val="lt1"/>
    </dgm:txFillClrLst>
    <dgm:txEffectClrLst/>
  </dgm:styleLbl>
  <dgm:styleLbl name="parChTrans2D3">
    <dgm:fillClrLst meth="repeat">
      <a:schemeClr val="accent6"/>
    </dgm:fillClrLst>
    <dgm:linClrLst meth="repeat">
      <a:schemeClr val="accent6"/>
    </dgm:linClrLst>
    <dgm:effectClrLst/>
    <dgm:txLinClrLst/>
    <dgm:txFillClrLst meth="repeat">
      <a:schemeClr val="lt1"/>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align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b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A40E071-52E7-4118-A491-219045ED0AC8}" type="doc">
      <dgm:prSet loTypeId="urn:microsoft.com/office/officeart/2005/8/layout/hProcess9" loCatId="process" qsTypeId="urn:microsoft.com/office/officeart/2005/8/quickstyle/simple1" qsCatId="simple" csTypeId="urn:microsoft.com/office/officeart/2005/8/colors/accent6_1" csCatId="accent6" phldr="1"/>
      <dgm:spPr/>
    </dgm:pt>
    <dgm:pt modelId="{2D7F84A6-2ECE-43F1-B04E-3A75C4E427CA}">
      <dgm:prSet phldrT="[Text]"/>
      <dgm:spPr/>
      <dgm:t>
        <a:bodyPr/>
        <a:lstStyle/>
        <a:p>
          <a:r>
            <a:rPr lang="lv-LV" dirty="0"/>
            <a:t>Ģimenes ārsts</a:t>
          </a:r>
        </a:p>
        <a:p>
          <a:r>
            <a:rPr lang="lv-LV" dirty="0"/>
            <a:t>Stacionārā ārstniecības iestāde</a:t>
          </a:r>
        </a:p>
        <a:p>
          <a:r>
            <a:rPr lang="lv-LV" dirty="0"/>
            <a:t>Ārsts speciālists</a:t>
          </a:r>
        </a:p>
      </dgm:t>
    </dgm:pt>
    <dgm:pt modelId="{92BC7B50-B902-42A2-96D7-0E1578FD52C2}" type="parTrans" cxnId="{92C97736-5D40-4CDE-A1FD-2E77D2CEB80D}">
      <dgm:prSet/>
      <dgm:spPr/>
      <dgm:t>
        <a:bodyPr/>
        <a:lstStyle/>
        <a:p>
          <a:endParaRPr lang="lv-LV"/>
        </a:p>
      </dgm:t>
    </dgm:pt>
    <dgm:pt modelId="{DCF42A4E-ACA8-4A1C-9241-2733D3CEF193}" type="sibTrans" cxnId="{92C97736-5D40-4CDE-A1FD-2E77D2CEB80D}">
      <dgm:prSet/>
      <dgm:spPr/>
      <dgm:t>
        <a:bodyPr/>
        <a:lstStyle/>
        <a:p>
          <a:endParaRPr lang="lv-LV"/>
        </a:p>
      </dgm:t>
    </dgm:pt>
    <dgm:pt modelId="{3236569F-5398-4F79-9CD0-43E59A78340D}">
      <dgm:prSet phldrT="[Text]"/>
      <dgm:spPr/>
      <dgm:t>
        <a:bodyPr/>
        <a:lstStyle/>
        <a:p>
          <a:r>
            <a:rPr lang="lv-LV" dirty="0"/>
            <a:t>IV vai V līmeņa stacionārās ārstniecības konsīlijs</a:t>
          </a:r>
        </a:p>
      </dgm:t>
    </dgm:pt>
    <dgm:pt modelId="{9CB1DA42-0D48-46EA-B189-B0BF1B3E0F09}" type="parTrans" cxnId="{23CBCC62-128C-433E-B8D0-CFF8EC4078CC}">
      <dgm:prSet/>
      <dgm:spPr/>
      <dgm:t>
        <a:bodyPr/>
        <a:lstStyle/>
        <a:p>
          <a:endParaRPr lang="lv-LV"/>
        </a:p>
      </dgm:t>
    </dgm:pt>
    <dgm:pt modelId="{E640C2B3-81D3-428F-9B09-CC107AAC7BFF}" type="sibTrans" cxnId="{23CBCC62-128C-433E-B8D0-CFF8EC4078CC}">
      <dgm:prSet/>
      <dgm:spPr/>
      <dgm:t>
        <a:bodyPr/>
        <a:lstStyle/>
        <a:p>
          <a:endParaRPr lang="lv-LV"/>
        </a:p>
      </dgm:t>
    </dgm:pt>
    <dgm:pt modelId="{F586DEFE-414A-488C-8221-D9FC541D43A6}">
      <dgm:prSet phldrT="[Text]"/>
      <dgm:spPr/>
      <dgm:t>
        <a:bodyPr/>
        <a:lstStyle/>
        <a:p>
          <a:r>
            <a:rPr lang="lv-LV" dirty="0"/>
            <a:t>Saziņa ar pakalpojuma sniedzēja koordinatoru, lai pieteiktu pakalpojumu</a:t>
          </a:r>
        </a:p>
      </dgm:t>
    </dgm:pt>
    <dgm:pt modelId="{8A4D1C89-F05F-4EC3-9D56-96AAA5960E01}" type="parTrans" cxnId="{328E40E8-F428-471B-918F-EE5542436C5D}">
      <dgm:prSet/>
      <dgm:spPr/>
      <dgm:t>
        <a:bodyPr/>
        <a:lstStyle/>
        <a:p>
          <a:endParaRPr lang="lv-LV"/>
        </a:p>
      </dgm:t>
    </dgm:pt>
    <dgm:pt modelId="{A694338D-7C90-4B0E-84A5-C8F4872431B8}" type="sibTrans" cxnId="{328E40E8-F428-471B-918F-EE5542436C5D}">
      <dgm:prSet/>
      <dgm:spPr/>
      <dgm:t>
        <a:bodyPr/>
        <a:lstStyle/>
        <a:p>
          <a:endParaRPr lang="lv-LV"/>
        </a:p>
      </dgm:t>
    </dgm:pt>
    <dgm:pt modelId="{E74F6523-24B6-4805-8FEE-30B8C51ACF94}" type="pres">
      <dgm:prSet presAssocID="{7A40E071-52E7-4118-A491-219045ED0AC8}" presName="CompostProcess" presStyleCnt="0">
        <dgm:presLayoutVars>
          <dgm:dir/>
          <dgm:resizeHandles val="exact"/>
        </dgm:presLayoutVars>
      </dgm:prSet>
      <dgm:spPr/>
    </dgm:pt>
    <dgm:pt modelId="{D5B1F9D5-B1BF-40BE-8F68-88AEE5E1D59D}" type="pres">
      <dgm:prSet presAssocID="{7A40E071-52E7-4118-A491-219045ED0AC8}" presName="arrow" presStyleLbl="bgShp" presStyleIdx="0" presStyleCnt="1"/>
      <dgm:spPr/>
    </dgm:pt>
    <dgm:pt modelId="{A6C1DF21-3577-46D7-A73B-E6A89430BD8D}" type="pres">
      <dgm:prSet presAssocID="{7A40E071-52E7-4118-A491-219045ED0AC8}" presName="linearProcess" presStyleCnt="0"/>
      <dgm:spPr/>
    </dgm:pt>
    <dgm:pt modelId="{82721A0C-1DE6-417A-B098-136606E52816}" type="pres">
      <dgm:prSet presAssocID="{2D7F84A6-2ECE-43F1-B04E-3A75C4E427CA}" presName="textNode" presStyleLbl="node1" presStyleIdx="0" presStyleCnt="3">
        <dgm:presLayoutVars>
          <dgm:bulletEnabled val="1"/>
        </dgm:presLayoutVars>
      </dgm:prSet>
      <dgm:spPr/>
    </dgm:pt>
    <dgm:pt modelId="{B6ABAFA8-453F-475E-B926-48F6001A64B5}" type="pres">
      <dgm:prSet presAssocID="{DCF42A4E-ACA8-4A1C-9241-2733D3CEF193}" presName="sibTrans" presStyleCnt="0"/>
      <dgm:spPr/>
    </dgm:pt>
    <dgm:pt modelId="{8A32474A-C3F5-4CC2-80C6-7BF2CEB9724D}" type="pres">
      <dgm:prSet presAssocID="{3236569F-5398-4F79-9CD0-43E59A78340D}" presName="textNode" presStyleLbl="node1" presStyleIdx="1" presStyleCnt="3">
        <dgm:presLayoutVars>
          <dgm:bulletEnabled val="1"/>
        </dgm:presLayoutVars>
      </dgm:prSet>
      <dgm:spPr/>
    </dgm:pt>
    <dgm:pt modelId="{22A4AF2F-BA54-4C38-8455-AFA74F4FA117}" type="pres">
      <dgm:prSet presAssocID="{E640C2B3-81D3-428F-9B09-CC107AAC7BFF}" presName="sibTrans" presStyleCnt="0"/>
      <dgm:spPr/>
    </dgm:pt>
    <dgm:pt modelId="{75855B81-BFEA-46B4-8AF1-10875A22F0F5}" type="pres">
      <dgm:prSet presAssocID="{F586DEFE-414A-488C-8221-D9FC541D43A6}" presName="textNode" presStyleLbl="node1" presStyleIdx="2" presStyleCnt="3">
        <dgm:presLayoutVars>
          <dgm:bulletEnabled val="1"/>
        </dgm:presLayoutVars>
      </dgm:prSet>
      <dgm:spPr/>
    </dgm:pt>
  </dgm:ptLst>
  <dgm:cxnLst>
    <dgm:cxn modelId="{5F194014-8F4F-4A0E-8717-71966778E81C}" type="presOf" srcId="{3236569F-5398-4F79-9CD0-43E59A78340D}" destId="{8A32474A-C3F5-4CC2-80C6-7BF2CEB9724D}" srcOrd="0" destOrd="0" presId="urn:microsoft.com/office/officeart/2005/8/layout/hProcess9"/>
    <dgm:cxn modelId="{D9CBC42A-C2B6-40C1-B494-09EF3EA3C20A}" type="presOf" srcId="{2D7F84A6-2ECE-43F1-B04E-3A75C4E427CA}" destId="{82721A0C-1DE6-417A-B098-136606E52816}" srcOrd="0" destOrd="0" presId="urn:microsoft.com/office/officeart/2005/8/layout/hProcess9"/>
    <dgm:cxn modelId="{92C97736-5D40-4CDE-A1FD-2E77D2CEB80D}" srcId="{7A40E071-52E7-4118-A491-219045ED0AC8}" destId="{2D7F84A6-2ECE-43F1-B04E-3A75C4E427CA}" srcOrd="0" destOrd="0" parTransId="{92BC7B50-B902-42A2-96D7-0E1578FD52C2}" sibTransId="{DCF42A4E-ACA8-4A1C-9241-2733D3CEF193}"/>
    <dgm:cxn modelId="{23CBCC62-128C-433E-B8D0-CFF8EC4078CC}" srcId="{7A40E071-52E7-4118-A491-219045ED0AC8}" destId="{3236569F-5398-4F79-9CD0-43E59A78340D}" srcOrd="1" destOrd="0" parTransId="{9CB1DA42-0D48-46EA-B189-B0BF1B3E0F09}" sibTransId="{E640C2B3-81D3-428F-9B09-CC107AAC7BFF}"/>
    <dgm:cxn modelId="{803BD5B5-77D9-4621-8280-F7185CE8B8CA}" type="presOf" srcId="{7A40E071-52E7-4118-A491-219045ED0AC8}" destId="{E74F6523-24B6-4805-8FEE-30B8C51ACF94}" srcOrd="0" destOrd="0" presId="urn:microsoft.com/office/officeart/2005/8/layout/hProcess9"/>
    <dgm:cxn modelId="{53E70DBA-5E34-4CC3-B676-13E37368CF39}" type="presOf" srcId="{F586DEFE-414A-488C-8221-D9FC541D43A6}" destId="{75855B81-BFEA-46B4-8AF1-10875A22F0F5}" srcOrd="0" destOrd="0" presId="urn:microsoft.com/office/officeart/2005/8/layout/hProcess9"/>
    <dgm:cxn modelId="{328E40E8-F428-471B-918F-EE5542436C5D}" srcId="{7A40E071-52E7-4118-A491-219045ED0AC8}" destId="{F586DEFE-414A-488C-8221-D9FC541D43A6}" srcOrd="2" destOrd="0" parTransId="{8A4D1C89-F05F-4EC3-9D56-96AAA5960E01}" sibTransId="{A694338D-7C90-4B0E-84A5-C8F4872431B8}"/>
    <dgm:cxn modelId="{F232FE31-A003-467B-9B4D-8E3CBD815C25}" type="presParOf" srcId="{E74F6523-24B6-4805-8FEE-30B8C51ACF94}" destId="{D5B1F9D5-B1BF-40BE-8F68-88AEE5E1D59D}" srcOrd="0" destOrd="0" presId="urn:microsoft.com/office/officeart/2005/8/layout/hProcess9"/>
    <dgm:cxn modelId="{3F103EB6-F081-4645-8A1A-7DD4A5F1CCCB}" type="presParOf" srcId="{E74F6523-24B6-4805-8FEE-30B8C51ACF94}" destId="{A6C1DF21-3577-46D7-A73B-E6A89430BD8D}" srcOrd="1" destOrd="0" presId="urn:microsoft.com/office/officeart/2005/8/layout/hProcess9"/>
    <dgm:cxn modelId="{3E84E3D9-FA1A-4B80-95B1-C301FDCEFB7B}" type="presParOf" srcId="{A6C1DF21-3577-46D7-A73B-E6A89430BD8D}" destId="{82721A0C-1DE6-417A-B098-136606E52816}" srcOrd="0" destOrd="0" presId="urn:microsoft.com/office/officeart/2005/8/layout/hProcess9"/>
    <dgm:cxn modelId="{025404AC-7EFF-40AB-9C3C-D8CB9A09EC2A}" type="presParOf" srcId="{A6C1DF21-3577-46D7-A73B-E6A89430BD8D}" destId="{B6ABAFA8-453F-475E-B926-48F6001A64B5}" srcOrd="1" destOrd="0" presId="urn:microsoft.com/office/officeart/2005/8/layout/hProcess9"/>
    <dgm:cxn modelId="{8C563FE2-6C0E-40BB-B42A-48242483AFDA}" type="presParOf" srcId="{A6C1DF21-3577-46D7-A73B-E6A89430BD8D}" destId="{8A32474A-C3F5-4CC2-80C6-7BF2CEB9724D}" srcOrd="2" destOrd="0" presId="urn:microsoft.com/office/officeart/2005/8/layout/hProcess9"/>
    <dgm:cxn modelId="{6EDCAF36-B54B-45E4-AE76-42405FC547AE}" type="presParOf" srcId="{A6C1DF21-3577-46D7-A73B-E6A89430BD8D}" destId="{22A4AF2F-BA54-4C38-8455-AFA74F4FA117}" srcOrd="3" destOrd="0" presId="urn:microsoft.com/office/officeart/2005/8/layout/hProcess9"/>
    <dgm:cxn modelId="{6D965BF4-FFF4-440F-AA3B-AA76253A0B9A}" type="presParOf" srcId="{A6C1DF21-3577-46D7-A73B-E6A89430BD8D}" destId="{75855B81-BFEA-46B4-8AF1-10875A22F0F5}" srcOrd="4" destOrd="0" presId="urn:microsoft.com/office/officeart/2005/8/layout/hProcess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ED116DCE-BE7C-4BE4-94CF-7B71B01C8D73}" type="doc">
      <dgm:prSet loTypeId="urn:microsoft.com/office/officeart/2005/8/layout/default" loCatId="list" qsTypeId="urn:microsoft.com/office/officeart/2005/8/quickstyle/simple1" qsCatId="simple" csTypeId="urn:microsoft.com/office/officeart/2005/8/colors/accent6_3" csCatId="accent6" phldr="1"/>
      <dgm:spPr/>
      <dgm:t>
        <a:bodyPr/>
        <a:lstStyle/>
        <a:p>
          <a:endParaRPr lang="lv-LV"/>
        </a:p>
      </dgm:t>
    </dgm:pt>
    <dgm:pt modelId="{6486E4E9-EE29-4032-8AC7-D7ADB0C5F19D}">
      <dgm:prSet phldrT="[Text]"/>
      <dgm:spPr/>
      <dgm:t>
        <a:bodyPr/>
        <a:lstStyle/>
        <a:p>
          <a:pPr>
            <a:buFont typeface="Arial" panose="020B0604020202020204" pitchFamily="34" charset="0"/>
            <a:buChar char="•"/>
          </a:pPr>
          <a:r>
            <a:rPr lang="lv-LV" dirty="0"/>
            <a:t>par pacienta funkcionālo stāvokli</a:t>
          </a:r>
        </a:p>
      </dgm:t>
    </dgm:pt>
    <dgm:pt modelId="{271D3670-479F-46DB-A048-88168DC063D1}" type="parTrans" cxnId="{6BD22B73-FF5D-41B8-906E-D2BB85346900}">
      <dgm:prSet/>
      <dgm:spPr/>
      <dgm:t>
        <a:bodyPr/>
        <a:lstStyle/>
        <a:p>
          <a:endParaRPr lang="lv-LV"/>
        </a:p>
      </dgm:t>
    </dgm:pt>
    <dgm:pt modelId="{65383D73-6303-448E-A524-154DDEED731F}" type="sibTrans" cxnId="{6BD22B73-FF5D-41B8-906E-D2BB85346900}">
      <dgm:prSet/>
      <dgm:spPr/>
      <dgm:t>
        <a:bodyPr/>
        <a:lstStyle/>
        <a:p>
          <a:endParaRPr lang="lv-LV"/>
        </a:p>
      </dgm:t>
    </dgm:pt>
    <dgm:pt modelId="{13008F67-9FA6-4C61-8607-6BF291318EED}">
      <dgm:prSet phldrT="[Text]"/>
      <dgm:spPr/>
      <dgm:t>
        <a:bodyPr/>
        <a:lstStyle/>
        <a:p>
          <a:pPr>
            <a:buFont typeface="Arial" panose="020B0604020202020204" pitchFamily="34" charset="0"/>
            <a:buChar char="•"/>
          </a:pPr>
          <a:r>
            <a:rPr lang="lv-LV" dirty="0"/>
            <a:t>par nepieciešamajiem tehniskajiem palīglīdzekļiem mājas apstākļos</a:t>
          </a:r>
        </a:p>
      </dgm:t>
    </dgm:pt>
    <dgm:pt modelId="{00B295D7-28B0-4741-A275-971383FBEBFA}" type="parTrans" cxnId="{AA676CA5-31B0-43D2-9D7C-C2E5281C8CCC}">
      <dgm:prSet/>
      <dgm:spPr/>
      <dgm:t>
        <a:bodyPr/>
        <a:lstStyle/>
        <a:p>
          <a:endParaRPr lang="lv-LV"/>
        </a:p>
      </dgm:t>
    </dgm:pt>
    <dgm:pt modelId="{5264F0DE-1145-4512-8778-A2058E07B397}" type="sibTrans" cxnId="{AA676CA5-31B0-43D2-9D7C-C2E5281C8CCC}">
      <dgm:prSet/>
      <dgm:spPr/>
      <dgm:t>
        <a:bodyPr/>
        <a:lstStyle/>
        <a:p>
          <a:endParaRPr lang="lv-LV"/>
        </a:p>
      </dgm:t>
    </dgm:pt>
    <dgm:pt modelId="{065364F9-9686-4F1B-9850-5FE7DAB406DC}">
      <dgm:prSet phldrT="[Text]"/>
      <dgm:spPr/>
      <dgm:t>
        <a:bodyPr/>
        <a:lstStyle/>
        <a:p>
          <a:pPr>
            <a:buFont typeface="Arial" panose="020B0604020202020204" pitchFamily="34" charset="0"/>
            <a:buChar char="•"/>
          </a:pPr>
          <a:r>
            <a:rPr lang="lv-LV" dirty="0"/>
            <a:t>par specifiskiem pacienta aprūpes apstākļiem (piem. </a:t>
          </a:r>
          <a:r>
            <a:rPr lang="lv-LV" dirty="0" err="1"/>
            <a:t>enterāla</a:t>
          </a:r>
          <a:r>
            <a:rPr lang="lv-LV" dirty="0"/>
            <a:t>/</a:t>
          </a:r>
          <a:r>
            <a:rPr lang="lv-LV" dirty="0" err="1"/>
            <a:t>parenterāla</a:t>
          </a:r>
          <a:r>
            <a:rPr lang="lv-LV" dirty="0"/>
            <a:t> barošana, centrālais venozais katetrs, </a:t>
          </a:r>
          <a:r>
            <a:rPr lang="lv-LV" dirty="0" err="1"/>
            <a:t>traheostoma</a:t>
          </a:r>
          <a:r>
            <a:rPr lang="lv-LV" dirty="0"/>
            <a:t> u.c.)</a:t>
          </a:r>
        </a:p>
      </dgm:t>
    </dgm:pt>
    <dgm:pt modelId="{72819563-80F7-4C27-A5F8-2954A8C83885}" type="parTrans" cxnId="{84C66836-DCB5-4F90-8D2A-5F0F8C568073}">
      <dgm:prSet/>
      <dgm:spPr/>
      <dgm:t>
        <a:bodyPr/>
        <a:lstStyle/>
        <a:p>
          <a:endParaRPr lang="lv-LV"/>
        </a:p>
      </dgm:t>
    </dgm:pt>
    <dgm:pt modelId="{72BCC494-463B-4C6E-83FA-FB4E74ACC134}" type="sibTrans" cxnId="{84C66836-DCB5-4F90-8D2A-5F0F8C568073}">
      <dgm:prSet/>
      <dgm:spPr/>
      <dgm:t>
        <a:bodyPr/>
        <a:lstStyle/>
        <a:p>
          <a:endParaRPr lang="lv-LV"/>
        </a:p>
      </dgm:t>
    </dgm:pt>
    <dgm:pt modelId="{00A82611-BECC-4807-B9A5-03901E088D1E}">
      <dgm:prSet phldrT="[Text]"/>
      <dgm:spPr/>
      <dgm:t>
        <a:bodyPr/>
        <a:lstStyle/>
        <a:p>
          <a:pPr>
            <a:buFont typeface="Arial" panose="020B0604020202020204" pitchFamily="34" charset="0"/>
            <a:buChar char="•"/>
          </a:pPr>
          <a:r>
            <a:rPr lang="lv-LV" dirty="0"/>
            <a:t>par vēlamo transportēšanas laiku un nepieciešamo transporta veidu. </a:t>
          </a:r>
        </a:p>
      </dgm:t>
    </dgm:pt>
    <dgm:pt modelId="{39525023-7434-46F9-BA54-7FC759B8FBF2}" type="parTrans" cxnId="{909EFDE5-6DD5-4C3E-B3E7-BB0A67A5D620}">
      <dgm:prSet/>
      <dgm:spPr/>
      <dgm:t>
        <a:bodyPr/>
        <a:lstStyle/>
        <a:p>
          <a:endParaRPr lang="lv-LV"/>
        </a:p>
      </dgm:t>
    </dgm:pt>
    <dgm:pt modelId="{A06E4376-C9EF-45A6-AD89-6F2F23B53FA0}" type="sibTrans" cxnId="{909EFDE5-6DD5-4C3E-B3E7-BB0A67A5D620}">
      <dgm:prSet/>
      <dgm:spPr/>
      <dgm:t>
        <a:bodyPr/>
        <a:lstStyle/>
        <a:p>
          <a:endParaRPr lang="lv-LV"/>
        </a:p>
      </dgm:t>
    </dgm:pt>
    <dgm:pt modelId="{9503CC99-4FA0-4C2B-B45A-A20173B23AD4}">
      <dgm:prSet phldrT="[Text]"/>
      <dgm:spPr/>
      <dgm:t>
        <a:bodyPr/>
        <a:lstStyle/>
        <a:p>
          <a:pPr>
            <a:buFont typeface="Arial" panose="020B0604020202020204" pitchFamily="34" charset="0"/>
            <a:buChar char="•"/>
          </a:pPr>
          <a:r>
            <a:rPr lang="lv-LV" dirty="0"/>
            <a:t>Pacienta kontaktinformācija </a:t>
          </a:r>
        </a:p>
      </dgm:t>
    </dgm:pt>
    <dgm:pt modelId="{0ECD1729-66AF-4CC0-9B41-33ACC0AD3456}" type="parTrans" cxnId="{8079BA62-A0FC-4FF2-95EE-3B54734A2E84}">
      <dgm:prSet/>
      <dgm:spPr/>
      <dgm:t>
        <a:bodyPr/>
        <a:lstStyle/>
        <a:p>
          <a:endParaRPr lang="lv-LV"/>
        </a:p>
      </dgm:t>
    </dgm:pt>
    <dgm:pt modelId="{738DD5BB-1D56-41DC-84AF-295C73AD75F0}" type="sibTrans" cxnId="{8079BA62-A0FC-4FF2-95EE-3B54734A2E84}">
      <dgm:prSet/>
      <dgm:spPr/>
      <dgm:t>
        <a:bodyPr/>
        <a:lstStyle/>
        <a:p>
          <a:endParaRPr lang="lv-LV"/>
        </a:p>
      </dgm:t>
    </dgm:pt>
    <dgm:pt modelId="{76AB8147-780F-42F7-AB4B-EF56A3BBF948}" type="pres">
      <dgm:prSet presAssocID="{ED116DCE-BE7C-4BE4-94CF-7B71B01C8D73}" presName="diagram" presStyleCnt="0">
        <dgm:presLayoutVars>
          <dgm:dir/>
          <dgm:resizeHandles val="exact"/>
        </dgm:presLayoutVars>
      </dgm:prSet>
      <dgm:spPr/>
    </dgm:pt>
    <dgm:pt modelId="{EBFC31FC-01B2-4FF7-943A-66C78D1E1115}" type="pres">
      <dgm:prSet presAssocID="{6486E4E9-EE29-4032-8AC7-D7ADB0C5F19D}" presName="node" presStyleLbl="node1" presStyleIdx="0" presStyleCnt="5" custLinFactNeighborX="-26" custLinFactNeighborY="-1083">
        <dgm:presLayoutVars>
          <dgm:bulletEnabled val="1"/>
        </dgm:presLayoutVars>
      </dgm:prSet>
      <dgm:spPr/>
    </dgm:pt>
    <dgm:pt modelId="{9F8C1E0A-B709-401F-AF7E-56B9DAFE65DD}" type="pres">
      <dgm:prSet presAssocID="{65383D73-6303-448E-A524-154DDEED731F}" presName="sibTrans" presStyleCnt="0"/>
      <dgm:spPr/>
    </dgm:pt>
    <dgm:pt modelId="{8AC4AD01-55C3-472A-996C-26F0FDC8074F}" type="pres">
      <dgm:prSet presAssocID="{13008F67-9FA6-4C61-8607-6BF291318EED}" presName="node" presStyleLbl="node1" presStyleIdx="1" presStyleCnt="5">
        <dgm:presLayoutVars>
          <dgm:bulletEnabled val="1"/>
        </dgm:presLayoutVars>
      </dgm:prSet>
      <dgm:spPr/>
    </dgm:pt>
    <dgm:pt modelId="{E2FDD369-5993-4E07-A331-BD57AD0582ED}" type="pres">
      <dgm:prSet presAssocID="{5264F0DE-1145-4512-8778-A2058E07B397}" presName="sibTrans" presStyleCnt="0"/>
      <dgm:spPr/>
    </dgm:pt>
    <dgm:pt modelId="{1C99A859-8454-466E-922F-28DE3F98BA46}" type="pres">
      <dgm:prSet presAssocID="{065364F9-9686-4F1B-9850-5FE7DAB406DC}" presName="node" presStyleLbl="node1" presStyleIdx="2" presStyleCnt="5">
        <dgm:presLayoutVars>
          <dgm:bulletEnabled val="1"/>
        </dgm:presLayoutVars>
      </dgm:prSet>
      <dgm:spPr/>
    </dgm:pt>
    <dgm:pt modelId="{FFB5B8CB-798D-423A-901E-3854970B6FF6}" type="pres">
      <dgm:prSet presAssocID="{72BCC494-463B-4C6E-83FA-FB4E74ACC134}" presName="sibTrans" presStyleCnt="0"/>
      <dgm:spPr/>
    </dgm:pt>
    <dgm:pt modelId="{7C187EF9-2A43-4982-B976-51FA5FFCAAC8}" type="pres">
      <dgm:prSet presAssocID="{00A82611-BECC-4807-B9A5-03901E088D1E}" presName="node" presStyleLbl="node1" presStyleIdx="3" presStyleCnt="5" custLinFactNeighborX="-975">
        <dgm:presLayoutVars>
          <dgm:bulletEnabled val="1"/>
        </dgm:presLayoutVars>
      </dgm:prSet>
      <dgm:spPr/>
    </dgm:pt>
    <dgm:pt modelId="{0D9682EF-2B6D-42CA-8E6D-D1473BBE3BED}" type="pres">
      <dgm:prSet presAssocID="{A06E4376-C9EF-45A6-AD89-6F2F23B53FA0}" presName="sibTrans" presStyleCnt="0"/>
      <dgm:spPr/>
    </dgm:pt>
    <dgm:pt modelId="{28E67CBA-4A40-4071-B294-A2B9FC057B25}" type="pres">
      <dgm:prSet presAssocID="{9503CC99-4FA0-4C2B-B45A-A20173B23AD4}" presName="node" presStyleLbl="node1" presStyleIdx="4" presStyleCnt="5">
        <dgm:presLayoutVars>
          <dgm:bulletEnabled val="1"/>
        </dgm:presLayoutVars>
      </dgm:prSet>
      <dgm:spPr/>
    </dgm:pt>
  </dgm:ptLst>
  <dgm:cxnLst>
    <dgm:cxn modelId="{82E60928-506A-4C13-A1F8-C093ECB7C779}" type="presOf" srcId="{00A82611-BECC-4807-B9A5-03901E088D1E}" destId="{7C187EF9-2A43-4982-B976-51FA5FFCAAC8}" srcOrd="0" destOrd="0" presId="urn:microsoft.com/office/officeart/2005/8/layout/default"/>
    <dgm:cxn modelId="{84C66836-DCB5-4F90-8D2A-5F0F8C568073}" srcId="{ED116DCE-BE7C-4BE4-94CF-7B71B01C8D73}" destId="{065364F9-9686-4F1B-9850-5FE7DAB406DC}" srcOrd="2" destOrd="0" parTransId="{72819563-80F7-4C27-A5F8-2954A8C83885}" sibTransId="{72BCC494-463B-4C6E-83FA-FB4E74ACC134}"/>
    <dgm:cxn modelId="{5BCBE43F-0EAC-4AC8-91CA-FE7D3BCDCEE8}" type="presOf" srcId="{065364F9-9686-4F1B-9850-5FE7DAB406DC}" destId="{1C99A859-8454-466E-922F-28DE3F98BA46}" srcOrd="0" destOrd="0" presId="urn:microsoft.com/office/officeart/2005/8/layout/default"/>
    <dgm:cxn modelId="{8079BA62-A0FC-4FF2-95EE-3B54734A2E84}" srcId="{ED116DCE-BE7C-4BE4-94CF-7B71B01C8D73}" destId="{9503CC99-4FA0-4C2B-B45A-A20173B23AD4}" srcOrd="4" destOrd="0" parTransId="{0ECD1729-66AF-4CC0-9B41-33ACC0AD3456}" sibTransId="{738DD5BB-1D56-41DC-84AF-295C73AD75F0}"/>
    <dgm:cxn modelId="{51C15A45-2FC4-49D6-A534-4BA0C8D27931}" type="presOf" srcId="{9503CC99-4FA0-4C2B-B45A-A20173B23AD4}" destId="{28E67CBA-4A40-4071-B294-A2B9FC057B25}" srcOrd="0" destOrd="0" presId="urn:microsoft.com/office/officeart/2005/8/layout/default"/>
    <dgm:cxn modelId="{6BD22B73-FF5D-41B8-906E-D2BB85346900}" srcId="{ED116DCE-BE7C-4BE4-94CF-7B71B01C8D73}" destId="{6486E4E9-EE29-4032-8AC7-D7ADB0C5F19D}" srcOrd="0" destOrd="0" parTransId="{271D3670-479F-46DB-A048-88168DC063D1}" sibTransId="{65383D73-6303-448E-A524-154DDEED731F}"/>
    <dgm:cxn modelId="{78F69C8F-1982-48DE-B759-19670580DAE0}" type="presOf" srcId="{6486E4E9-EE29-4032-8AC7-D7ADB0C5F19D}" destId="{EBFC31FC-01B2-4FF7-943A-66C78D1E1115}" srcOrd="0" destOrd="0" presId="urn:microsoft.com/office/officeart/2005/8/layout/default"/>
    <dgm:cxn modelId="{0B37B096-7819-4C2D-BA61-CAD4F2079F12}" type="presOf" srcId="{ED116DCE-BE7C-4BE4-94CF-7B71B01C8D73}" destId="{76AB8147-780F-42F7-AB4B-EF56A3BBF948}" srcOrd="0" destOrd="0" presId="urn:microsoft.com/office/officeart/2005/8/layout/default"/>
    <dgm:cxn modelId="{3C141F9F-D8CB-40E5-9FA7-A4E989CE90FA}" type="presOf" srcId="{13008F67-9FA6-4C61-8607-6BF291318EED}" destId="{8AC4AD01-55C3-472A-996C-26F0FDC8074F}" srcOrd="0" destOrd="0" presId="urn:microsoft.com/office/officeart/2005/8/layout/default"/>
    <dgm:cxn modelId="{AA676CA5-31B0-43D2-9D7C-C2E5281C8CCC}" srcId="{ED116DCE-BE7C-4BE4-94CF-7B71B01C8D73}" destId="{13008F67-9FA6-4C61-8607-6BF291318EED}" srcOrd="1" destOrd="0" parTransId="{00B295D7-28B0-4741-A275-971383FBEBFA}" sibTransId="{5264F0DE-1145-4512-8778-A2058E07B397}"/>
    <dgm:cxn modelId="{909EFDE5-6DD5-4C3E-B3E7-BB0A67A5D620}" srcId="{ED116DCE-BE7C-4BE4-94CF-7B71B01C8D73}" destId="{00A82611-BECC-4807-B9A5-03901E088D1E}" srcOrd="3" destOrd="0" parTransId="{39525023-7434-46F9-BA54-7FC759B8FBF2}" sibTransId="{A06E4376-C9EF-45A6-AD89-6F2F23B53FA0}"/>
    <dgm:cxn modelId="{7B967203-1F5A-496C-905A-0470278FE567}" type="presParOf" srcId="{76AB8147-780F-42F7-AB4B-EF56A3BBF948}" destId="{EBFC31FC-01B2-4FF7-943A-66C78D1E1115}" srcOrd="0" destOrd="0" presId="urn:microsoft.com/office/officeart/2005/8/layout/default"/>
    <dgm:cxn modelId="{786C4C62-2CCE-459E-9A3C-58BA31821FCD}" type="presParOf" srcId="{76AB8147-780F-42F7-AB4B-EF56A3BBF948}" destId="{9F8C1E0A-B709-401F-AF7E-56B9DAFE65DD}" srcOrd="1" destOrd="0" presId="urn:microsoft.com/office/officeart/2005/8/layout/default"/>
    <dgm:cxn modelId="{A58726B1-474C-48C7-BD8B-39594929FD03}" type="presParOf" srcId="{76AB8147-780F-42F7-AB4B-EF56A3BBF948}" destId="{8AC4AD01-55C3-472A-996C-26F0FDC8074F}" srcOrd="2" destOrd="0" presId="urn:microsoft.com/office/officeart/2005/8/layout/default"/>
    <dgm:cxn modelId="{015208C9-121E-450C-8658-5557F2FB75F2}" type="presParOf" srcId="{76AB8147-780F-42F7-AB4B-EF56A3BBF948}" destId="{E2FDD369-5993-4E07-A331-BD57AD0582ED}" srcOrd="3" destOrd="0" presId="urn:microsoft.com/office/officeart/2005/8/layout/default"/>
    <dgm:cxn modelId="{DA11B8B3-B746-4BD9-9F99-C7F1BE74465C}" type="presParOf" srcId="{76AB8147-780F-42F7-AB4B-EF56A3BBF948}" destId="{1C99A859-8454-466E-922F-28DE3F98BA46}" srcOrd="4" destOrd="0" presId="urn:microsoft.com/office/officeart/2005/8/layout/default"/>
    <dgm:cxn modelId="{038CDB35-D6EE-46C1-9291-F441EF9CBCB3}" type="presParOf" srcId="{76AB8147-780F-42F7-AB4B-EF56A3BBF948}" destId="{FFB5B8CB-798D-423A-901E-3854970B6FF6}" srcOrd="5" destOrd="0" presId="urn:microsoft.com/office/officeart/2005/8/layout/default"/>
    <dgm:cxn modelId="{11B3B617-DD32-4B96-A83C-B2A0D94FBB34}" type="presParOf" srcId="{76AB8147-780F-42F7-AB4B-EF56A3BBF948}" destId="{7C187EF9-2A43-4982-B976-51FA5FFCAAC8}" srcOrd="6" destOrd="0" presId="urn:microsoft.com/office/officeart/2005/8/layout/default"/>
    <dgm:cxn modelId="{74EEBC4D-22BD-4685-9277-5FAFAE999EF9}" type="presParOf" srcId="{76AB8147-780F-42F7-AB4B-EF56A3BBF948}" destId="{0D9682EF-2B6D-42CA-8E6D-D1473BBE3BED}" srcOrd="7" destOrd="0" presId="urn:microsoft.com/office/officeart/2005/8/layout/default"/>
    <dgm:cxn modelId="{1FA8B63A-99EB-485E-B0D2-E99DE7F1DF1D}" type="presParOf" srcId="{76AB8147-780F-42F7-AB4B-EF56A3BBF948}" destId="{28E67CBA-4A40-4071-B294-A2B9FC057B25}" srcOrd="8"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CB1BF7C0-9990-438F-B206-D2710EFB064A}" type="doc">
      <dgm:prSet loTypeId="urn:microsoft.com/office/officeart/2005/8/layout/hierarchy1" loCatId="hierarchy" qsTypeId="urn:microsoft.com/office/officeart/2005/8/quickstyle/simple1" qsCatId="simple" csTypeId="urn:microsoft.com/office/officeart/2005/8/colors/accent6_3" csCatId="accent6" phldr="1"/>
      <dgm:spPr/>
      <dgm:t>
        <a:bodyPr/>
        <a:lstStyle/>
        <a:p>
          <a:endParaRPr lang="lv-LV"/>
        </a:p>
      </dgm:t>
    </dgm:pt>
    <dgm:pt modelId="{D37A4B04-3B67-48C8-99C0-BE6E502A5354}">
      <dgm:prSet phldrT="[Text]"/>
      <dgm:spPr/>
      <dgm:t>
        <a:bodyPr/>
        <a:lstStyle/>
        <a:p>
          <a:r>
            <a:rPr lang="lv-LV" dirty="0"/>
            <a:t>Ne vēlāk kā 24 h laikā</a:t>
          </a:r>
        </a:p>
      </dgm:t>
    </dgm:pt>
    <dgm:pt modelId="{145F8FEE-A0BF-405E-A33E-F880E3E3B624}" type="parTrans" cxnId="{2FC7A503-3362-4411-AB51-F8AE97003EEF}">
      <dgm:prSet/>
      <dgm:spPr/>
      <dgm:t>
        <a:bodyPr/>
        <a:lstStyle/>
        <a:p>
          <a:endParaRPr lang="lv-LV"/>
        </a:p>
      </dgm:t>
    </dgm:pt>
    <dgm:pt modelId="{934AB1E7-4D54-4893-A8E0-F8DDAA8AF1D4}" type="sibTrans" cxnId="{2FC7A503-3362-4411-AB51-F8AE97003EEF}">
      <dgm:prSet/>
      <dgm:spPr/>
      <dgm:t>
        <a:bodyPr/>
        <a:lstStyle/>
        <a:p>
          <a:endParaRPr lang="lv-LV"/>
        </a:p>
      </dgm:t>
    </dgm:pt>
    <dgm:pt modelId="{63E60693-A13B-4614-8CA9-5638A9529974}">
      <dgm:prSet phldrT="[Text]"/>
      <dgm:spPr/>
      <dgm:t>
        <a:bodyPr/>
        <a:lstStyle/>
        <a:p>
          <a:r>
            <a:rPr lang="lv-LV" dirty="0"/>
            <a:t>no pieteikšanas brīža ambulatori</a:t>
          </a:r>
        </a:p>
      </dgm:t>
    </dgm:pt>
    <dgm:pt modelId="{55D3BA39-DFF5-46F7-A8E6-372E254C88F5}" type="parTrans" cxnId="{41426A4F-2662-4D44-9132-FCC2EBDB218E}">
      <dgm:prSet/>
      <dgm:spPr/>
      <dgm:t>
        <a:bodyPr/>
        <a:lstStyle/>
        <a:p>
          <a:endParaRPr lang="lv-LV"/>
        </a:p>
      </dgm:t>
    </dgm:pt>
    <dgm:pt modelId="{B7691F59-8DC2-48B3-9689-F5BF37D4ED0D}" type="sibTrans" cxnId="{41426A4F-2662-4D44-9132-FCC2EBDB218E}">
      <dgm:prSet/>
      <dgm:spPr/>
      <dgm:t>
        <a:bodyPr/>
        <a:lstStyle/>
        <a:p>
          <a:endParaRPr lang="lv-LV"/>
        </a:p>
      </dgm:t>
    </dgm:pt>
    <dgm:pt modelId="{82E4BA7D-6587-4EB7-8D8A-C0DFD9EF4D15}">
      <dgm:prSet phldrT="[Text]"/>
      <dgm:spPr/>
      <dgm:t>
        <a:bodyPr/>
        <a:lstStyle/>
        <a:p>
          <a:r>
            <a:rPr lang="lv-LV" dirty="0"/>
            <a:t>no izrakstīšanas no stacionāra</a:t>
          </a:r>
        </a:p>
      </dgm:t>
    </dgm:pt>
    <dgm:pt modelId="{F31E8ED1-B035-4F2A-A417-FE55E4798A44}" type="parTrans" cxnId="{24B905F9-246A-421E-9EFC-32BD5F4FBA93}">
      <dgm:prSet/>
      <dgm:spPr/>
      <dgm:t>
        <a:bodyPr/>
        <a:lstStyle/>
        <a:p>
          <a:endParaRPr lang="lv-LV"/>
        </a:p>
      </dgm:t>
    </dgm:pt>
    <dgm:pt modelId="{25026792-D5AF-4E63-B329-E132516AB5FB}" type="sibTrans" cxnId="{24B905F9-246A-421E-9EFC-32BD5F4FBA93}">
      <dgm:prSet/>
      <dgm:spPr/>
      <dgm:t>
        <a:bodyPr/>
        <a:lstStyle/>
        <a:p>
          <a:endParaRPr lang="lv-LV"/>
        </a:p>
      </dgm:t>
    </dgm:pt>
    <dgm:pt modelId="{4259FF29-8CD1-44E6-82F4-E9BE0BF796B5}" type="pres">
      <dgm:prSet presAssocID="{CB1BF7C0-9990-438F-B206-D2710EFB064A}" presName="hierChild1" presStyleCnt="0">
        <dgm:presLayoutVars>
          <dgm:chPref val="1"/>
          <dgm:dir/>
          <dgm:animOne val="branch"/>
          <dgm:animLvl val="lvl"/>
          <dgm:resizeHandles/>
        </dgm:presLayoutVars>
      </dgm:prSet>
      <dgm:spPr/>
    </dgm:pt>
    <dgm:pt modelId="{F9C6D303-73EF-49BD-B4DC-D1D8406C2D67}" type="pres">
      <dgm:prSet presAssocID="{D37A4B04-3B67-48C8-99C0-BE6E502A5354}" presName="hierRoot1" presStyleCnt="0"/>
      <dgm:spPr/>
    </dgm:pt>
    <dgm:pt modelId="{A83DE40B-6E51-4FF2-8338-D6AFBE93B32B}" type="pres">
      <dgm:prSet presAssocID="{D37A4B04-3B67-48C8-99C0-BE6E502A5354}" presName="composite" presStyleCnt="0"/>
      <dgm:spPr/>
    </dgm:pt>
    <dgm:pt modelId="{2A4A6979-1581-41B6-80DD-237F8638FF2E}" type="pres">
      <dgm:prSet presAssocID="{D37A4B04-3B67-48C8-99C0-BE6E502A5354}" presName="background" presStyleLbl="node0" presStyleIdx="0" presStyleCnt="1"/>
      <dgm:spPr/>
    </dgm:pt>
    <dgm:pt modelId="{564909CF-184D-4D61-9F4A-7174B3C86957}" type="pres">
      <dgm:prSet presAssocID="{D37A4B04-3B67-48C8-99C0-BE6E502A5354}" presName="text" presStyleLbl="fgAcc0" presStyleIdx="0" presStyleCnt="1" custLinFactNeighborX="387" custLinFactNeighborY="609">
        <dgm:presLayoutVars>
          <dgm:chPref val="3"/>
        </dgm:presLayoutVars>
      </dgm:prSet>
      <dgm:spPr/>
    </dgm:pt>
    <dgm:pt modelId="{8D120688-E1E2-47F0-B141-98E84845BE8F}" type="pres">
      <dgm:prSet presAssocID="{D37A4B04-3B67-48C8-99C0-BE6E502A5354}" presName="hierChild2" presStyleCnt="0"/>
      <dgm:spPr/>
    </dgm:pt>
    <dgm:pt modelId="{02C743EE-209F-4CAA-9CAE-6AE3517D2EE1}" type="pres">
      <dgm:prSet presAssocID="{55D3BA39-DFF5-46F7-A8E6-372E254C88F5}" presName="Name10" presStyleLbl="parChTrans1D2" presStyleIdx="0" presStyleCnt="2"/>
      <dgm:spPr/>
    </dgm:pt>
    <dgm:pt modelId="{D8440D43-5B31-4750-9B6D-2404F405AE4F}" type="pres">
      <dgm:prSet presAssocID="{63E60693-A13B-4614-8CA9-5638A9529974}" presName="hierRoot2" presStyleCnt="0"/>
      <dgm:spPr/>
    </dgm:pt>
    <dgm:pt modelId="{8FA09E95-F633-4A9D-8ED1-3CB611CC2B38}" type="pres">
      <dgm:prSet presAssocID="{63E60693-A13B-4614-8CA9-5638A9529974}" presName="composite2" presStyleCnt="0"/>
      <dgm:spPr/>
    </dgm:pt>
    <dgm:pt modelId="{F91E334E-5050-45D0-A4E3-E09F6C882738}" type="pres">
      <dgm:prSet presAssocID="{63E60693-A13B-4614-8CA9-5638A9529974}" presName="background2" presStyleLbl="node2" presStyleIdx="0" presStyleCnt="2"/>
      <dgm:spPr/>
    </dgm:pt>
    <dgm:pt modelId="{12C101B6-68D3-449D-9659-A83D35763D35}" type="pres">
      <dgm:prSet presAssocID="{63E60693-A13B-4614-8CA9-5638A9529974}" presName="text2" presStyleLbl="fgAcc2" presStyleIdx="0" presStyleCnt="2">
        <dgm:presLayoutVars>
          <dgm:chPref val="3"/>
        </dgm:presLayoutVars>
      </dgm:prSet>
      <dgm:spPr/>
    </dgm:pt>
    <dgm:pt modelId="{B5F76445-8E78-44A4-800A-90693FDA93F1}" type="pres">
      <dgm:prSet presAssocID="{63E60693-A13B-4614-8CA9-5638A9529974}" presName="hierChild3" presStyleCnt="0"/>
      <dgm:spPr/>
    </dgm:pt>
    <dgm:pt modelId="{7A99B1F8-FE4C-4C57-A588-31D00599ECBA}" type="pres">
      <dgm:prSet presAssocID="{F31E8ED1-B035-4F2A-A417-FE55E4798A44}" presName="Name10" presStyleLbl="parChTrans1D2" presStyleIdx="1" presStyleCnt="2"/>
      <dgm:spPr/>
    </dgm:pt>
    <dgm:pt modelId="{8BF00235-8766-47DC-8DD6-93CB8F4ECC88}" type="pres">
      <dgm:prSet presAssocID="{82E4BA7D-6587-4EB7-8D8A-C0DFD9EF4D15}" presName="hierRoot2" presStyleCnt="0"/>
      <dgm:spPr/>
    </dgm:pt>
    <dgm:pt modelId="{5090DDCE-63DD-4AF5-8DC4-B97A85615C6C}" type="pres">
      <dgm:prSet presAssocID="{82E4BA7D-6587-4EB7-8D8A-C0DFD9EF4D15}" presName="composite2" presStyleCnt="0"/>
      <dgm:spPr/>
    </dgm:pt>
    <dgm:pt modelId="{F4706C2D-8540-49CC-ADC4-B919F577881B}" type="pres">
      <dgm:prSet presAssocID="{82E4BA7D-6587-4EB7-8D8A-C0DFD9EF4D15}" presName="background2" presStyleLbl="node2" presStyleIdx="1" presStyleCnt="2"/>
      <dgm:spPr/>
    </dgm:pt>
    <dgm:pt modelId="{1DCBCF00-CDC7-4014-884A-2C9E2B107FD6}" type="pres">
      <dgm:prSet presAssocID="{82E4BA7D-6587-4EB7-8D8A-C0DFD9EF4D15}" presName="text2" presStyleLbl="fgAcc2" presStyleIdx="1" presStyleCnt="2">
        <dgm:presLayoutVars>
          <dgm:chPref val="3"/>
        </dgm:presLayoutVars>
      </dgm:prSet>
      <dgm:spPr/>
    </dgm:pt>
    <dgm:pt modelId="{FC487256-52EB-4102-9761-040EA4A7E751}" type="pres">
      <dgm:prSet presAssocID="{82E4BA7D-6587-4EB7-8D8A-C0DFD9EF4D15}" presName="hierChild3" presStyleCnt="0"/>
      <dgm:spPr/>
    </dgm:pt>
  </dgm:ptLst>
  <dgm:cxnLst>
    <dgm:cxn modelId="{373BE701-3702-4CA4-A9DC-962E7F2838AC}" type="presOf" srcId="{63E60693-A13B-4614-8CA9-5638A9529974}" destId="{12C101B6-68D3-449D-9659-A83D35763D35}" srcOrd="0" destOrd="0" presId="urn:microsoft.com/office/officeart/2005/8/layout/hierarchy1"/>
    <dgm:cxn modelId="{2FC7A503-3362-4411-AB51-F8AE97003EEF}" srcId="{CB1BF7C0-9990-438F-B206-D2710EFB064A}" destId="{D37A4B04-3B67-48C8-99C0-BE6E502A5354}" srcOrd="0" destOrd="0" parTransId="{145F8FEE-A0BF-405E-A33E-F880E3E3B624}" sibTransId="{934AB1E7-4D54-4893-A8E0-F8DDAA8AF1D4}"/>
    <dgm:cxn modelId="{26A6CB18-2828-4FB5-82D8-678CDED17119}" type="presOf" srcId="{CB1BF7C0-9990-438F-B206-D2710EFB064A}" destId="{4259FF29-8CD1-44E6-82F4-E9BE0BF796B5}" srcOrd="0" destOrd="0" presId="urn:microsoft.com/office/officeart/2005/8/layout/hierarchy1"/>
    <dgm:cxn modelId="{C7C5E531-AF3B-45D6-AD55-823B90A156A9}" type="presOf" srcId="{82E4BA7D-6587-4EB7-8D8A-C0DFD9EF4D15}" destId="{1DCBCF00-CDC7-4014-884A-2C9E2B107FD6}" srcOrd="0" destOrd="0" presId="urn:microsoft.com/office/officeart/2005/8/layout/hierarchy1"/>
    <dgm:cxn modelId="{BCFC8247-AC62-44DF-A8E4-EED9031FF377}" type="presOf" srcId="{55D3BA39-DFF5-46F7-A8E6-372E254C88F5}" destId="{02C743EE-209F-4CAA-9CAE-6AE3517D2EE1}" srcOrd="0" destOrd="0" presId="urn:microsoft.com/office/officeart/2005/8/layout/hierarchy1"/>
    <dgm:cxn modelId="{41426A4F-2662-4D44-9132-FCC2EBDB218E}" srcId="{D37A4B04-3B67-48C8-99C0-BE6E502A5354}" destId="{63E60693-A13B-4614-8CA9-5638A9529974}" srcOrd="0" destOrd="0" parTransId="{55D3BA39-DFF5-46F7-A8E6-372E254C88F5}" sibTransId="{B7691F59-8DC2-48B3-9689-F5BF37D4ED0D}"/>
    <dgm:cxn modelId="{6A54E897-CCED-4846-8A9F-11111DD23E01}" type="presOf" srcId="{D37A4B04-3B67-48C8-99C0-BE6E502A5354}" destId="{564909CF-184D-4D61-9F4A-7174B3C86957}" srcOrd="0" destOrd="0" presId="urn:microsoft.com/office/officeart/2005/8/layout/hierarchy1"/>
    <dgm:cxn modelId="{B6BDA2E2-774D-446E-B3FA-9955A54F9772}" type="presOf" srcId="{F31E8ED1-B035-4F2A-A417-FE55E4798A44}" destId="{7A99B1F8-FE4C-4C57-A588-31D00599ECBA}" srcOrd="0" destOrd="0" presId="urn:microsoft.com/office/officeart/2005/8/layout/hierarchy1"/>
    <dgm:cxn modelId="{24B905F9-246A-421E-9EFC-32BD5F4FBA93}" srcId="{D37A4B04-3B67-48C8-99C0-BE6E502A5354}" destId="{82E4BA7D-6587-4EB7-8D8A-C0DFD9EF4D15}" srcOrd="1" destOrd="0" parTransId="{F31E8ED1-B035-4F2A-A417-FE55E4798A44}" sibTransId="{25026792-D5AF-4E63-B329-E132516AB5FB}"/>
    <dgm:cxn modelId="{1CED2857-0F2A-4102-8F57-85F62AFDE7AF}" type="presParOf" srcId="{4259FF29-8CD1-44E6-82F4-E9BE0BF796B5}" destId="{F9C6D303-73EF-49BD-B4DC-D1D8406C2D67}" srcOrd="0" destOrd="0" presId="urn:microsoft.com/office/officeart/2005/8/layout/hierarchy1"/>
    <dgm:cxn modelId="{4C801525-E1FF-4FF2-9EEA-272BA6E2D814}" type="presParOf" srcId="{F9C6D303-73EF-49BD-B4DC-D1D8406C2D67}" destId="{A83DE40B-6E51-4FF2-8338-D6AFBE93B32B}" srcOrd="0" destOrd="0" presId="urn:microsoft.com/office/officeart/2005/8/layout/hierarchy1"/>
    <dgm:cxn modelId="{B27ADEB1-2190-49BC-A93E-78E9EA9F9761}" type="presParOf" srcId="{A83DE40B-6E51-4FF2-8338-D6AFBE93B32B}" destId="{2A4A6979-1581-41B6-80DD-237F8638FF2E}" srcOrd="0" destOrd="0" presId="urn:microsoft.com/office/officeart/2005/8/layout/hierarchy1"/>
    <dgm:cxn modelId="{D8D3593D-04CE-479B-9834-DBB2DD141500}" type="presParOf" srcId="{A83DE40B-6E51-4FF2-8338-D6AFBE93B32B}" destId="{564909CF-184D-4D61-9F4A-7174B3C86957}" srcOrd="1" destOrd="0" presId="urn:microsoft.com/office/officeart/2005/8/layout/hierarchy1"/>
    <dgm:cxn modelId="{CB684EBB-CC6B-4C66-85C8-14ACEFED7E87}" type="presParOf" srcId="{F9C6D303-73EF-49BD-B4DC-D1D8406C2D67}" destId="{8D120688-E1E2-47F0-B141-98E84845BE8F}" srcOrd="1" destOrd="0" presId="urn:microsoft.com/office/officeart/2005/8/layout/hierarchy1"/>
    <dgm:cxn modelId="{CC71DAB1-E2A9-4F2C-9DC0-E1349407BC8A}" type="presParOf" srcId="{8D120688-E1E2-47F0-B141-98E84845BE8F}" destId="{02C743EE-209F-4CAA-9CAE-6AE3517D2EE1}" srcOrd="0" destOrd="0" presId="urn:microsoft.com/office/officeart/2005/8/layout/hierarchy1"/>
    <dgm:cxn modelId="{FD82B968-107E-4CF9-8343-1371D0C1F55B}" type="presParOf" srcId="{8D120688-E1E2-47F0-B141-98E84845BE8F}" destId="{D8440D43-5B31-4750-9B6D-2404F405AE4F}" srcOrd="1" destOrd="0" presId="urn:microsoft.com/office/officeart/2005/8/layout/hierarchy1"/>
    <dgm:cxn modelId="{979A3482-F898-413D-88E6-4BBAD97B7DC8}" type="presParOf" srcId="{D8440D43-5B31-4750-9B6D-2404F405AE4F}" destId="{8FA09E95-F633-4A9D-8ED1-3CB611CC2B38}" srcOrd="0" destOrd="0" presId="urn:microsoft.com/office/officeart/2005/8/layout/hierarchy1"/>
    <dgm:cxn modelId="{6D2646A3-D0DE-4B7A-81E9-D5DA168D61F2}" type="presParOf" srcId="{8FA09E95-F633-4A9D-8ED1-3CB611CC2B38}" destId="{F91E334E-5050-45D0-A4E3-E09F6C882738}" srcOrd="0" destOrd="0" presId="urn:microsoft.com/office/officeart/2005/8/layout/hierarchy1"/>
    <dgm:cxn modelId="{5F6E72C6-005A-4C75-8BAC-1ED554813D6F}" type="presParOf" srcId="{8FA09E95-F633-4A9D-8ED1-3CB611CC2B38}" destId="{12C101B6-68D3-449D-9659-A83D35763D35}" srcOrd="1" destOrd="0" presId="urn:microsoft.com/office/officeart/2005/8/layout/hierarchy1"/>
    <dgm:cxn modelId="{809BB9E1-C5A6-47DF-998A-EEE50D45E502}" type="presParOf" srcId="{D8440D43-5B31-4750-9B6D-2404F405AE4F}" destId="{B5F76445-8E78-44A4-800A-90693FDA93F1}" srcOrd="1" destOrd="0" presId="urn:microsoft.com/office/officeart/2005/8/layout/hierarchy1"/>
    <dgm:cxn modelId="{CB93D78B-23F4-4DF8-A0F2-7BEBA02C33FB}" type="presParOf" srcId="{8D120688-E1E2-47F0-B141-98E84845BE8F}" destId="{7A99B1F8-FE4C-4C57-A588-31D00599ECBA}" srcOrd="2" destOrd="0" presId="urn:microsoft.com/office/officeart/2005/8/layout/hierarchy1"/>
    <dgm:cxn modelId="{12AB96FF-4ACB-431A-B042-248BCA623962}" type="presParOf" srcId="{8D120688-E1E2-47F0-B141-98E84845BE8F}" destId="{8BF00235-8766-47DC-8DD6-93CB8F4ECC88}" srcOrd="3" destOrd="0" presId="urn:microsoft.com/office/officeart/2005/8/layout/hierarchy1"/>
    <dgm:cxn modelId="{450E7549-419E-47E7-A8B9-472A075BB8D9}" type="presParOf" srcId="{8BF00235-8766-47DC-8DD6-93CB8F4ECC88}" destId="{5090DDCE-63DD-4AF5-8DC4-B97A85615C6C}" srcOrd="0" destOrd="0" presId="urn:microsoft.com/office/officeart/2005/8/layout/hierarchy1"/>
    <dgm:cxn modelId="{4813C5BE-966E-4A87-B4A8-2888C9F693C7}" type="presParOf" srcId="{5090DDCE-63DD-4AF5-8DC4-B97A85615C6C}" destId="{F4706C2D-8540-49CC-ADC4-B919F577881B}" srcOrd="0" destOrd="0" presId="urn:microsoft.com/office/officeart/2005/8/layout/hierarchy1"/>
    <dgm:cxn modelId="{DEF34938-E50D-4680-8634-99503C4E268A}" type="presParOf" srcId="{5090DDCE-63DD-4AF5-8DC4-B97A85615C6C}" destId="{1DCBCF00-CDC7-4014-884A-2C9E2B107FD6}" srcOrd="1" destOrd="0" presId="urn:microsoft.com/office/officeart/2005/8/layout/hierarchy1"/>
    <dgm:cxn modelId="{CBF34C15-0B7A-40EF-A252-4F84D509A0B2}" type="presParOf" srcId="{8BF00235-8766-47DC-8DD6-93CB8F4ECC88}" destId="{FC487256-52EB-4102-9761-040EA4A7E751}"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2923F0ED-79C9-4E81-A723-04EB660C4568}" type="doc">
      <dgm:prSet loTypeId="urn:microsoft.com/office/officeart/2005/8/layout/default" loCatId="list" qsTypeId="urn:microsoft.com/office/officeart/2005/8/quickstyle/simple4" qsCatId="simple" csTypeId="urn:microsoft.com/office/officeart/2005/8/colors/accent6_4" csCatId="accent6" phldr="1"/>
      <dgm:spPr/>
      <dgm:t>
        <a:bodyPr/>
        <a:lstStyle/>
        <a:p>
          <a:endParaRPr lang="lv-LV"/>
        </a:p>
      </dgm:t>
    </dgm:pt>
    <dgm:pt modelId="{78602CE0-E201-467A-ADD2-DE89C91C6B52}">
      <dgm:prSet phldrT="[Text]"/>
      <dgm:spPr/>
      <dgm:t>
        <a:bodyPr/>
        <a:lstStyle/>
        <a:p>
          <a:r>
            <a:rPr lang="lv-LV" dirty="0"/>
            <a:t>Veselības aprūpes pakalpojumi</a:t>
          </a:r>
        </a:p>
      </dgm:t>
    </dgm:pt>
    <dgm:pt modelId="{1A22536D-3B03-4443-AA45-B576185DBB65}" type="parTrans" cxnId="{45C5303A-AA73-482F-B544-7448138CE4FB}">
      <dgm:prSet/>
      <dgm:spPr/>
      <dgm:t>
        <a:bodyPr/>
        <a:lstStyle/>
        <a:p>
          <a:endParaRPr lang="lv-LV"/>
        </a:p>
      </dgm:t>
    </dgm:pt>
    <dgm:pt modelId="{55563139-9E6A-4210-9A66-78729DEB725F}" type="sibTrans" cxnId="{45C5303A-AA73-482F-B544-7448138CE4FB}">
      <dgm:prSet/>
      <dgm:spPr/>
      <dgm:t>
        <a:bodyPr/>
        <a:lstStyle/>
        <a:p>
          <a:endParaRPr lang="lv-LV"/>
        </a:p>
      </dgm:t>
    </dgm:pt>
    <dgm:pt modelId="{A524D518-05C7-4179-BBF7-FBA8B982DF16}">
      <dgm:prSet phldrT="[Text]"/>
      <dgm:spPr/>
      <dgm:t>
        <a:bodyPr/>
        <a:lstStyle/>
        <a:p>
          <a:r>
            <a:rPr lang="lv-LV" b="0" i="0" dirty="0"/>
            <a:t>Sociālās aprūpes un </a:t>
          </a:r>
          <a:r>
            <a:rPr lang="lv-LV" b="0" i="0" dirty="0" err="1"/>
            <a:t>psihosociālās</a:t>
          </a:r>
          <a:r>
            <a:rPr lang="lv-LV" b="0" i="0" dirty="0"/>
            <a:t> rehabilitācijas pakalpojumi</a:t>
          </a:r>
          <a:endParaRPr lang="lv-LV" dirty="0"/>
        </a:p>
      </dgm:t>
    </dgm:pt>
    <dgm:pt modelId="{17FC2964-D361-4C85-A3CD-271B814E027C}" type="parTrans" cxnId="{290953EF-0F8C-456D-B164-AF9B0F1EF28C}">
      <dgm:prSet/>
      <dgm:spPr/>
      <dgm:t>
        <a:bodyPr/>
        <a:lstStyle/>
        <a:p>
          <a:endParaRPr lang="lv-LV"/>
        </a:p>
      </dgm:t>
    </dgm:pt>
    <dgm:pt modelId="{5DE6124D-B0DF-4448-8E29-23FD8A4A7716}" type="sibTrans" cxnId="{290953EF-0F8C-456D-B164-AF9B0F1EF28C}">
      <dgm:prSet/>
      <dgm:spPr/>
      <dgm:t>
        <a:bodyPr/>
        <a:lstStyle/>
        <a:p>
          <a:endParaRPr lang="lv-LV"/>
        </a:p>
      </dgm:t>
    </dgm:pt>
    <dgm:pt modelId="{8E4101CA-8E1F-4BB0-B232-B9C710B91644}" type="pres">
      <dgm:prSet presAssocID="{2923F0ED-79C9-4E81-A723-04EB660C4568}" presName="diagram" presStyleCnt="0">
        <dgm:presLayoutVars>
          <dgm:dir/>
          <dgm:resizeHandles val="exact"/>
        </dgm:presLayoutVars>
      </dgm:prSet>
      <dgm:spPr/>
    </dgm:pt>
    <dgm:pt modelId="{B01F0158-82B4-43E7-AD5D-2A93C727DC27}" type="pres">
      <dgm:prSet presAssocID="{78602CE0-E201-467A-ADD2-DE89C91C6B52}" presName="node" presStyleLbl="node1" presStyleIdx="0" presStyleCnt="2">
        <dgm:presLayoutVars>
          <dgm:bulletEnabled val="1"/>
        </dgm:presLayoutVars>
      </dgm:prSet>
      <dgm:spPr/>
    </dgm:pt>
    <dgm:pt modelId="{F687C630-59F0-41F9-98F2-F0CE79B084B8}" type="pres">
      <dgm:prSet presAssocID="{55563139-9E6A-4210-9A66-78729DEB725F}" presName="sibTrans" presStyleCnt="0"/>
      <dgm:spPr/>
    </dgm:pt>
    <dgm:pt modelId="{8491982D-9EFF-4487-A956-00CB2E474298}" type="pres">
      <dgm:prSet presAssocID="{A524D518-05C7-4179-BBF7-FBA8B982DF16}" presName="node" presStyleLbl="node1" presStyleIdx="1" presStyleCnt="2">
        <dgm:presLayoutVars>
          <dgm:bulletEnabled val="1"/>
        </dgm:presLayoutVars>
      </dgm:prSet>
      <dgm:spPr/>
    </dgm:pt>
  </dgm:ptLst>
  <dgm:cxnLst>
    <dgm:cxn modelId="{45C5303A-AA73-482F-B544-7448138CE4FB}" srcId="{2923F0ED-79C9-4E81-A723-04EB660C4568}" destId="{78602CE0-E201-467A-ADD2-DE89C91C6B52}" srcOrd="0" destOrd="0" parTransId="{1A22536D-3B03-4443-AA45-B576185DBB65}" sibTransId="{55563139-9E6A-4210-9A66-78729DEB725F}"/>
    <dgm:cxn modelId="{3291766F-DCE9-4493-B0CA-2D36A00CC74E}" type="presOf" srcId="{78602CE0-E201-467A-ADD2-DE89C91C6B52}" destId="{B01F0158-82B4-43E7-AD5D-2A93C727DC27}" srcOrd="0" destOrd="0" presId="urn:microsoft.com/office/officeart/2005/8/layout/default"/>
    <dgm:cxn modelId="{7C29528C-481A-43CF-851F-913AC1D8C737}" type="presOf" srcId="{A524D518-05C7-4179-BBF7-FBA8B982DF16}" destId="{8491982D-9EFF-4487-A956-00CB2E474298}" srcOrd="0" destOrd="0" presId="urn:microsoft.com/office/officeart/2005/8/layout/default"/>
    <dgm:cxn modelId="{658049A5-55FE-45E1-B0D4-4B9EBA510219}" type="presOf" srcId="{2923F0ED-79C9-4E81-A723-04EB660C4568}" destId="{8E4101CA-8E1F-4BB0-B232-B9C710B91644}" srcOrd="0" destOrd="0" presId="urn:microsoft.com/office/officeart/2005/8/layout/default"/>
    <dgm:cxn modelId="{290953EF-0F8C-456D-B164-AF9B0F1EF28C}" srcId="{2923F0ED-79C9-4E81-A723-04EB660C4568}" destId="{A524D518-05C7-4179-BBF7-FBA8B982DF16}" srcOrd="1" destOrd="0" parTransId="{17FC2964-D361-4C85-A3CD-271B814E027C}" sibTransId="{5DE6124D-B0DF-4448-8E29-23FD8A4A7716}"/>
    <dgm:cxn modelId="{D0241A2F-B311-47B8-9DEC-82CBF145E3F5}" type="presParOf" srcId="{8E4101CA-8E1F-4BB0-B232-B9C710B91644}" destId="{B01F0158-82B4-43E7-AD5D-2A93C727DC27}" srcOrd="0" destOrd="0" presId="urn:microsoft.com/office/officeart/2005/8/layout/default"/>
    <dgm:cxn modelId="{8DABA599-BAF2-4E1B-8AF0-DC8774DDC485}" type="presParOf" srcId="{8E4101CA-8E1F-4BB0-B232-B9C710B91644}" destId="{F687C630-59F0-41F9-98F2-F0CE79B084B8}" srcOrd="1" destOrd="0" presId="urn:microsoft.com/office/officeart/2005/8/layout/default"/>
    <dgm:cxn modelId="{0E702AED-D80E-4F33-BCF7-E7C6D95AA086}" type="presParOf" srcId="{8E4101CA-8E1F-4BB0-B232-B9C710B91644}" destId="{8491982D-9EFF-4487-A956-00CB2E474298}" srcOrd="2"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DC4F7675-7EE6-4FFC-877C-DE42F8E2B83C}" type="doc">
      <dgm:prSet loTypeId="urn:microsoft.com/office/officeart/2005/8/layout/hList1" loCatId="list" qsTypeId="urn:microsoft.com/office/officeart/2005/8/quickstyle/simple1" qsCatId="simple" csTypeId="urn:microsoft.com/office/officeart/2005/8/colors/accent6_2" csCatId="accent6" phldr="1"/>
      <dgm:spPr/>
      <dgm:t>
        <a:bodyPr/>
        <a:lstStyle/>
        <a:p>
          <a:endParaRPr lang="lv-LV"/>
        </a:p>
      </dgm:t>
    </dgm:pt>
    <dgm:pt modelId="{54B68F54-D59F-44A2-8EF0-F5D2CD7CF272}">
      <dgm:prSet phldrT="[Text]"/>
      <dgm:spPr/>
      <dgm:t>
        <a:bodyPr/>
        <a:lstStyle/>
        <a:p>
          <a:r>
            <a:rPr lang="lv-LV" dirty="0"/>
            <a:t>Ārsta un funkcionālo speciālistu pakalpojumi</a:t>
          </a:r>
        </a:p>
      </dgm:t>
    </dgm:pt>
    <dgm:pt modelId="{60A7F704-7DB1-4F69-8127-BA4FB368EA96}" type="parTrans" cxnId="{9D5FB1E4-B7A5-47D2-B92D-AB8B367407A8}">
      <dgm:prSet/>
      <dgm:spPr/>
      <dgm:t>
        <a:bodyPr/>
        <a:lstStyle/>
        <a:p>
          <a:endParaRPr lang="lv-LV"/>
        </a:p>
      </dgm:t>
    </dgm:pt>
    <dgm:pt modelId="{2566AD5C-3A4B-417A-9213-06B00EB1BD40}" type="sibTrans" cxnId="{9D5FB1E4-B7A5-47D2-B92D-AB8B367407A8}">
      <dgm:prSet/>
      <dgm:spPr/>
      <dgm:t>
        <a:bodyPr/>
        <a:lstStyle/>
        <a:p>
          <a:endParaRPr lang="lv-LV"/>
        </a:p>
      </dgm:t>
    </dgm:pt>
    <dgm:pt modelId="{575271B6-1663-4DBB-8EE6-D4F820F4AA4B}">
      <dgm:prSet phldrT="[Text]"/>
      <dgm:spPr/>
      <dgm:t>
        <a:bodyPr/>
        <a:lstStyle/>
        <a:p>
          <a:r>
            <a:rPr lang="lv-LV" dirty="0"/>
            <a:t>Ārsta konsultācijas, t.sk. attālināta</a:t>
          </a:r>
        </a:p>
      </dgm:t>
    </dgm:pt>
    <dgm:pt modelId="{37762AA7-2BB5-4ADE-A085-354B48D72F71}" type="parTrans" cxnId="{0683C32A-0E9A-472D-8CC4-9948E95DD62D}">
      <dgm:prSet/>
      <dgm:spPr/>
      <dgm:t>
        <a:bodyPr/>
        <a:lstStyle/>
        <a:p>
          <a:endParaRPr lang="lv-LV"/>
        </a:p>
      </dgm:t>
    </dgm:pt>
    <dgm:pt modelId="{1E397D86-F4BC-442A-AD53-630BE97BAE9E}" type="sibTrans" cxnId="{0683C32A-0E9A-472D-8CC4-9948E95DD62D}">
      <dgm:prSet/>
      <dgm:spPr/>
      <dgm:t>
        <a:bodyPr/>
        <a:lstStyle/>
        <a:p>
          <a:endParaRPr lang="lv-LV"/>
        </a:p>
      </dgm:t>
    </dgm:pt>
    <dgm:pt modelId="{638D4AD3-6A19-45CB-B0CE-764340A73BE4}">
      <dgm:prSet phldrT="[Text]"/>
      <dgm:spPr/>
      <dgm:t>
        <a:bodyPr/>
        <a:lstStyle/>
        <a:p>
          <a:r>
            <a:rPr lang="lv-LV" dirty="0"/>
            <a:t>Fizioterapeita pakalpojumi</a:t>
          </a:r>
        </a:p>
      </dgm:t>
    </dgm:pt>
    <dgm:pt modelId="{A220289F-BD6A-4F62-9181-59BDF4508B65}" type="parTrans" cxnId="{ACB715D6-5C68-4FE0-B6FC-AC10912D5F53}">
      <dgm:prSet/>
      <dgm:spPr/>
      <dgm:t>
        <a:bodyPr/>
        <a:lstStyle/>
        <a:p>
          <a:endParaRPr lang="lv-LV"/>
        </a:p>
      </dgm:t>
    </dgm:pt>
    <dgm:pt modelId="{C7A7951A-A4F1-456C-8DEC-FECF428466E7}" type="sibTrans" cxnId="{ACB715D6-5C68-4FE0-B6FC-AC10912D5F53}">
      <dgm:prSet/>
      <dgm:spPr/>
      <dgm:t>
        <a:bodyPr/>
        <a:lstStyle/>
        <a:p>
          <a:endParaRPr lang="lv-LV"/>
        </a:p>
      </dgm:t>
    </dgm:pt>
    <dgm:pt modelId="{145FB2B3-28B3-4E4F-A96D-9A16CBF083FE}">
      <dgm:prSet phldrT="[Text]"/>
      <dgm:spPr/>
      <dgm:t>
        <a:bodyPr/>
        <a:lstStyle/>
        <a:p>
          <a:r>
            <a:rPr lang="lv-LV" dirty="0"/>
            <a:t>Ārsta palīga vai māsas pakalpojumi</a:t>
          </a:r>
        </a:p>
      </dgm:t>
    </dgm:pt>
    <dgm:pt modelId="{F5F01919-6C6F-45F0-8C44-44117ECD0A5C}" type="parTrans" cxnId="{00D891D7-1DE8-4A8D-8498-9494F13640C7}">
      <dgm:prSet/>
      <dgm:spPr/>
      <dgm:t>
        <a:bodyPr/>
        <a:lstStyle/>
        <a:p>
          <a:endParaRPr lang="lv-LV"/>
        </a:p>
      </dgm:t>
    </dgm:pt>
    <dgm:pt modelId="{7B3BF0D8-BE39-4ECA-8D57-8DD3F9557C12}" type="sibTrans" cxnId="{00D891D7-1DE8-4A8D-8498-9494F13640C7}">
      <dgm:prSet/>
      <dgm:spPr/>
      <dgm:t>
        <a:bodyPr/>
        <a:lstStyle/>
        <a:p>
          <a:endParaRPr lang="lv-LV"/>
        </a:p>
      </dgm:t>
    </dgm:pt>
    <dgm:pt modelId="{D74D318D-BD37-4908-879F-63022A1C2641}">
      <dgm:prSet phldrT="[Text]"/>
      <dgm:spPr/>
      <dgm:t>
        <a:bodyPr/>
        <a:lstStyle/>
        <a:p>
          <a:r>
            <a:rPr lang="lv-LV" b="0" i="0" dirty="0"/>
            <a:t>medikamentu ievadīšana</a:t>
          </a:r>
          <a:endParaRPr lang="lv-LV" dirty="0"/>
        </a:p>
      </dgm:t>
    </dgm:pt>
    <dgm:pt modelId="{ADE7340D-6E30-45E9-AE3D-573258CE361D}" type="parTrans" cxnId="{350ABA5B-90DB-4755-8AE8-51BA4CCEAD87}">
      <dgm:prSet/>
      <dgm:spPr/>
      <dgm:t>
        <a:bodyPr/>
        <a:lstStyle/>
        <a:p>
          <a:endParaRPr lang="lv-LV"/>
        </a:p>
      </dgm:t>
    </dgm:pt>
    <dgm:pt modelId="{98CE1D23-B14C-4F16-9B4B-E51D1E5D998D}" type="sibTrans" cxnId="{350ABA5B-90DB-4755-8AE8-51BA4CCEAD87}">
      <dgm:prSet/>
      <dgm:spPr/>
      <dgm:t>
        <a:bodyPr/>
        <a:lstStyle/>
        <a:p>
          <a:endParaRPr lang="lv-LV"/>
        </a:p>
      </dgm:t>
    </dgm:pt>
    <dgm:pt modelId="{51553C4D-2F66-4087-92CD-A532089D8955}">
      <dgm:prSet phldrT="[Text]"/>
      <dgm:spPr/>
      <dgm:t>
        <a:bodyPr/>
        <a:lstStyle/>
        <a:p>
          <a:r>
            <a:rPr lang="lv-LV" dirty="0"/>
            <a:t>Pacienta transportēšana</a:t>
          </a:r>
        </a:p>
      </dgm:t>
    </dgm:pt>
    <dgm:pt modelId="{03C8C0A2-D56B-494B-92B9-FCE22392F97B}" type="parTrans" cxnId="{D2DDC221-1475-440A-942D-ED56A9AFD4C6}">
      <dgm:prSet/>
      <dgm:spPr/>
      <dgm:t>
        <a:bodyPr/>
        <a:lstStyle/>
        <a:p>
          <a:endParaRPr lang="lv-LV"/>
        </a:p>
      </dgm:t>
    </dgm:pt>
    <dgm:pt modelId="{BF8F6F54-F816-454F-9B96-F4EEF6E93354}" type="sibTrans" cxnId="{D2DDC221-1475-440A-942D-ED56A9AFD4C6}">
      <dgm:prSet/>
      <dgm:spPr/>
      <dgm:t>
        <a:bodyPr/>
        <a:lstStyle/>
        <a:p>
          <a:endParaRPr lang="lv-LV"/>
        </a:p>
      </dgm:t>
    </dgm:pt>
    <dgm:pt modelId="{49AE0D8A-E180-47C2-A024-ADE28A6F6C9B}">
      <dgm:prSet phldrT="[Text]"/>
      <dgm:spPr/>
      <dgm:t>
        <a:bodyPr/>
        <a:lstStyle/>
        <a:p>
          <a:r>
            <a:rPr lang="lv-LV" dirty="0"/>
            <a:t>Skābekļa terapija mājās</a:t>
          </a:r>
        </a:p>
      </dgm:t>
    </dgm:pt>
    <dgm:pt modelId="{15D830EE-02D7-4FAD-979F-CC0665DB1B9C}" type="parTrans" cxnId="{3CE17C8E-0031-45CE-BFEB-AF41960574C2}">
      <dgm:prSet/>
      <dgm:spPr/>
      <dgm:t>
        <a:bodyPr/>
        <a:lstStyle/>
        <a:p>
          <a:endParaRPr lang="lv-LV"/>
        </a:p>
      </dgm:t>
    </dgm:pt>
    <dgm:pt modelId="{6A9318E3-66C7-4909-B1A0-BA72145D4E15}" type="sibTrans" cxnId="{3CE17C8E-0031-45CE-BFEB-AF41960574C2}">
      <dgm:prSet/>
      <dgm:spPr/>
      <dgm:t>
        <a:bodyPr/>
        <a:lstStyle/>
        <a:p>
          <a:endParaRPr lang="lv-LV"/>
        </a:p>
      </dgm:t>
    </dgm:pt>
    <dgm:pt modelId="{B098C368-DE96-4D8C-B581-90A613BB1768}">
      <dgm:prSet phldrT="[Text]"/>
      <dgm:spPr/>
      <dgm:t>
        <a:bodyPr/>
        <a:lstStyle/>
        <a:p>
          <a:r>
            <a:rPr lang="lv-LV" dirty="0" err="1"/>
            <a:t>Ergoterapeita</a:t>
          </a:r>
          <a:r>
            <a:rPr lang="lv-LV" dirty="0"/>
            <a:t> pakalpojumi</a:t>
          </a:r>
        </a:p>
      </dgm:t>
    </dgm:pt>
    <dgm:pt modelId="{4653346F-4912-4E33-A569-EB847F044CBD}" type="parTrans" cxnId="{E1EA8279-F1DD-494A-AD38-BA849FC06624}">
      <dgm:prSet/>
      <dgm:spPr/>
      <dgm:t>
        <a:bodyPr/>
        <a:lstStyle/>
        <a:p>
          <a:endParaRPr lang="lv-LV"/>
        </a:p>
      </dgm:t>
    </dgm:pt>
    <dgm:pt modelId="{228DA556-CE1F-41A9-857D-EC34E9C4971C}" type="sibTrans" cxnId="{E1EA8279-F1DD-494A-AD38-BA849FC06624}">
      <dgm:prSet/>
      <dgm:spPr/>
      <dgm:t>
        <a:bodyPr/>
        <a:lstStyle/>
        <a:p>
          <a:endParaRPr lang="lv-LV"/>
        </a:p>
      </dgm:t>
    </dgm:pt>
    <dgm:pt modelId="{8B95EB1C-CF7F-4892-8281-33458BE96867}">
      <dgm:prSet phldrT="[Text]"/>
      <dgm:spPr/>
      <dgm:t>
        <a:bodyPr/>
        <a:lstStyle/>
        <a:p>
          <a:r>
            <a:rPr lang="lv-LV" dirty="0"/>
            <a:t>Uztura speciālista pakalpojumi</a:t>
          </a:r>
        </a:p>
      </dgm:t>
    </dgm:pt>
    <dgm:pt modelId="{A7603937-74AC-45A4-9BC1-987908287DEC}" type="parTrans" cxnId="{DD9266BA-80B2-4035-922C-A0BA49C38F1E}">
      <dgm:prSet/>
      <dgm:spPr/>
      <dgm:t>
        <a:bodyPr/>
        <a:lstStyle/>
        <a:p>
          <a:endParaRPr lang="lv-LV"/>
        </a:p>
      </dgm:t>
    </dgm:pt>
    <dgm:pt modelId="{8E0BEADC-8E52-4048-BA35-4BB26BDD6A0C}" type="sibTrans" cxnId="{DD9266BA-80B2-4035-922C-A0BA49C38F1E}">
      <dgm:prSet/>
      <dgm:spPr/>
      <dgm:t>
        <a:bodyPr/>
        <a:lstStyle/>
        <a:p>
          <a:endParaRPr lang="lv-LV"/>
        </a:p>
      </dgm:t>
    </dgm:pt>
    <dgm:pt modelId="{B04494DD-70BC-477D-A0AA-BE3EA775F9A1}">
      <dgm:prSet phldrT="[Text]"/>
      <dgm:spPr/>
      <dgm:t>
        <a:bodyPr/>
        <a:lstStyle/>
        <a:p>
          <a:r>
            <a:rPr lang="lv-LV" dirty="0"/>
            <a:t>Sadarbība ar specializētiem kabinetiem</a:t>
          </a:r>
        </a:p>
      </dgm:t>
    </dgm:pt>
    <dgm:pt modelId="{F25D37F3-1B1F-4041-A1FD-ECD2D4D250B1}" type="parTrans" cxnId="{63E997E2-56FA-40B9-BD2C-A5C15DF03992}">
      <dgm:prSet/>
      <dgm:spPr/>
      <dgm:t>
        <a:bodyPr/>
        <a:lstStyle/>
        <a:p>
          <a:endParaRPr lang="lv-LV"/>
        </a:p>
      </dgm:t>
    </dgm:pt>
    <dgm:pt modelId="{124116DD-22C4-48F5-B5E7-4F8517750865}" type="sibTrans" cxnId="{63E997E2-56FA-40B9-BD2C-A5C15DF03992}">
      <dgm:prSet/>
      <dgm:spPr/>
      <dgm:t>
        <a:bodyPr/>
        <a:lstStyle/>
        <a:p>
          <a:endParaRPr lang="lv-LV"/>
        </a:p>
      </dgm:t>
    </dgm:pt>
    <dgm:pt modelId="{2EAAC5E2-3472-42A4-A327-8D8858E91CD7}">
      <dgm:prSet phldrT="[Text]"/>
      <dgm:spPr/>
      <dgm:t>
        <a:bodyPr/>
        <a:lstStyle/>
        <a:p>
          <a:r>
            <a:rPr lang="lv-LV" dirty="0" err="1"/>
            <a:t>stomu</a:t>
          </a:r>
          <a:r>
            <a:rPr lang="lv-LV" dirty="0"/>
            <a:t> aprūpe</a:t>
          </a:r>
        </a:p>
      </dgm:t>
    </dgm:pt>
    <dgm:pt modelId="{470E8304-DF1C-45F6-9BD1-76136718B5FA}" type="parTrans" cxnId="{079969BC-6AB5-4256-89D4-FE138058BA5C}">
      <dgm:prSet/>
      <dgm:spPr/>
      <dgm:t>
        <a:bodyPr/>
        <a:lstStyle/>
        <a:p>
          <a:endParaRPr lang="lv-LV"/>
        </a:p>
      </dgm:t>
    </dgm:pt>
    <dgm:pt modelId="{756FBA83-84FE-4775-BB84-A6AD32560AF1}" type="sibTrans" cxnId="{079969BC-6AB5-4256-89D4-FE138058BA5C}">
      <dgm:prSet/>
      <dgm:spPr/>
      <dgm:t>
        <a:bodyPr/>
        <a:lstStyle/>
        <a:p>
          <a:endParaRPr lang="lv-LV"/>
        </a:p>
      </dgm:t>
    </dgm:pt>
    <dgm:pt modelId="{39AD3881-4004-40F2-9909-AD0DE3063B8F}">
      <dgm:prSet phldrT="[Text]"/>
      <dgm:spPr/>
      <dgm:t>
        <a:bodyPr/>
        <a:lstStyle/>
        <a:p>
          <a:endParaRPr lang="lv-LV" dirty="0"/>
        </a:p>
      </dgm:t>
    </dgm:pt>
    <dgm:pt modelId="{18A9DEE4-10E5-46AE-9644-AFD2203457EA}" type="parTrans" cxnId="{03783DA5-C06D-4121-AA6B-1D5B852CE65E}">
      <dgm:prSet/>
      <dgm:spPr/>
      <dgm:t>
        <a:bodyPr/>
        <a:lstStyle/>
        <a:p>
          <a:endParaRPr lang="lv-LV"/>
        </a:p>
      </dgm:t>
    </dgm:pt>
    <dgm:pt modelId="{C5A47E3E-F1AD-4D3A-B1F8-2F57F8D76711}" type="sibTrans" cxnId="{03783DA5-C06D-4121-AA6B-1D5B852CE65E}">
      <dgm:prSet/>
      <dgm:spPr/>
      <dgm:t>
        <a:bodyPr/>
        <a:lstStyle/>
        <a:p>
          <a:endParaRPr lang="lv-LV"/>
        </a:p>
      </dgm:t>
    </dgm:pt>
    <dgm:pt modelId="{91BD6DD0-A2CC-4CF4-9DF1-3C6BE0F415DD}">
      <dgm:prSet phldrT="[Text]"/>
      <dgm:spPr/>
      <dgm:t>
        <a:bodyPr/>
        <a:lstStyle/>
        <a:p>
          <a:r>
            <a:rPr lang="lv-LV" b="0" i="0" dirty="0" err="1"/>
            <a:t>pēcoperācijas</a:t>
          </a:r>
          <a:r>
            <a:rPr lang="lv-LV" b="0" i="0" dirty="0"/>
            <a:t> brūču, izgulējumu un </a:t>
          </a:r>
          <a:r>
            <a:rPr lang="lv-LV" b="0" i="0" dirty="0" err="1"/>
            <a:t>trofisko</a:t>
          </a:r>
          <a:r>
            <a:rPr lang="lv-LV" b="0" i="0" dirty="0"/>
            <a:t> čūlu aprūpe</a:t>
          </a:r>
          <a:endParaRPr lang="lv-LV" dirty="0"/>
        </a:p>
      </dgm:t>
    </dgm:pt>
    <dgm:pt modelId="{DEB48236-02D4-457A-9CB4-3EE17FAA8C75}" type="parTrans" cxnId="{9AE0ADAD-C4E9-4435-971B-4CCBB9BBB69E}">
      <dgm:prSet/>
      <dgm:spPr/>
      <dgm:t>
        <a:bodyPr/>
        <a:lstStyle/>
        <a:p>
          <a:endParaRPr lang="lv-LV"/>
        </a:p>
      </dgm:t>
    </dgm:pt>
    <dgm:pt modelId="{BB9623E9-2CF0-42CA-8D6F-7E225A86299D}" type="sibTrans" cxnId="{9AE0ADAD-C4E9-4435-971B-4CCBB9BBB69E}">
      <dgm:prSet/>
      <dgm:spPr/>
      <dgm:t>
        <a:bodyPr/>
        <a:lstStyle/>
        <a:p>
          <a:endParaRPr lang="lv-LV"/>
        </a:p>
      </dgm:t>
    </dgm:pt>
    <dgm:pt modelId="{4DA3FF61-2E7A-49F8-8D5C-855B7881416F}">
      <dgm:prSet phldrT="[Text]"/>
      <dgm:spPr/>
      <dgm:t>
        <a:bodyPr/>
        <a:lstStyle/>
        <a:p>
          <a:r>
            <a:rPr lang="lv-LV" dirty="0"/>
            <a:t>Porta katetra aprūpe</a:t>
          </a:r>
        </a:p>
      </dgm:t>
    </dgm:pt>
    <dgm:pt modelId="{E680BF2C-F837-4153-8187-3C5366F38975}" type="parTrans" cxnId="{1359B514-B899-4122-8464-F087115E66FC}">
      <dgm:prSet/>
      <dgm:spPr/>
      <dgm:t>
        <a:bodyPr/>
        <a:lstStyle/>
        <a:p>
          <a:endParaRPr lang="lv-LV"/>
        </a:p>
      </dgm:t>
    </dgm:pt>
    <dgm:pt modelId="{7C3979C7-C614-49C0-BFC1-405521CF5CE2}" type="sibTrans" cxnId="{1359B514-B899-4122-8464-F087115E66FC}">
      <dgm:prSet/>
      <dgm:spPr/>
      <dgm:t>
        <a:bodyPr/>
        <a:lstStyle/>
        <a:p>
          <a:endParaRPr lang="lv-LV"/>
        </a:p>
      </dgm:t>
    </dgm:pt>
    <dgm:pt modelId="{59D0C022-FF35-4C25-A972-20B3C05220F5}">
      <dgm:prSet phldrT="[Text]"/>
      <dgm:spPr/>
      <dgm:t>
        <a:bodyPr/>
        <a:lstStyle/>
        <a:p>
          <a:r>
            <a:rPr lang="lv-LV" b="0" i="0" dirty="0"/>
            <a:t>pacienta vai pacienta aprūpes procesā iesaistītās personas izglītošana un praktiska apmācība veselības aprūpes jomā</a:t>
          </a:r>
          <a:endParaRPr lang="lv-LV" dirty="0"/>
        </a:p>
      </dgm:t>
    </dgm:pt>
    <dgm:pt modelId="{19ED96C6-CBE6-44FD-92FD-ED91C3AD9A0C}" type="parTrans" cxnId="{BC2CF5FC-A508-4C2A-BB90-0A8CD9A3EAC3}">
      <dgm:prSet/>
      <dgm:spPr/>
      <dgm:t>
        <a:bodyPr/>
        <a:lstStyle/>
        <a:p>
          <a:endParaRPr lang="lv-LV"/>
        </a:p>
      </dgm:t>
    </dgm:pt>
    <dgm:pt modelId="{5F00F0D9-F90E-4BCF-805B-7CCB2E8B5BE9}" type="sibTrans" cxnId="{BC2CF5FC-A508-4C2A-BB90-0A8CD9A3EAC3}">
      <dgm:prSet/>
      <dgm:spPr/>
      <dgm:t>
        <a:bodyPr/>
        <a:lstStyle/>
        <a:p>
          <a:endParaRPr lang="lv-LV"/>
        </a:p>
      </dgm:t>
    </dgm:pt>
    <dgm:pt modelId="{B1BC381C-B016-4022-88EE-6DBA49710F11}">
      <dgm:prSet phldrT="[Text]"/>
      <dgm:spPr/>
      <dgm:t>
        <a:bodyPr/>
        <a:lstStyle/>
        <a:p>
          <a:r>
            <a:rPr lang="lv-LV" b="0" i="0" dirty="0"/>
            <a:t>laboratoriski izmeklējamo bioloģiskā materiāla savākšana un nogādāšana laboratorijā</a:t>
          </a:r>
          <a:endParaRPr lang="lv-LV" dirty="0"/>
        </a:p>
      </dgm:t>
    </dgm:pt>
    <dgm:pt modelId="{1B0ECB12-186E-42AF-B6A1-04A4ADF7C60C}" type="parTrans" cxnId="{E4FEBE0A-7AE1-4721-AC18-03050ABC7C5C}">
      <dgm:prSet/>
      <dgm:spPr/>
      <dgm:t>
        <a:bodyPr/>
        <a:lstStyle/>
        <a:p>
          <a:endParaRPr lang="lv-LV"/>
        </a:p>
      </dgm:t>
    </dgm:pt>
    <dgm:pt modelId="{2B4A779F-74D5-4B06-AE0A-3403CE03963E}" type="sibTrans" cxnId="{E4FEBE0A-7AE1-4721-AC18-03050ABC7C5C}">
      <dgm:prSet/>
      <dgm:spPr/>
      <dgm:t>
        <a:bodyPr/>
        <a:lstStyle/>
        <a:p>
          <a:endParaRPr lang="lv-LV"/>
        </a:p>
      </dgm:t>
    </dgm:pt>
    <dgm:pt modelId="{1C3E5ECD-4EF2-423F-8C52-103EA3A81F83}">
      <dgm:prSet phldrT="[Text]"/>
      <dgm:spPr/>
      <dgm:t>
        <a:bodyPr/>
        <a:lstStyle/>
        <a:p>
          <a:r>
            <a:rPr lang="lv-LV" dirty="0"/>
            <a:t>Vitālo rādītāju kontrole, EKG, klizmas, vakcinācija</a:t>
          </a:r>
        </a:p>
      </dgm:t>
    </dgm:pt>
    <dgm:pt modelId="{F727DBFA-C88D-47C7-BCB3-26030C1DD88A}" type="parTrans" cxnId="{EE75D5AC-5D20-4481-BB0B-096B98E9E7E7}">
      <dgm:prSet/>
      <dgm:spPr/>
      <dgm:t>
        <a:bodyPr/>
        <a:lstStyle/>
        <a:p>
          <a:endParaRPr lang="lv-LV"/>
        </a:p>
      </dgm:t>
    </dgm:pt>
    <dgm:pt modelId="{926B03C2-EAF3-4F7B-AC63-5BC338FAF1BE}" type="sibTrans" cxnId="{EE75D5AC-5D20-4481-BB0B-096B98E9E7E7}">
      <dgm:prSet/>
      <dgm:spPr/>
      <dgm:t>
        <a:bodyPr/>
        <a:lstStyle/>
        <a:p>
          <a:endParaRPr lang="lv-LV"/>
        </a:p>
      </dgm:t>
    </dgm:pt>
    <dgm:pt modelId="{BA54DB2C-D2A5-43CC-B759-E7FEDC12A642}">
      <dgm:prSet/>
      <dgm:spPr/>
      <dgm:t>
        <a:bodyPr/>
        <a:lstStyle/>
        <a:p>
          <a:r>
            <a:rPr lang="lv-LV" dirty="0"/>
            <a:t>No/uz stacionāro ārstniecības iestādi</a:t>
          </a:r>
        </a:p>
      </dgm:t>
    </dgm:pt>
    <dgm:pt modelId="{B23A19D3-E6D5-4873-AC1A-B1587ADA7134}" type="parTrans" cxnId="{58C53E4C-D6AC-4B23-B8B3-D542534A6CA0}">
      <dgm:prSet/>
      <dgm:spPr/>
      <dgm:t>
        <a:bodyPr/>
        <a:lstStyle/>
        <a:p>
          <a:endParaRPr lang="lv-LV"/>
        </a:p>
      </dgm:t>
    </dgm:pt>
    <dgm:pt modelId="{CAEDC804-8C9A-4917-B4F3-08E46F4C6A50}" type="sibTrans" cxnId="{58C53E4C-D6AC-4B23-B8B3-D542534A6CA0}">
      <dgm:prSet/>
      <dgm:spPr/>
      <dgm:t>
        <a:bodyPr/>
        <a:lstStyle/>
        <a:p>
          <a:endParaRPr lang="lv-LV"/>
        </a:p>
      </dgm:t>
    </dgm:pt>
    <dgm:pt modelId="{61A9B0BF-7C06-405E-A643-A34A70502F41}">
      <dgm:prSet/>
      <dgm:spPr/>
      <dgm:t>
        <a:bodyPr/>
        <a:lstStyle/>
        <a:p>
          <a:r>
            <a:rPr lang="lv-LV" dirty="0"/>
            <a:t>Uz speciālista konsultācijām un izmeklējumiem</a:t>
          </a:r>
        </a:p>
      </dgm:t>
    </dgm:pt>
    <dgm:pt modelId="{E6DF1508-6C5F-4AE9-A8A2-286DA82DF76B}" type="parTrans" cxnId="{8AF42C3B-FDDC-4E48-BEC1-36D6D8C5BE19}">
      <dgm:prSet/>
      <dgm:spPr/>
      <dgm:t>
        <a:bodyPr/>
        <a:lstStyle/>
        <a:p>
          <a:endParaRPr lang="lv-LV"/>
        </a:p>
      </dgm:t>
    </dgm:pt>
    <dgm:pt modelId="{E967D3C4-560D-4EAF-B84E-2F57B8E6A1B9}" type="sibTrans" cxnId="{8AF42C3B-FDDC-4E48-BEC1-36D6D8C5BE19}">
      <dgm:prSet/>
      <dgm:spPr/>
      <dgm:t>
        <a:bodyPr/>
        <a:lstStyle/>
        <a:p>
          <a:endParaRPr lang="lv-LV"/>
        </a:p>
      </dgm:t>
    </dgm:pt>
    <dgm:pt modelId="{22C0CCD3-0868-4BB5-93FA-0AFB6418BE24}">
      <dgm:prSet/>
      <dgm:spPr/>
      <dgm:t>
        <a:bodyPr/>
        <a:lstStyle/>
        <a:p>
          <a:r>
            <a:rPr lang="lv-LV" dirty="0"/>
            <a:t>Uz dienas stacionāru</a:t>
          </a:r>
        </a:p>
      </dgm:t>
    </dgm:pt>
    <dgm:pt modelId="{22842681-DA22-4B34-8EB9-75F6F45760A3}" type="parTrans" cxnId="{0E5E3144-7A96-48C7-AC9A-E9412F8C9D91}">
      <dgm:prSet/>
      <dgm:spPr/>
      <dgm:t>
        <a:bodyPr/>
        <a:lstStyle/>
        <a:p>
          <a:endParaRPr lang="lv-LV"/>
        </a:p>
      </dgm:t>
    </dgm:pt>
    <dgm:pt modelId="{034B2A73-57BC-46EF-B2D1-9EDA706F8202}" type="sibTrans" cxnId="{0E5E3144-7A96-48C7-AC9A-E9412F8C9D91}">
      <dgm:prSet/>
      <dgm:spPr/>
      <dgm:t>
        <a:bodyPr/>
        <a:lstStyle/>
        <a:p>
          <a:endParaRPr lang="lv-LV"/>
        </a:p>
      </dgm:t>
    </dgm:pt>
    <dgm:pt modelId="{894E7FF8-E082-4935-9791-4F9588A4DF3F}">
      <dgm:prSet/>
      <dgm:spPr/>
      <dgm:t>
        <a:bodyPr/>
        <a:lstStyle/>
        <a:p>
          <a:r>
            <a:rPr lang="lv-LV" dirty="0"/>
            <a:t>Ar nepieciešamo transporta veidu</a:t>
          </a:r>
        </a:p>
      </dgm:t>
    </dgm:pt>
    <dgm:pt modelId="{F8C1DAF5-683C-4009-9155-98F2A934A672}" type="parTrans" cxnId="{8AB3A344-8FA6-45EF-B217-E0FC3BD30CA9}">
      <dgm:prSet/>
      <dgm:spPr/>
      <dgm:t>
        <a:bodyPr/>
        <a:lstStyle/>
        <a:p>
          <a:endParaRPr lang="lv-LV"/>
        </a:p>
      </dgm:t>
    </dgm:pt>
    <dgm:pt modelId="{FAA60954-88B3-4A04-BE44-D3280BE63BFD}" type="sibTrans" cxnId="{8AB3A344-8FA6-45EF-B217-E0FC3BD30CA9}">
      <dgm:prSet/>
      <dgm:spPr/>
      <dgm:t>
        <a:bodyPr/>
        <a:lstStyle/>
        <a:p>
          <a:endParaRPr lang="lv-LV"/>
        </a:p>
      </dgm:t>
    </dgm:pt>
    <dgm:pt modelId="{75B5AB37-BA22-4058-A603-CB27B8736705}">
      <dgm:prSet phldrT="[Text]"/>
      <dgm:spPr/>
      <dgm:t>
        <a:bodyPr/>
        <a:lstStyle/>
        <a:p>
          <a:r>
            <a:rPr lang="lv-LV" dirty="0" err="1"/>
            <a:t>Traheostomu</a:t>
          </a:r>
          <a:r>
            <a:rPr lang="lv-LV" dirty="0"/>
            <a:t> kabinets</a:t>
          </a:r>
        </a:p>
      </dgm:t>
    </dgm:pt>
    <dgm:pt modelId="{296C857F-F064-43A7-804A-D1CAA19914B6}" type="parTrans" cxnId="{ABD00111-BB30-4A12-BF57-20A367AD5D64}">
      <dgm:prSet/>
      <dgm:spPr/>
      <dgm:t>
        <a:bodyPr/>
        <a:lstStyle/>
        <a:p>
          <a:endParaRPr lang="lv-LV"/>
        </a:p>
      </dgm:t>
    </dgm:pt>
    <dgm:pt modelId="{FE2240B0-A761-4CEE-966A-DF76A9DCF6EB}" type="sibTrans" cxnId="{ABD00111-BB30-4A12-BF57-20A367AD5D64}">
      <dgm:prSet/>
      <dgm:spPr/>
      <dgm:t>
        <a:bodyPr/>
        <a:lstStyle/>
        <a:p>
          <a:endParaRPr lang="lv-LV"/>
        </a:p>
      </dgm:t>
    </dgm:pt>
    <dgm:pt modelId="{B5B26F56-B685-4475-8205-825A5ED71834}">
      <dgm:prSet phldrT="[Text]"/>
      <dgm:spPr/>
      <dgm:t>
        <a:bodyPr/>
        <a:lstStyle/>
        <a:p>
          <a:r>
            <a:rPr lang="lv-LV" dirty="0" err="1"/>
            <a:t>Parenterālas</a:t>
          </a:r>
          <a:r>
            <a:rPr lang="lv-LV" dirty="0"/>
            <a:t> un </a:t>
          </a:r>
          <a:r>
            <a:rPr lang="lv-LV" dirty="0" err="1"/>
            <a:t>enterālas</a:t>
          </a:r>
          <a:r>
            <a:rPr lang="lv-LV" dirty="0"/>
            <a:t> barošanas kabinets</a:t>
          </a:r>
        </a:p>
      </dgm:t>
    </dgm:pt>
    <dgm:pt modelId="{84869EB8-7FFB-41F8-A9DF-E65CE1C721A9}" type="parTrans" cxnId="{4C14D7FF-3EFF-463B-AA72-B0C4E96A9CA4}">
      <dgm:prSet/>
      <dgm:spPr/>
      <dgm:t>
        <a:bodyPr/>
        <a:lstStyle/>
        <a:p>
          <a:endParaRPr lang="lv-LV"/>
        </a:p>
      </dgm:t>
    </dgm:pt>
    <dgm:pt modelId="{8B83CE99-0231-43E6-A806-615D9C36058D}" type="sibTrans" cxnId="{4C14D7FF-3EFF-463B-AA72-B0C4E96A9CA4}">
      <dgm:prSet/>
      <dgm:spPr/>
      <dgm:t>
        <a:bodyPr/>
        <a:lstStyle/>
        <a:p>
          <a:endParaRPr lang="lv-LV"/>
        </a:p>
      </dgm:t>
    </dgm:pt>
    <dgm:pt modelId="{DB8091B7-BCFC-4103-AA6C-0B9C85BD0524}">
      <dgm:prSet phldrT="[Text]"/>
      <dgm:spPr/>
      <dgm:t>
        <a:bodyPr/>
        <a:lstStyle/>
        <a:p>
          <a:r>
            <a:rPr lang="lv-LV" b="0" i="0" dirty="0" err="1"/>
            <a:t>psihoemocionālā</a:t>
          </a:r>
          <a:r>
            <a:rPr lang="lv-LV" b="0" i="0" dirty="0"/>
            <a:t> atbalsta pakalpojumi pacientiem ar onkoloģisku diagnozi</a:t>
          </a:r>
          <a:endParaRPr lang="lv-LV" dirty="0"/>
        </a:p>
      </dgm:t>
    </dgm:pt>
    <dgm:pt modelId="{181991B4-205D-4D70-A636-BBEEC93A1A7E}" type="parTrans" cxnId="{9AAE129A-844C-4B9A-A026-592C955474F4}">
      <dgm:prSet/>
      <dgm:spPr/>
      <dgm:t>
        <a:bodyPr/>
        <a:lstStyle/>
        <a:p>
          <a:endParaRPr lang="lv-LV"/>
        </a:p>
      </dgm:t>
    </dgm:pt>
    <dgm:pt modelId="{0C6436DD-52E6-43C1-8236-4D5CBA829C0F}" type="sibTrans" cxnId="{9AAE129A-844C-4B9A-A026-592C955474F4}">
      <dgm:prSet/>
      <dgm:spPr/>
      <dgm:t>
        <a:bodyPr/>
        <a:lstStyle/>
        <a:p>
          <a:endParaRPr lang="lv-LV"/>
        </a:p>
      </dgm:t>
    </dgm:pt>
    <dgm:pt modelId="{6510BC14-3782-4382-8046-AE863D2D88CB}" type="pres">
      <dgm:prSet presAssocID="{DC4F7675-7EE6-4FFC-877C-DE42F8E2B83C}" presName="Name0" presStyleCnt="0">
        <dgm:presLayoutVars>
          <dgm:dir/>
          <dgm:animLvl val="lvl"/>
          <dgm:resizeHandles val="exact"/>
        </dgm:presLayoutVars>
      </dgm:prSet>
      <dgm:spPr/>
    </dgm:pt>
    <dgm:pt modelId="{BB561F89-0F30-4BA3-A77D-F0857606BD11}" type="pres">
      <dgm:prSet presAssocID="{54B68F54-D59F-44A2-8EF0-F5D2CD7CF272}" presName="composite" presStyleCnt="0"/>
      <dgm:spPr/>
    </dgm:pt>
    <dgm:pt modelId="{E1FAD8A6-D325-44CE-AF52-A9F9907658EE}" type="pres">
      <dgm:prSet presAssocID="{54B68F54-D59F-44A2-8EF0-F5D2CD7CF272}" presName="parTx" presStyleLbl="alignNode1" presStyleIdx="0" presStyleCnt="4">
        <dgm:presLayoutVars>
          <dgm:chMax val="0"/>
          <dgm:chPref val="0"/>
          <dgm:bulletEnabled val="1"/>
        </dgm:presLayoutVars>
      </dgm:prSet>
      <dgm:spPr/>
    </dgm:pt>
    <dgm:pt modelId="{D4272DB3-E6E7-408C-8BF6-C05B1903BA1C}" type="pres">
      <dgm:prSet presAssocID="{54B68F54-D59F-44A2-8EF0-F5D2CD7CF272}" presName="desTx" presStyleLbl="alignAccFollowNode1" presStyleIdx="0" presStyleCnt="4">
        <dgm:presLayoutVars>
          <dgm:bulletEnabled val="1"/>
        </dgm:presLayoutVars>
      </dgm:prSet>
      <dgm:spPr/>
    </dgm:pt>
    <dgm:pt modelId="{281D7D92-335E-4FAD-9C7E-407D8CF1334F}" type="pres">
      <dgm:prSet presAssocID="{2566AD5C-3A4B-417A-9213-06B00EB1BD40}" presName="space" presStyleCnt="0"/>
      <dgm:spPr/>
    </dgm:pt>
    <dgm:pt modelId="{A457F026-C08F-46CE-BE6B-E24347D892D1}" type="pres">
      <dgm:prSet presAssocID="{145FB2B3-28B3-4E4F-A96D-9A16CBF083FE}" presName="composite" presStyleCnt="0"/>
      <dgm:spPr/>
    </dgm:pt>
    <dgm:pt modelId="{FFF3D082-7E9A-49C9-B647-FD6221E3E086}" type="pres">
      <dgm:prSet presAssocID="{145FB2B3-28B3-4E4F-A96D-9A16CBF083FE}" presName="parTx" presStyleLbl="alignNode1" presStyleIdx="1" presStyleCnt="4">
        <dgm:presLayoutVars>
          <dgm:chMax val="0"/>
          <dgm:chPref val="0"/>
          <dgm:bulletEnabled val="1"/>
        </dgm:presLayoutVars>
      </dgm:prSet>
      <dgm:spPr/>
    </dgm:pt>
    <dgm:pt modelId="{9E13BA55-F5E3-4AAE-A508-3B9A3ACE2B75}" type="pres">
      <dgm:prSet presAssocID="{145FB2B3-28B3-4E4F-A96D-9A16CBF083FE}" presName="desTx" presStyleLbl="alignAccFollowNode1" presStyleIdx="1" presStyleCnt="4">
        <dgm:presLayoutVars>
          <dgm:bulletEnabled val="1"/>
        </dgm:presLayoutVars>
      </dgm:prSet>
      <dgm:spPr/>
    </dgm:pt>
    <dgm:pt modelId="{696269E7-0591-4B29-AB39-116B16364250}" type="pres">
      <dgm:prSet presAssocID="{7B3BF0D8-BE39-4ECA-8D57-8DD3F9557C12}" presName="space" presStyleCnt="0"/>
      <dgm:spPr/>
    </dgm:pt>
    <dgm:pt modelId="{CFFFD2BA-C8CE-4084-8F86-C40976B7C29E}" type="pres">
      <dgm:prSet presAssocID="{51553C4D-2F66-4087-92CD-A532089D8955}" presName="composite" presStyleCnt="0"/>
      <dgm:spPr/>
    </dgm:pt>
    <dgm:pt modelId="{B6101F1F-F3AA-4CBF-8A5A-F021E6031B90}" type="pres">
      <dgm:prSet presAssocID="{51553C4D-2F66-4087-92CD-A532089D8955}" presName="parTx" presStyleLbl="alignNode1" presStyleIdx="2" presStyleCnt="4">
        <dgm:presLayoutVars>
          <dgm:chMax val="0"/>
          <dgm:chPref val="0"/>
          <dgm:bulletEnabled val="1"/>
        </dgm:presLayoutVars>
      </dgm:prSet>
      <dgm:spPr/>
    </dgm:pt>
    <dgm:pt modelId="{858BB5D8-92E7-4058-AC0F-571566BDD210}" type="pres">
      <dgm:prSet presAssocID="{51553C4D-2F66-4087-92CD-A532089D8955}" presName="desTx" presStyleLbl="alignAccFollowNode1" presStyleIdx="2" presStyleCnt="4" custLinFactNeighborX="103" custLinFactNeighborY="-1455">
        <dgm:presLayoutVars>
          <dgm:bulletEnabled val="1"/>
        </dgm:presLayoutVars>
      </dgm:prSet>
      <dgm:spPr/>
    </dgm:pt>
    <dgm:pt modelId="{EDA905A7-FD38-4C9A-A2C8-354977972539}" type="pres">
      <dgm:prSet presAssocID="{BF8F6F54-F816-454F-9B96-F4EEF6E93354}" presName="space" presStyleCnt="0"/>
      <dgm:spPr/>
    </dgm:pt>
    <dgm:pt modelId="{0C7EBDD7-AB11-4D17-942C-325F9227F772}" type="pres">
      <dgm:prSet presAssocID="{B04494DD-70BC-477D-A0AA-BE3EA775F9A1}" presName="composite" presStyleCnt="0"/>
      <dgm:spPr/>
    </dgm:pt>
    <dgm:pt modelId="{BEC20817-C779-4FBD-8191-D56EF97DF084}" type="pres">
      <dgm:prSet presAssocID="{B04494DD-70BC-477D-A0AA-BE3EA775F9A1}" presName="parTx" presStyleLbl="alignNode1" presStyleIdx="3" presStyleCnt="4">
        <dgm:presLayoutVars>
          <dgm:chMax val="0"/>
          <dgm:chPref val="0"/>
          <dgm:bulletEnabled val="1"/>
        </dgm:presLayoutVars>
      </dgm:prSet>
      <dgm:spPr/>
    </dgm:pt>
    <dgm:pt modelId="{2A223A0A-6BAD-451E-817C-92A80E0BAD73}" type="pres">
      <dgm:prSet presAssocID="{B04494DD-70BC-477D-A0AA-BE3EA775F9A1}" presName="desTx" presStyleLbl="alignAccFollowNode1" presStyleIdx="3" presStyleCnt="4" custLinFactNeighborX="166" custLinFactNeighborY="712">
        <dgm:presLayoutVars>
          <dgm:bulletEnabled val="1"/>
        </dgm:presLayoutVars>
      </dgm:prSet>
      <dgm:spPr/>
    </dgm:pt>
  </dgm:ptLst>
  <dgm:cxnLst>
    <dgm:cxn modelId="{B3C88705-EBA2-45F4-81BC-D85B16EDDC5C}" type="presOf" srcId="{39AD3881-4004-40F2-9909-AD0DE3063B8F}" destId="{9E13BA55-F5E3-4AAE-A508-3B9A3ACE2B75}" srcOrd="0" destOrd="7" presId="urn:microsoft.com/office/officeart/2005/8/layout/hList1"/>
    <dgm:cxn modelId="{71671E07-066A-4BB2-9580-F08AA562C0B8}" type="presOf" srcId="{B1BC381C-B016-4022-88EE-6DBA49710F11}" destId="{9E13BA55-F5E3-4AAE-A508-3B9A3ACE2B75}" srcOrd="0" destOrd="5" presId="urn:microsoft.com/office/officeart/2005/8/layout/hList1"/>
    <dgm:cxn modelId="{E4FEBE0A-7AE1-4721-AC18-03050ABC7C5C}" srcId="{145FB2B3-28B3-4E4F-A96D-9A16CBF083FE}" destId="{B1BC381C-B016-4022-88EE-6DBA49710F11}" srcOrd="5" destOrd="0" parTransId="{1B0ECB12-186E-42AF-B6A1-04A4ADF7C60C}" sibTransId="{2B4A779F-74D5-4B06-AE0A-3403CE03963E}"/>
    <dgm:cxn modelId="{ABD00111-BB30-4A12-BF57-20A367AD5D64}" srcId="{B04494DD-70BC-477D-A0AA-BE3EA775F9A1}" destId="{75B5AB37-BA22-4058-A603-CB27B8736705}" srcOrd="1" destOrd="0" parTransId="{296C857F-F064-43A7-804A-D1CAA19914B6}" sibTransId="{FE2240B0-A761-4CEE-966A-DF76A9DCF6EB}"/>
    <dgm:cxn modelId="{1359B514-B899-4122-8464-F087115E66FC}" srcId="{145FB2B3-28B3-4E4F-A96D-9A16CBF083FE}" destId="{4DA3FF61-2E7A-49F8-8D5C-855B7881416F}" srcOrd="3" destOrd="0" parTransId="{E680BF2C-F837-4153-8187-3C5366F38975}" sibTransId="{7C3979C7-C614-49C0-BFC1-405521CF5CE2}"/>
    <dgm:cxn modelId="{A0348220-EDB5-4B98-83DF-D6272E7FA07B}" type="presOf" srcId="{BA54DB2C-D2A5-43CC-B759-E7FEDC12A642}" destId="{858BB5D8-92E7-4058-AC0F-571566BDD210}" srcOrd="0" destOrd="0" presId="urn:microsoft.com/office/officeart/2005/8/layout/hList1"/>
    <dgm:cxn modelId="{D2DDC221-1475-440A-942D-ED56A9AFD4C6}" srcId="{DC4F7675-7EE6-4FFC-877C-DE42F8E2B83C}" destId="{51553C4D-2F66-4087-92CD-A532089D8955}" srcOrd="2" destOrd="0" parTransId="{03C8C0A2-D56B-494B-92B9-FCE22392F97B}" sibTransId="{BF8F6F54-F816-454F-9B96-F4EEF6E93354}"/>
    <dgm:cxn modelId="{0683C32A-0E9A-472D-8CC4-9948E95DD62D}" srcId="{54B68F54-D59F-44A2-8EF0-F5D2CD7CF272}" destId="{575271B6-1663-4DBB-8EE6-D4F820F4AA4B}" srcOrd="0" destOrd="0" parTransId="{37762AA7-2BB5-4ADE-A085-354B48D72F71}" sibTransId="{1E397D86-F4BC-442A-AD53-630BE97BAE9E}"/>
    <dgm:cxn modelId="{DF637A2C-CFE9-4274-9A20-7ACF6F9E684E}" type="presOf" srcId="{2EAAC5E2-3472-42A4-A327-8D8858E91CD7}" destId="{9E13BA55-F5E3-4AAE-A508-3B9A3ACE2B75}" srcOrd="0" destOrd="1" presId="urn:microsoft.com/office/officeart/2005/8/layout/hList1"/>
    <dgm:cxn modelId="{8AF42C3B-FDDC-4E48-BEC1-36D6D8C5BE19}" srcId="{51553C4D-2F66-4087-92CD-A532089D8955}" destId="{61A9B0BF-7C06-405E-A643-A34A70502F41}" srcOrd="1" destOrd="0" parTransId="{E6DF1508-6C5F-4AE9-A8A2-286DA82DF76B}" sibTransId="{E967D3C4-560D-4EAF-B84E-2F57B8E6A1B9}"/>
    <dgm:cxn modelId="{9DD3313B-27CB-428E-8164-0753DE29268E}" type="presOf" srcId="{DB8091B7-BCFC-4103-AA6C-0B9C85BD0524}" destId="{2A223A0A-6BAD-451E-817C-92A80E0BAD73}" srcOrd="0" destOrd="3" presId="urn:microsoft.com/office/officeart/2005/8/layout/hList1"/>
    <dgm:cxn modelId="{6063AA3B-1238-4CC9-8914-8BA78B089F62}" type="presOf" srcId="{638D4AD3-6A19-45CB-B0CE-764340A73BE4}" destId="{D4272DB3-E6E7-408C-8BF6-C05B1903BA1C}" srcOrd="0" destOrd="1" presId="urn:microsoft.com/office/officeart/2005/8/layout/hList1"/>
    <dgm:cxn modelId="{AF709F3E-6068-4CB6-A899-A1E205926711}" type="presOf" srcId="{145FB2B3-28B3-4E4F-A96D-9A16CBF083FE}" destId="{FFF3D082-7E9A-49C9-B647-FD6221E3E086}" srcOrd="0" destOrd="0" presId="urn:microsoft.com/office/officeart/2005/8/layout/hList1"/>
    <dgm:cxn modelId="{350ABA5B-90DB-4755-8AE8-51BA4CCEAD87}" srcId="{145FB2B3-28B3-4E4F-A96D-9A16CBF083FE}" destId="{D74D318D-BD37-4908-879F-63022A1C2641}" srcOrd="0" destOrd="0" parTransId="{ADE7340D-6E30-45E9-AE3D-573258CE361D}" sibTransId="{98CE1D23-B14C-4F16-9B4B-E51D1E5D998D}"/>
    <dgm:cxn modelId="{0E5E3144-7A96-48C7-AC9A-E9412F8C9D91}" srcId="{51553C4D-2F66-4087-92CD-A532089D8955}" destId="{22C0CCD3-0868-4BB5-93FA-0AFB6418BE24}" srcOrd="2" destOrd="0" parTransId="{22842681-DA22-4B34-8EB9-75F6F45760A3}" sibTransId="{034B2A73-57BC-46EF-B2D1-9EDA706F8202}"/>
    <dgm:cxn modelId="{8AB3A344-8FA6-45EF-B217-E0FC3BD30CA9}" srcId="{51553C4D-2F66-4087-92CD-A532089D8955}" destId="{894E7FF8-E082-4935-9791-4F9588A4DF3F}" srcOrd="3" destOrd="0" parTransId="{F8C1DAF5-683C-4009-9155-98F2A934A672}" sibTransId="{FAA60954-88B3-4A04-BE44-D3280BE63BFD}"/>
    <dgm:cxn modelId="{1ED52B4A-E763-470D-AEFB-AB20E3500E62}" type="presOf" srcId="{575271B6-1663-4DBB-8EE6-D4F820F4AA4B}" destId="{D4272DB3-E6E7-408C-8BF6-C05B1903BA1C}" srcOrd="0" destOrd="0" presId="urn:microsoft.com/office/officeart/2005/8/layout/hList1"/>
    <dgm:cxn modelId="{58C53E4C-D6AC-4B23-B8B3-D542534A6CA0}" srcId="{51553C4D-2F66-4087-92CD-A532089D8955}" destId="{BA54DB2C-D2A5-43CC-B759-E7FEDC12A642}" srcOrd="0" destOrd="0" parTransId="{B23A19D3-E6D5-4873-AC1A-B1587ADA7134}" sibTransId="{CAEDC804-8C9A-4917-B4F3-08E46F4C6A50}"/>
    <dgm:cxn modelId="{E1EA8279-F1DD-494A-AD38-BA849FC06624}" srcId="{54B68F54-D59F-44A2-8EF0-F5D2CD7CF272}" destId="{B098C368-DE96-4D8C-B581-90A613BB1768}" srcOrd="2" destOrd="0" parTransId="{4653346F-4912-4E33-A569-EB847F044CBD}" sibTransId="{228DA556-CE1F-41A9-857D-EC34E9C4971C}"/>
    <dgm:cxn modelId="{DEB06C7A-DA76-47B2-9EC4-9A9BB8BF9EA8}" type="presOf" srcId="{DC4F7675-7EE6-4FFC-877C-DE42F8E2B83C}" destId="{6510BC14-3782-4382-8046-AE863D2D88CB}" srcOrd="0" destOrd="0" presId="urn:microsoft.com/office/officeart/2005/8/layout/hList1"/>
    <dgm:cxn modelId="{1FEAD182-DDAB-4212-80AE-0CC76875E236}" type="presOf" srcId="{8B95EB1C-CF7F-4892-8281-33458BE96867}" destId="{D4272DB3-E6E7-408C-8BF6-C05B1903BA1C}" srcOrd="0" destOrd="3" presId="urn:microsoft.com/office/officeart/2005/8/layout/hList1"/>
    <dgm:cxn modelId="{3CE17C8E-0031-45CE-BFEB-AF41960574C2}" srcId="{B04494DD-70BC-477D-A0AA-BE3EA775F9A1}" destId="{49AE0D8A-E180-47C2-A024-ADE28A6F6C9B}" srcOrd="0" destOrd="0" parTransId="{15D830EE-02D7-4FAD-979F-CC0665DB1B9C}" sibTransId="{6A9318E3-66C7-4909-B1A0-BA72145D4E15}"/>
    <dgm:cxn modelId="{4140A993-6D39-4F19-9E08-EC3EDDDA0EE2}" type="presOf" srcId="{59D0C022-FF35-4C25-A972-20B3C05220F5}" destId="{9E13BA55-F5E3-4AAE-A508-3B9A3ACE2B75}" srcOrd="0" destOrd="4" presId="urn:microsoft.com/office/officeart/2005/8/layout/hList1"/>
    <dgm:cxn modelId="{CC96D796-B0B6-46F3-A0E9-DCA6DA62EC30}" type="presOf" srcId="{54B68F54-D59F-44A2-8EF0-F5D2CD7CF272}" destId="{E1FAD8A6-D325-44CE-AF52-A9F9907658EE}" srcOrd="0" destOrd="0" presId="urn:microsoft.com/office/officeart/2005/8/layout/hList1"/>
    <dgm:cxn modelId="{9AAE129A-844C-4B9A-A026-592C955474F4}" srcId="{B04494DD-70BC-477D-A0AA-BE3EA775F9A1}" destId="{DB8091B7-BCFC-4103-AA6C-0B9C85BD0524}" srcOrd="3" destOrd="0" parTransId="{181991B4-205D-4D70-A636-BBEEC93A1A7E}" sibTransId="{0C6436DD-52E6-43C1-8236-4D5CBA829C0F}"/>
    <dgm:cxn modelId="{5CB1F69A-30E9-40E5-BA29-0FAFCD600506}" type="presOf" srcId="{91BD6DD0-A2CC-4CF4-9DF1-3C6BE0F415DD}" destId="{9E13BA55-F5E3-4AAE-A508-3B9A3ACE2B75}" srcOrd="0" destOrd="2" presId="urn:microsoft.com/office/officeart/2005/8/layout/hList1"/>
    <dgm:cxn modelId="{03783DA5-C06D-4121-AA6B-1D5B852CE65E}" srcId="{145FB2B3-28B3-4E4F-A96D-9A16CBF083FE}" destId="{39AD3881-4004-40F2-9909-AD0DE3063B8F}" srcOrd="7" destOrd="0" parTransId="{18A9DEE4-10E5-46AE-9644-AFD2203457EA}" sibTransId="{C5A47E3E-F1AD-4D3A-B1F8-2F57F8D76711}"/>
    <dgm:cxn modelId="{C66D11A8-5E49-4311-9614-5FAFD2CF0546}" type="presOf" srcId="{D74D318D-BD37-4908-879F-63022A1C2641}" destId="{9E13BA55-F5E3-4AAE-A508-3B9A3ACE2B75}" srcOrd="0" destOrd="0" presId="urn:microsoft.com/office/officeart/2005/8/layout/hList1"/>
    <dgm:cxn modelId="{EE75D5AC-5D20-4481-BB0B-096B98E9E7E7}" srcId="{145FB2B3-28B3-4E4F-A96D-9A16CBF083FE}" destId="{1C3E5ECD-4EF2-423F-8C52-103EA3A81F83}" srcOrd="6" destOrd="0" parTransId="{F727DBFA-C88D-47C7-BCB3-26030C1DD88A}" sibTransId="{926B03C2-EAF3-4F7B-AC63-5BC338FAF1BE}"/>
    <dgm:cxn modelId="{9AE0ADAD-C4E9-4435-971B-4CCBB9BBB69E}" srcId="{145FB2B3-28B3-4E4F-A96D-9A16CBF083FE}" destId="{91BD6DD0-A2CC-4CF4-9DF1-3C6BE0F415DD}" srcOrd="2" destOrd="0" parTransId="{DEB48236-02D4-457A-9CB4-3EE17FAA8C75}" sibTransId="{BB9623E9-2CF0-42CA-8D6F-7E225A86299D}"/>
    <dgm:cxn modelId="{DD9266BA-80B2-4035-922C-A0BA49C38F1E}" srcId="{54B68F54-D59F-44A2-8EF0-F5D2CD7CF272}" destId="{8B95EB1C-CF7F-4892-8281-33458BE96867}" srcOrd="3" destOrd="0" parTransId="{A7603937-74AC-45A4-9BC1-987908287DEC}" sibTransId="{8E0BEADC-8E52-4048-BA35-4BB26BDD6A0C}"/>
    <dgm:cxn modelId="{079969BC-6AB5-4256-89D4-FE138058BA5C}" srcId="{145FB2B3-28B3-4E4F-A96D-9A16CBF083FE}" destId="{2EAAC5E2-3472-42A4-A327-8D8858E91CD7}" srcOrd="1" destOrd="0" parTransId="{470E8304-DF1C-45F6-9BD1-76136718B5FA}" sibTransId="{756FBA83-84FE-4775-BB84-A6AD32560AF1}"/>
    <dgm:cxn modelId="{F9018AC9-3E06-4864-8BF2-081550EC30AD}" type="presOf" srcId="{894E7FF8-E082-4935-9791-4F9588A4DF3F}" destId="{858BB5D8-92E7-4058-AC0F-571566BDD210}" srcOrd="0" destOrd="3" presId="urn:microsoft.com/office/officeart/2005/8/layout/hList1"/>
    <dgm:cxn modelId="{A7F815D2-3483-41FA-9D7E-E0F03DF7A105}" type="presOf" srcId="{B5B26F56-B685-4475-8205-825A5ED71834}" destId="{2A223A0A-6BAD-451E-817C-92A80E0BAD73}" srcOrd="0" destOrd="2" presId="urn:microsoft.com/office/officeart/2005/8/layout/hList1"/>
    <dgm:cxn modelId="{491173D3-4B00-4614-A6CA-BC63128565F1}" type="presOf" srcId="{75B5AB37-BA22-4058-A603-CB27B8736705}" destId="{2A223A0A-6BAD-451E-817C-92A80E0BAD73}" srcOrd="0" destOrd="1" presId="urn:microsoft.com/office/officeart/2005/8/layout/hList1"/>
    <dgm:cxn modelId="{84A492D4-9A9B-4C56-8D4F-0629E0ADC9BD}" type="presOf" srcId="{B098C368-DE96-4D8C-B581-90A613BB1768}" destId="{D4272DB3-E6E7-408C-8BF6-C05B1903BA1C}" srcOrd="0" destOrd="2" presId="urn:microsoft.com/office/officeart/2005/8/layout/hList1"/>
    <dgm:cxn modelId="{ACB715D6-5C68-4FE0-B6FC-AC10912D5F53}" srcId="{54B68F54-D59F-44A2-8EF0-F5D2CD7CF272}" destId="{638D4AD3-6A19-45CB-B0CE-764340A73BE4}" srcOrd="1" destOrd="0" parTransId="{A220289F-BD6A-4F62-9181-59BDF4508B65}" sibTransId="{C7A7951A-A4F1-456C-8DEC-FECF428466E7}"/>
    <dgm:cxn modelId="{00D891D7-1DE8-4A8D-8498-9494F13640C7}" srcId="{DC4F7675-7EE6-4FFC-877C-DE42F8E2B83C}" destId="{145FB2B3-28B3-4E4F-A96D-9A16CBF083FE}" srcOrd="1" destOrd="0" parTransId="{F5F01919-6C6F-45F0-8C44-44117ECD0A5C}" sibTransId="{7B3BF0D8-BE39-4ECA-8D57-8DD3F9557C12}"/>
    <dgm:cxn modelId="{13A569D8-EF5E-455A-B9C2-A36FB5535CCC}" type="presOf" srcId="{B04494DD-70BC-477D-A0AA-BE3EA775F9A1}" destId="{BEC20817-C779-4FBD-8191-D56EF97DF084}" srcOrd="0" destOrd="0" presId="urn:microsoft.com/office/officeart/2005/8/layout/hList1"/>
    <dgm:cxn modelId="{63E997E2-56FA-40B9-BD2C-A5C15DF03992}" srcId="{DC4F7675-7EE6-4FFC-877C-DE42F8E2B83C}" destId="{B04494DD-70BC-477D-A0AA-BE3EA775F9A1}" srcOrd="3" destOrd="0" parTransId="{F25D37F3-1B1F-4041-A1FD-ECD2D4D250B1}" sibTransId="{124116DD-22C4-48F5-B5E7-4F8517750865}"/>
    <dgm:cxn modelId="{9D5FB1E4-B7A5-47D2-B92D-AB8B367407A8}" srcId="{DC4F7675-7EE6-4FFC-877C-DE42F8E2B83C}" destId="{54B68F54-D59F-44A2-8EF0-F5D2CD7CF272}" srcOrd="0" destOrd="0" parTransId="{60A7F704-7DB1-4F69-8127-BA4FB368EA96}" sibTransId="{2566AD5C-3A4B-417A-9213-06B00EB1BD40}"/>
    <dgm:cxn modelId="{58159EE6-D899-443B-B3ED-173163A123CF}" type="presOf" srcId="{61A9B0BF-7C06-405E-A643-A34A70502F41}" destId="{858BB5D8-92E7-4058-AC0F-571566BDD210}" srcOrd="0" destOrd="1" presId="urn:microsoft.com/office/officeart/2005/8/layout/hList1"/>
    <dgm:cxn modelId="{0162F7E8-3B5F-415D-9F02-D8982798EED1}" type="presOf" srcId="{1C3E5ECD-4EF2-423F-8C52-103EA3A81F83}" destId="{9E13BA55-F5E3-4AAE-A508-3B9A3ACE2B75}" srcOrd="0" destOrd="6" presId="urn:microsoft.com/office/officeart/2005/8/layout/hList1"/>
    <dgm:cxn modelId="{0711FAF0-DB28-4189-8E6F-6955753DA3A3}" type="presOf" srcId="{4DA3FF61-2E7A-49F8-8D5C-855B7881416F}" destId="{9E13BA55-F5E3-4AAE-A508-3B9A3ACE2B75}" srcOrd="0" destOrd="3" presId="urn:microsoft.com/office/officeart/2005/8/layout/hList1"/>
    <dgm:cxn modelId="{D90824F2-F8E7-47CD-8992-80B20F35C371}" type="presOf" srcId="{51553C4D-2F66-4087-92CD-A532089D8955}" destId="{B6101F1F-F3AA-4CBF-8A5A-F021E6031B90}" srcOrd="0" destOrd="0" presId="urn:microsoft.com/office/officeart/2005/8/layout/hList1"/>
    <dgm:cxn modelId="{BD07D0F4-0BDF-4347-B1D6-97A8A8C97ECA}" type="presOf" srcId="{49AE0D8A-E180-47C2-A024-ADE28A6F6C9B}" destId="{2A223A0A-6BAD-451E-817C-92A80E0BAD73}" srcOrd="0" destOrd="0" presId="urn:microsoft.com/office/officeart/2005/8/layout/hList1"/>
    <dgm:cxn modelId="{518DA9F8-78E1-47DA-BB28-E109E848F3E6}" type="presOf" srcId="{22C0CCD3-0868-4BB5-93FA-0AFB6418BE24}" destId="{858BB5D8-92E7-4058-AC0F-571566BDD210}" srcOrd="0" destOrd="2" presId="urn:microsoft.com/office/officeart/2005/8/layout/hList1"/>
    <dgm:cxn modelId="{BC2CF5FC-A508-4C2A-BB90-0A8CD9A3EAC3}" srcId="{145FB2B3-28B3-4E4F-A96D-9A16CBF083FE}" destId="{59D0C022-FF35-4C25-A972-20B3C05220F5}" srcOrd="4" destOrd="0" parTransId="{19ED96C6-CBE6-44FD-92FD-ED91C3AD9A0C}" sibTransId="{5F00F0D9-F90E-4BCF-805B-7CCB2E8B5BE9}"/>
    <dgm:cxn modelId="{4C14D7FF-3EFF-463B-AA72-B0C4E96A9CA4}" srcId="{B04494DD-70BC-477D-A0AA-BE3EA775F9A1}" destId="{B5B26F56-B685-4475-8205-825A5ED71834}" srcOrd="2" destOrd="0" parTransId="{84869EB8-7FFB-41F8-A9DF-E65CE1C721A9}" sibTransId="{8B83CE99-0231-43E6-A806-615D9C36058D}"/>
    <dgm:cxn modelId="{FF429461-2783-4554-B7D9-D3C7BA092DE7}" type="presParOf" srcId="{6510BC14-3782-4382-8046-AE863D2D88CB}" destId="{BB561F89-0F30-4BA3-A77D-F0857606BD11}" srcOrd="0" destOrd="0" presId="urn:microsoft.com/office/officeart/2005/8/layout/hList1"/>
    <dgm:cxn modelId="{67EBF711-E485-4B4F-B2B8-B9EFDBDF94DD}" type="presParOf" srcId="{BB561F89-0F30-4BA3-A77D-F0857606BD11}" destId="{E1FAD8A6-D325-44CE-AF52-A9F9907658EE}" srcOrd="0" destOrd="0" presId="urn:microsoft.com/office/officeart/2005/8/layout/hList1"/>
    <dgm:cxn modelId="{357B42A4-C83C-4B09-B094-1ABBF18AE29C}" type="presParOf" srcId="{BB561F89-0F30-4BA3-A77D-F0857606BD11}" destId="{D4272DB3-E6E7-408C-8BF6-C05B1903BA1C}" srcOrd="1" destOrd="0" presId="urn:microsoft.com/office/officeart/2005/8/layout/hList1"/>
    <dgm:cxn modelId="{034B3037-9922-4E5B-8F49-108D5BD7F5AF}" type="presParOf" srcId="{6510BC14-3782-4382-8046-AE863D2D88CB}" destId="{281D7D92-335E-4FAD-9C7E-407D8CF1334F}" srcOrd="1" destOrd="0" presId="urn:microsoft.com/office/officeart/2005/8/layout/hList1"/>
    <dgm:cxn modelId="{CC3379F9-EB42-45EB-905F-C7DA6DA5520E}" type="presParOf" srcId="{6510BC14-3782-4382-8046-AE863D2D88CB}" destId="{A457F026-C08F-46CE-BE6B-E24347D892D1}" srcOrd="2" destOrd="0" presId="urn:microsoft.com/office/officeart/2005/8/layout/hList1"/>
    <dgm:cxn modelId="{DA6CB48C-216D-4C1B-BAE3-D2FE2B2310AF}" type="presParOf" srcId="{A457F026-C08F-46CE-BE6B-E24347D892D1}" destId="{FFF3D082-7E9A-49C9-B647-FD6221E3E086}" srcOrd="0" destOrd="0" presId="urn:microsoft.com/office/officeart/2005/8/layout/hList1"/>
    <dgm:cxn modelId="{09814892-9001-4EA2-8A50-98C93FD6A2E7}" type="presParOf" srcId="{A457F026-C08F-46CE-BE6B-E24347D892D1}" destId="{9E13BA55-F5E3-4AAE-A508-3B9A3ACE2B75}" srcOrd="1" destOrd="0" presId="urn:microsoft.com/office/officeart/2005/8/layout/hList1"/>
    <dgm:cxn modelId="{01A79F56-DFF7-4C25-9F48-6EC65502FB0D}" type="presParOf" srcId="{6510BC14-3782-4382-8046-AE863D2D88CB}" destId="{696269E7-0591-4B29-AB39-116B16364250}" srcOrd="3" destOrd="0" presId="urn:microsoft.com/office/officeart/2005/8/layout/hList1"/>
    <dgm:cxn modelId="{2FB8A3DF-394D-4997-8400-0E5E687495A2}" type="presParOf" srcId="{6510BC14-3782-4382-8046-AE863D2D88CB}" destId="{CFFFD2BA-C8CE-4084-8F86-C40976B7C29E}" srcOrd="4" destOrd="0" presId="urn:microsoft.com/office/officeart/2005/8/layout/hList1"/>
    <dgm:cxn modelId="{B2AB5207-32A8-4E29-A886-ECD82DA31C3A}" type="presParOf" srcId="{CFFFD2BA-C8CE-4084-8F86-C40976B7C29E}" destId="{B6101F1F-F3AA-4CBF-8A5A-F021E6031B90}" srcOrd="0" destOrd="0" presId="urn:microsoft.com/office/officeart/2005/8/layout/hList1"/>
    <dgm:cxn modelId="{FB9CD538-FFBF-4092-8C27-36A70746AB42}" type="presParOf" srcId="{CFFFD2BA-C8CE-4084-8F86-C40976B7C29E}" destId="{858BB5D8-92E7-4058-AC0F-571566BDD210}" srcOrd="1" destOrd="0" presId="urn:microsoft.com/office/officeart/2005/8/layout/hList1"/>
    <dgm:cxn modelId="{13B641EA-FE62-4CF5-A208-8F96604DEF3B}" type="presParOf" srcId="{6510BC14-3782-4382-8046-AE863D2D88CB}" destId="{EDA905A7-FD38-4C9A-A2C8-354977972539}" srcOrd="5" destOrd="0" presId="urn:microsoft.com/office/officeart/2005/8/layout/hList1"/>
    <dgm:cxn modelId="{21566BBB-04BA-4975-907F-B02681D6C09B}" type="presParOf" srcId="{6510BC14-3782-4382-8046-AE863D2D88CB}" destId="{0C7EBDD7-AB11-4D17-942C-325F9227F772}" srcOrd="6" destOrd="0" presId="urn:microsoft.com/office/officeart/2005/8/layout/hList1"/>
    <dgm:cxn modelId="{798D62DA-D9E5-4215-99FA-FAE90FA37739}" type="presParOf" srcId="{0C7EBDD7-AB11-4D17-942C-325F9227F772}" destId="{BEC20817-C779-4FBD-8191-D56EF97DF084}" srcOrd="0" destOrd="0" presId="urn:microsoft.com/office/officeart/2005/8/layout/hList1"/>
    <dgm:cxn modelId="{7FA64BB3-5E2B-4366-B2C1-42264928264F}" type="presParOf" srcId="{0C7EBDD7-AB11-4D17-942C-325F9227F772}" destId="{2A223A0A-6BAD-451E-817C-92A80E0BAD73}"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5B1F9D5-B1BF-40BE-8F68-88AEE5E1D59D}">
      <dsp:nvSpPr>
        <dsp:cNvPr id="0" name=""/>
        <dsp:cNvSpPr/>
      </dsp:nvSpPr>
      <dsp:spPr>
        <a:xfrm>
          <a:off x="563487" y="0"/>
          <a:ext cx="6386188" cy="4805837"/>
        </a:xfrm>
        <a:prstGeom prst="rightArrow">
          <a:avLst/>
        </a:prstGeom>
        <a:solidFill>
          <a:schemeClr val="accent6">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2721A0C-1DE6-417A-B098-136606E52816}">
      <dsp:nvSpPr>
        <dsp:cNvPr id="0" name=""/>
        <dsp:cNvSpPr/>
      </dsp:nvSpPr>
      <dsp:spPr>
        <a:xfrm>
          <a:off x="8070" y="1441751"/>
          <a:ext cx="2418299" cy="1922334"/>
        </a:xfrm>
        <a:prstGeom prst="roundRect">
          <a:avLst/>
        </a:prstGeom>
        <a:solidFill>
          <a:schemeClr val="lt1">
            <a:hueOff val="0"/>
            <a:satOff val="0"/>
            <a:lumOff val="0"/>
            <a:alphaOff val="0"/>
          </a:schemeClr>
        </a:solidFill>
        <a:ln w="25400" cap="flat" cmpd="sng" algn="ctr">
          <a:solidFill>
            <a:schemeClr val="accent6">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lv-LV" sz="1900" kern="1200" dirty="0"/>
            <a:t>Ģimenes ārsts</a:t>
          </a:r>
        </a:p>
        <a:p>
          <a:pPr marL="0" lvl="0" indent="0" algn="ctr" defTabSz="844550">
            <a:lnSpc>
              <a:spcPct val="90000"/>
            </a:lnSpc>
            <a:spcBef>
              <a:spcPct val="0"/>
            </a:spcBef>
            <a:spcAft>
              <a:spcPct val="35000"/>
            </a:spcAft>
            <a:buNone/>
          </a:pPr>
          <a:r>
            <a:rPr lang="lv-LV" sz="1900" kern="1200" dirty="0"/>
            <a:t>Stacionārā ārstniecības iestāde</a:t>
          </a:r>
        </a:p>
        <a:p>
          <a:pPr marL="0" lvl="0" indent="0" algn="ctr" defTabSz="844550">
            <a:lnSpc>
              <a:spcPct val="90000"/>
            </a:lnSpc>
            <a:spcBef>
              <a:spcPct val="0"/>
            </a:spcBef>
            <a:spcAft>
              <a:spcPct val="35000"/>
            </a:spcAft>
            <a:buNone/>
          </a:pPr>
          <a:r>
            <a:rPr lang="lv-LV" sz="1900" kern="1200" dirty="0"/>
            <a:t>Ārsts speciālists</a:t>
          </a:r>
        </a:p>
      </dsp:txBody>
      <dsp:txXfrm>
        <a:off x="101911" y="1535592"/>
        <a:ext cx="2230617" cy="1734652"/>
      </dsp:txXfrm>
    </dsp:sp>
    <dsp:sp modelId="{8A32474A-C3F5-4CC2-80C6-7BF2CEB9724D}">
      <dsp:nvSpPr>
        <dsp:cNvPr id="0" name=""/>
        <dsp:cNvSpPr/>
      </dsp:nvSpPr>
      <dsp:spPr>
        <a:xfrm>
          <a:off x="2547431" y="1441751"/>
          <a:ext cx="2418299" cy="1922334"/>
        </a:xfrm>
        <a:prstGeom prst="roundRect">
          <a:avLst/>
        </a:prstGeom>
        <a:solidFill>
          <a:schemeClr val="lt1">
            <a:hueOff val="0"/>
            <a:satOff val="0"/>
            <a:lumOff val="0"/>
            <a:alphaOff val="0"/>
          </a:schemeClr>
        </a:solidFill>
        <a:ln w="25400" cap="flat" cmpd="sng" algn="ctr">
          <a:solidFill>
            <a:schemeClr val="accent6">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lv-LV" sz="1900" kern="1200" dirty="0"/>
            <a:t>IV vai V līmeņa stacionārās ārstniecības konsīlijs</a:t>
          </a:r>
        </a:p>
      </dsp:txBody>
      <dsp:txXfrm>
        <a:off x="2641272" y="1535592"/>
        <a:ext cx="2230617" cy="1734652"/>
      </dsp:txXfrm>
    </dsp:sp>
    <dsp:sp modelId="{75855B81-BFEA-46B4-8AF1-10875A22F0F5}">
      <dsp:nvSpPr>
        <dsp:cNvPr id="0" name=""/>
        <dsp:cNvSpPr/>
      </dsp:nvSpPr>
      <dsp:spPr>
        <a:xfrm>
          <a:off x="5086792" y="1441751"/>
          <a:ext cx="2418299" cy="1922334"/>
        </a:xfrm>
        <a:prstGeom prst="roundRect">
          <a:avLst/>
        </a:prstGeom>
        <a:solidFill>
          <a:schemeClr val="lt1">
            <a:hueOff val="0"/>
            <a:satOff val="0"/>
            <a:lumOff val="0"/>
            <a:alphaOff val="0"/>
          </a:schemeClr>
        </a:solidFill>
        <a:ln w="25400" cap="flat" cmpd="sng" algn="ctr">
          <a:solidFill>
            <a:schemeClr val="accent6">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lv-LV" sz="1900" kern="1200" dirty="0"/>
            <a:t>Saziņa ar pakalpojuma sniedzēja koordinatoru, lai pieteiktu pakalpojumu</a:t>
          </a:r>
        </a:p>
      </dsp:txBody>
      <dsp:txXfrm>
        <a:off x="5180633" y="1535592"/>
        <a:ext cx="2230617" cy="173465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BFC31FC-01B2-4FF7-943A-66C78D1E1115}">
      <dsp:nvSpPr>
        <dsp:cNvPr id="0" name=""/>
        <dsp:cNvSpPr/>
      </dsp:nvSpPr>
      <dsp:spPr>
        <a:xfrm>
          <a:off x="0" y="422299"/>
          <a:ext cx="2451950" cy="1471170"/>
        </a:xfrm>
        <a:prstGeom prst="rect">
          <a:avLst/>
        </a:prstGeom>
        <a:solidFill>
          <a:schemeClr val="accent6">
            <a:shade val="8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Font typeface="Arial" panose="020B0604020202020204" pitchFamily="34" charset="0"/>
            <a:buNone/>
          </a:pPr>
          <a:r>
            <a:rPr lang="lv-LV" sz="1400" kern="1200" dirty="0"/>
            <a:t>par pacienta funkcionālo stāvokli</a:t>
          </a:r>
        </a:p>
      </dsp:txBody>
      <dsp:txXfrm>
        <a:off x="0" y="422299"/>
        <a:ext cx="2451950" cy="1471170"/>
      </dsp:txXfrm>
    </dsp:sp>
    <dsp:sp modelId="{8AC4AD01-55C3-472A-996C-26F0FDC8074F}">
      <dsp:nvSpPr>
        <dsp:cNvPr id="0" name=""/>
        <dsp:cNvSpPr/>
      </dsp:nvSpPr>
      <dsp:spPr>
        <a:xfrm>
          <a:off x="2697146" y="438231"/>
          <a:ext cx="2451950" cy="1471170"/>
        </a:xfrm>
        <a:prstGeom prst="rect">
          <a:avLst/>
        </a:prstGeom>
        <a:solidFill>
          <a:schemeClr val="accent6">
            <a:shade val="80000"/>
            <a:hueOff val="-95423"/>
            <a:satOff val="4252"/>
            <a:lumOff val="5945"/>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Font typeface="Arial" panose="020B0604020202020204" pitchFamily="34" charset="0"/>
            <a:buNone/>
          </a:pPr>
          <a:r>
            <a:rPr lang="lv-LV" sz="1400" kern="1200" dirty="0"/>
            <a:t>par nepieciešamajiem tehniskajiem palīglīdzekļiem mājas apstākļos</a:t>
          </a:r>
        </a:p>
      </dsp:txBody>
      <dsp:txXfrm>
        <a:off x="2697146" y="438231"/>
        <a:ext cx="2451950" cy="1471170"/>
      </dsp:txXfrm>
    </dsp:sp>
    <dsp:sp modelId="{1C99A859-8454-466E-922F-28DE3F98BA46}">
      <dsp:nvSpPr>
        <dsp:cNvPr id="0" name=""/>
        <dsp:cNvSpPr/>
      </dsp:nvSpPr>
      <dsp:spPr>
        <a:xfrm>
          <a:off x="5394292" y="438231"/>
          <a:ext cx="2451950" cy="1471170"/>
        </a:xfrm>
        <a:prstGeom prst="rect">
          <a:avLst/>
        </a:prstGeom>
        <a:solidFill>
          <a:schemeClr val="accent6">
            <a:shade val="80000"/>
            <a:hueOff val="-190846"/>
            <a:satOff val="8505"/>
            <a:lumOff val="11889"/>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Font typeface="Arial" panose="020B0604020202020204" pitchFamily="34" charset="0"/>
            <a:buNone/>
          </a:pPr>
          <a:r>
            <a:rPr lang="lv-LV" sz="1400" kern="1200" dirty="0"/>
            <a:t>par specifiskiem pacienta aprūpes apstākļiem (piem. </a:t>
          </a:r>
          <a:r>
            <a:rPr lang="lv-LV" sz="1400" kern="1200" dirty="0" err="1"/>
            <a:t>enterāla</a:t>
          </a:r>
          <a:r>
            <a:rPr lang="lv-LV" sz="1400" kern="1200" dirty="0"/>
            <a:t>/</a:t>
          </a:r>
          <a:r>
            <a:rPr lang="lv-LV" sz="1400" kern="1200" dirty="0" err="1"/>
            <a:t>parenterāla</a:t>
          </a:r>
          <a:r>
            <a:rPr lang="lv-LV" sz="1400" kern="1200" dirty="0"/>
            <a:t> barošana, centrālais venozais katetrs, </a:t>
          </a:r>
          <a:r>
            <a:rPr lang="lv-LV" sz="1400" kern="1200" dirty="0" err="1"/>
            <a:t>traheostoma</a:t>
          </a:r>
          <a:r>
            <a:rPr lang="lv-LV" sz="1400" kern="1200" dirty="0"/>
            <a:t> u.c.)</a:t>
          </a:r>
        </a:p>
      </dsp:txBody>
      <dsp:txXfrm>
        <a:off x="5394292" y="438231"/>
        <a:ext cx="2451950" cy="1471170"/>
      </dsp:txXfrm>
    </dsp:sp>
    <dsp:sp modelId="{7C187EF9-2A43-4982-B976-51FA5FFCAAC8}">
      <dsp:nvSpPr>
        <dsp:cNvPr id="0" name=""/>
        <dsp:cNvSpPr/>
      </dsp:nvSpPr>
      <dsp:spPr>
        <a:xfrm>
          <a:off x="1324666" y="2154597"/>
          <a:ext cx="2451950" cy="1471170"/>
        </a:xfrm>
        <a:prstGeom prst="rect">
          <a:avLst/>
        </a:prstGeom>
        <a:solidFill>
          <a:schemeClr val="accent6">
            <a:shade val="80000"/>
            <a:hueOff val="-286269"/>
            <a:satOff val="12757"/>
            <a:lumOff val="17834"/>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Font typeface="Arial" panose="020B0604020202020204" pitchFamily="34" charset="0"/>
            <a:buNone/>
          </a:pPr>
          <a:r>
            <a:rPr lang="lv-LV" sz="1400" kern="1200" dirty="0"/>
            <a:t>par vēlamo transportēšanas laiku un nepieciešamo transporta veidu. </a:t>
          </a:r>
        </a:p>
      </dsp:txBody>
      <dsp:txXfrm>
        <a:off x="1324666" y="2154597"/>
        <a:ext cx="2451950" cy="1471170"/>
      </dsp:txXfrm>
    </dsp:sp>
    <dsp:sp modelId="{28E67CBA-4A40-4071-B294-A2B9FC057B25}">
      <dsp:nvSpPr>
        <dsp:cNvPr id="0" name=""/>
        <dsp:cNvSpPr/>
      </dsp:nvSpPr>
      <dsp:spPr>
        <a:xfrm>
          <a:off x="4045719" y="2154597"/>
          <a:ext cx="2451950" cy="1471170"/>
        </a:xfrm>
        <a:prstGeom prst="rect">
          <a:avLst/>
        </a:prstGeom>
        <a:solidFill>
          <a:schemeClr val="accent6">
            <a:shade val="80000"/>
            <a:hueOff val="-381692"/>
            <a:satOff val="17009"/>
            <a:lumOff val="23779"/>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Font typeface="Arial" panose="020B0604020202020204" pitchFamily="34" charset="0"/>
            <a:buNone/>
          </a:pPr>
          <a:r>
            <a:rPr lang="lv-LV" sz="1400" kern="1200" dirty="0"/>
            <a:t>Pacienta kontaktinformācija </a:t>
          </a:r>
        </a:p>
      </dsp:txBody>
      <dsp:txXfrm>
        <a:off x="4045719" y="2154597"/>
        <a:ext cx="2451950" cy="147117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A99B1F8-FE4C-4C57-A588-31D00599ECBA}">
      <dsp:nvSpPr>
        <dsp:cNvPr id="0" name=""/>
        <dsp:cNvSpPr/>
      </dsp:nvSpPr>
      <dsp:spPr>
        <a:xfrm>
          <a:off x="2922000" y="1558268"/>
          <a:ext cx="1480335" cy="699567"/>
        </a:xfrm>
        <a:custGeom>
          <a:avLst/>
          <a:gdLst/>
          <a:ahLst/>
          <a:cxnLst/>
          <a:rect l="0" t="0" r="0" b="0"/>
          <a:pathLst>
            <a:path>
              <a:moveTo>
                <a:pt x="0" y="0"/>
              </a:moveTo>
              <a:lnTo>
                <a:pt x="0" y="473731"/>
              </a:lnTo>
              <a:lnTo>
                <a:pt x="1480335" y="473731"/>
              </a:lnTo>
              <a:lnTo>
                <a:pt x="1480335" y="699567"/>
              </a:lnTo>
            </a:path>
          </a:pathLst>
        </a:custGeom>
        <a:noFill/>
        <a:ln w="25400" cap="flat" cmpd="sng" algn="ctr">
          <a:solidFill>
            <a:schemeClr val="accent6">
              <a:tint val="99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2C743EE-209F-4CAA-9CAE-6AE3517D2EE1}">
      <dsp:nvSpPr>
        <dsp:cNvPr id="0" name=""/>
        <dsp:cNvSpPr/>
      </dsp:nvSpPr>
      <dsp:spPr>
        <a:xfrm>
          <a:off x="1422796" y="1558268"/>
          <a:ext cx="1499203" cy="699567"/>
        </a:xfrm>
        <a:custGeom>
          <a:avLst/>
          <a:gdLst/>
          <a:ahLst/>
          <a:cxnLst/>
          <a:rect l="0" t="0" r="0" b="0"/>
          <a:pathLst>
            <a:path>
              <a:moveTo>
                <a:pt x="1499203" y="0"/>
              </a:moveTo>
              <a:lnTo>
                <a:pt x="1499203" y="473731"/>
              </a:lnTo>
              <a:lnTo>
                <a:pt x="0" y="473731"/>
              </a:lnTo>
              <a:lnTo>
                <a:pt x="0" y="699567"/>
              </a:lnTo>
            </a:path>
          </a:pathLst>
        </a:custGeom>
        <a:noFill/>
        <a:ln w="25400" cap="flat" cmpd="sng" algn="ctr">
          <a:solidFill>
            <a:schemeClr val="accent6">
              <a:tint val="99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A4A6979-1581-41B6-80DD-237F8638FF2E}">
      <dsp:nvSpPr>
        <dsp:cNvPr id="0" name=""/>
        <dsp:cNvSpPr/>
      </dsp:nvSpPr>
      <dsp:spPr>
        <a:xfrm>
          <a:off x="1703098" y="10262"/>
          <a:ext cx="2437804" cy="1548005"/>
        </a:xfrm>
        <a:prstGeom prst="roundRect">
          <a:avLst>
            <a:gd name="adj" fmla="val 10000"/>
          </a:avLst>
        </a:prstGeom>
        <a:solidFill>
          <a:schemeClr val="accent6">
            <a:shade val="8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64909CF-184D-4D61-9F4A-7174B3C86957}">
      <dsp:nvSpPr>
        <dsp:cNvPr id="0" name=""/>
        <dsp:cNvSpPr/>
      </dsp:nvSpPr>
      <dsp:spPr>
        <a:xfrm>
          <a:off x="1973965" y="267585"/>
          <a:ext cx="2437804" cy="1548005"/>
        </a:xfrm>
        <a:prstGeom prst="roundRect">
          <a:avLst>
            <a:gd name="adj" fmla="val 10000"/>
          </a:avLst>
        </a:prstGeom>
        <a:solidFill>
          <a:schemeClr val="lt1">
            <a:alpha val="90000"/>
            <a:hueOff val="0"/>
            <a:satOff val="0"/>
            <a:lumOff val="0"/>
            <a:alphaOff val="0"/>
          </a:schemeClr>
        </a:solidFill>
        <a:ln w="25400" cap="flat" cmpd="sng" algn="ctr">
          <a:solidFill>
            <a:schemeClr val="accent6">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lv-LV" sz="2300" kern="1200" dirty="0"/>
            <a:t>Ne vēlāk kā 24 h laikā</a:t>
          </a:r>
        </a:p>
      </dsp:txBody>
      <dsp:txXfrm>
        <a:off x="2019305" y="312925"/>
        <a:ext cx="2347124" cy="1457325"/>
      </dsp:txXfrm>
    </dsp:sp>
    <dsp:sp modelId="{F91E334E-5050-45D0-A4E3-E09F6C882738}">
      <dsp:nvSpPr>
        <dsp:cNvPr id="0" name=""/>
        <dsp:cNvSpPr/>
      </dsp:nvSpPr>
      <dsp:spPr>
        <a:xfrm>
          <a:off x="203894" y="2257835"/>
          <a:ext cx="2437804" cy="1548005"/>
        </a:xfrm>
        <a:prstGeom prst="roundRect">
          <a:avLst>
            <a:gd name="adj" fmla="val 10000"/>
          </a:avLst>
        </a:prstGeom>
        <a:solidFill>
          <a:schemeClr val="accent6">
            <a:tint val="99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2C101B6-68D3-449D-9659-A83D35763D35}">
      <dsp:nvSpPr>
        <dsp:cNvPr id="0" name=""/>
        <dsp:cNvSpPr/>
      </dsp:nvSpPr>
      <dsp:spPr>
        <a:xfrm>
          <a:off x="474761" y="2515159"/>
          <a:ext cx="2437804" cy="1548005"/>
        </a:xfrm>
        <a:prstGeom prst="roundRect">
          <a:avLst>
            <a:gd name="adj" fmla="val 10000"/>
          </a:avLst>
        </a:prstGeom>
        <a:solidFill>
          <a:schemeClr val="lt1">
            <a:alpha val="90000"/>
            <a:hueOff val="0"/>
            <a:satOff val="0"/>
            <a:lumOff val="0"/>
            <a:alphaOff val="0"/>
          </a:schemeClr>
        </a:solidFill>
        <a:ln w="25400" cap="flat" cmpd="sng" algn="ctr">
          <a:solidFill>
            <a:schemeClr val="accent6">
              <a:tint val="99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lv-LV" sz="2300" kern="1200" dirty="0"/>
            <a:t>no pieteikšanas brīža ambulatori</a:t>
          </a:r>
        </a:p>
      </dsp:txBody>
      <dsp:txXfrm>
        <a:off x="520101" y="2560499"/>
        <a:ext cx="2347124" cy="1457325"/>
      </dsp:txXfrm>
    </dsp:sp>
    <dsp:sp modelId="{F4706C2D-8540-49CC-ADC4-B919F577881B}">
      <dsp:nvSpPr>
        <dsp:cNvPr id="0" name=""/>
        <dsp:cNvSpPr/>
      </dsp:nvSpPr>
      <dsp:spPr>
        <a:xfrm>
          <a:off x="3183433" y="2257835"/>
          <a:ext cx="2437804" cy="1548005"/>
        </a:xfrm>
        <a:prstGeom prst="roundRect">
          <a:avLst>
            <a:gd name="adj" fmla="val 10000"/>
          </a:avLst>
        </a:prstGeom>
        <a:solidFill>
          <a:schemeClr val="accent6">
            <a:tint val="99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DCBCF00-CDC7-4014-884A-2C9E2B107FD6}">
      <dsp:nvSpPr>
        <dsp:cNvPr id="0" name=""/>
        <dsp:cNvSpPr/>
      </dsp:nvSpPr>
      <dsp:spPr>
        <a:xfrm>
          <a:off x="3454300" y="2515159"/>
          <a:ext cx="2437804" cy="1548005"/>
        </a:xfrm>
        <a:prstGeom prst="roundRect">
          <a:avLst>
            <a:gd name="adj" fmla="val 10000"/>
          </a:avLst>
        </a:prstGeom>
        <a:solidFill>
          <a:schemeClr val="lt1">
            <a:alpha val="90000"/>
            <a:hueOff val="0"/>
            <a:satOff val="0"/>
            <a:lumOff val="0"/>
            <a:alphaOff val="0"/>
          </a:schemeClr>
        </a:solidFill>
        <a:ln w="25400" cap="flat" cmpd="sng" algn="ctr">
          <a:solidFill>
            <a:schemeClr val="accent6">
              <a:tint val="99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lv-LV" sz="2300" kern="1200" dirty="0"/>
            <a:t>no izrakstīšanas no stacionāra</a:t>
          </a:r>
        </a:p>
      </dsp:txBody>
      <dsp:txXfrm>
        <a:off x="3499640" y="2560499"/>
        <a:ext cx="2347124" cy="1457325"/>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01F0158-82B4-43E7-AD5D-2A93C727DC27}">
      <dsp:nvSpPr>
        <dsp:cNvPr id="0" name=""/>
        <dsp:cNvSpPr/>
      </dsp:nvSpPr>
      <dsp:spPr>
        <a:xfrm>
          <a:off x="888" y="1207988"/>
          <a:ext cx="3464626" cy="2078776"/>
        </a:xfrm>
        <a:prstGeom prst="rect">
          <a:avLst/>
        </a:prstGeom>
        <a:gradFill rotWithShape="0">
          <a:gsLst>
            <a:gs pos="0">
              <a:schemeClr val="accent6">
                <a:shade val="50000"/>
                <a:hueOff val="0"/>
                <a:satOff val="0"/>
                <a:lumOff val="0"/>
                <a:alphaOff val="0"/>
                <a:shade val="51000"/>
                <a:satMod val="130000"/>
              </a:schemeClr>
            </a:gs>
            <a:gs pos="80000">
              <a:schemeClr val="accent6">
                <a:shade val="50000"/>
                <a:hueOff val="0"/>
                <a:satOff val="0"/>
                <a:lumOff val="0"/>
                <a:alphaOff val="0"/>
                <a:shade val="93000"/>
                <a:satMod val="130000"/>
              </a:schemeClr>
            </a:gs>
            <a:gs pos="100000">
              <a:schemeClr val="accent6">
                <a:shade val="50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ctr" defTabSz="1333500">
            <a:lnSpc>
              <a:spcPct val="90000"/>
            </a:lnSpc>
            <a:spcBef>
              <a:spcPct val="0"/>
            </a:spcBef>
            <a:spcAft>
              <a:spcPct val="35000"/>
            </a:spcAft>
            <a:buNone/>
          </a:pPr>
          <a:r>
            <a:rPr lang="lv-LV" sz="3000" kern="1200" dirty="0"/>
            <a:t>Veselības aprūpes pakalpojumi</a:t>
          </a:r>
        </a:p>
      </dsp:txBody>
      <dsp:txXfrm>
        <a:off x="888" y="1207988"/>
        <a:ext cx="3464626" cy="2078776"/>
      </dsp:txXfrm>
    </dsp:sp>
    <dsp:sp modelId="{8491982D-9EFF-4487-A956-00CB2E474298}">
      <dsp:nvSpPr>
        <dsp:cNvPr id="0" name=""/>
        <dsp:cNvSpPr/>
      </dsp:nvSpPr>
      <dsp:spPr>
        <a:xfrm>
          <a:off x="3811977" y="1207988"/>
          <a:ext cx="3464626" cy="2078776"/>
        </a:xfrm>
        <a:prstGeom prst="rect">
          <a:avLst/>
        </a:prstGeom>
        <a:gradFill rotWithShape="0">
          <a:gsLst>
            <a:gs pos="0">
              <a:schemeClr val="accent6">
                <a:shade val="50000"/>
                <a:hueOff val="-461695"/>
                <a:satOff val="30780"/>
                <a:lumOff val="40185"/>
                <a:alphaOff val="0"/>
                <a:shade val="51000"/>
                <a:satMod val="130000"/>
              </a:schemeClr>
            </a:gs>
            <a:gs pos="80000">
              <a:schemeClr val="accent6">
                <a:shade val="50000"/>
                <a:hueOff val="-461695"/>
                <a:satOff val="30780"/>
                <a:lumOff val="40185"/>
                <a:alphaOff val="0"/>
                <a:shade val="93000"/>
                <a:satMod val="130000"/>
              </a:schemeClr>
            </a:gs>
            <a:gs pos="100000">
              <a:schemeClr val="accent6">
                <a:shade val="50000"/>
                <a:hueOff val="-461695"/>
                <a:satOff val="30780"/>
                <a:lumOff val="40185"/>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ctr" defTabSz="1333500">
            <a:lnSpc>
              <a:spcPct val="90000"/>
            </a:lnSpc>
            <a:spcBef>
              <a:spcPct val="0"/>
            </a:spcBef>
            <a:spcAft>
              <a:spcPct val="35000"/>
            </a:spcAft>
            <a:buNone/>
          </a:pPr>
          <a:r>
            <a:rPr lang="lv-LV" sz="3000" b="0" i="0" kern="1200" dirty="0"/>
            <a:t>Sociālās aprūpes un </a:t>
          </a:r>
          <a:r>
            <a:rPr lang="lv-LV" sz="3000" b="0" i="0" kern="1200" dirty="0" err="1"/>
            <a:t>psihosociālās</a:t>
          </a:r>
          <a:r>
            <a:rPr lang="lv-LV" sz="3000" b="0" i="0" kern="1200" dirty="0"/>
            <a:t> rehabilitācijas pakalpojumi</a:t>
          </a:r>
          <a:endParaRPr lang="lv-LV" sz="3000" kern="1200" dirty="0"/>
        </a:p>
      </dsp:txBody>
      <dsp:txXfrm>
        <a:off x="3811977" y="1207988"/>
        <a:ext cx="3464626" cy="2078776"/>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1FAD8A6-D325-44CE-AF52-A9F9907658EE}">
      <dsp:nvSpPr>
        <dsp:cNvPr id="0" name=""/>
        <dsp:cNvSpPr/>
      </dsp:nvSpPr>
      <dsp:spPr>
        <a:xfrm>
          <a:off x="3053" y="126944"/>
          <a:ext cx="1835992" cy="554145"/>
        </a:xfrm>
        <a:prstGeom prst="rect">
          <a:avLst/>
        </a:prstGeom>
        <a:solidFill>
          <a:schemeClr val="accent6">
            <a:hueOff val="0"/>
            <a:satOff val="0"/>
            <a:lumOff val="0"/>
            <a:alphaOff val="0"/>
          </a:schemeClr>
        </a:solidFill>
        <a:ln w="25400" cap="flat" cmpd="sng" algn="ctr">
          <a:solidFill>
            <a:schemeClr val="accent6">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8232" tIns="44704" rIns="78232" bIns="44704" numCol="1" spcCol="1270" anchor="ctr" anchorCtr="0">
          <a:noAutofit/>
        </a:bodyPr>
        <a:lstStyle/>
        <a:p>
          <a:pPr marL="0" lvl="0" indent="0" algn="ctr" defTabSz="488950">
            <a:lnSpc>
              <a:spcPct val="90000"/>
            </a:lnSpc>
            <a:spcBef>
              <a:spcPct val="0"/>
            </a:spcBef>
            <a:spcAft>
              <a:spcPct val="35000"/>
            </a:spcAft>
            <a:buNone/>
          </a:pPr>
          <a:r>
            <a:rPr lang="lv-LV" sz="1100" kern="1200" dirty="0"/>
            <a:t>Ārsta un funkcionālo speciālistu pakalpojumi</a:t>
          </a:r>
        </a:p>
      </dsp:txBody>
      <dsp:txXfrm>
        <a:off x="3053" y="126944"/>
        <a:ext cx="1835992" cy="554145"/>
      </dsp:txXfrm>
    </dsp:sp>
    <dsp:sp modelId="{D4272DB3-E6E7-408C-8BF6-C05B1903BA1C}">
      <dsp:nvSpPr>
        <dsp:cNvPr id="0" name=""/>
        <dsp:cNvSpPr/>
      </dsp:nvSpPr>
      <dsp:spPr>
        <a:xfrm>
          <a:off x="3053" y="681090"/>
          <a:ext cx="1835992" cy="3895155"/>
        </a:xfrm>
        <a:prstGeom prst="rect">
          <a:avLst/>
        </a:prstGeom>
        <a:solidFill>
          <a:schemeClr val="accent6">
            <a:alpha val="90000"/>
            <a:tint val="40000"/>
            <a:hueOff val="0"/>
            <a:satOff val="0"/>
            <a:lumOff val="0"/>
            <a:alphaOff val="0"/>
          </a:schemeClr>
        </a:solidFill>
        <a:ln w="25400" cap="flat" cmpd="sng" algn="ctr">
          <a:solidFill>
            <a:schemeClr val="accent6">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8674" tIns="58674" rIns="78232" bIns="88011" numCol="1" spcCol="1270" anchor="t" anchorCtr="0">
          <a:noAutofit/>
        </a:bodyPr>
        <a:lstStyle/>
        <a:p>
          <a:pPr marL="57150" lvl="1" indent="-57150" algn="l" defTabSz="488950">
            <a:lnSpc>
              <a:spcPct val="90000"/>
            </a:lnSpc>
            <a:spcBef>
              <a:spcPct val="0"/>
            </a:spcBef>
            <a:spcAft>
              <a:spcPct val="15000"/>
            </a:spcAft>
            <a:buChar char="•"/>
          </a:pPr>
          <a:r>
            <a:rPr lang="lv-LV" sz="1100" kern="1200" dirty="0"/>
            <a:t>Ārsta konsultācijas, t.sk. attālināta</a:t>
          </a:r>
        </a:p>
        <a:p>
          <a:pPr marL="57150" lvl="1" indent="-57150" algn="l" defTabSz="488950">
            <a:lnSpc>
              <a:spcPct val="90000"/>
            </a:lnSpc>
            <a:spcBef>
              <a:spcPct val="0"/>
            </a:spcBef>
            <a:spcAft>
              <a:spcPct val="15000"/>
            </a:spcAft>
            <a:buChar char="•"/>
          </a:pPr>
          <a:r>
            <a:rPr lang="lv-LV" sz="1100" kern="1200" dirty="0"/>
            <a:t>Fizioterapeita pakalpojumi</a:t>
          </a:r>
        </a:p>
        <a:p>
          <a:pPr marL="57150" lvl="1" indent="-57150" algn="l" defTabSz="488950">
            <a:lnSpc>
              <a:spcPct val="90000"/>
            </a:lnSpc>
            <a:spcBef>
              <a:spcPct val="0"/>
            </a:spcBef>
            <a:spcAft>
              <a:spcPct val="15000"/>
            </a:spcAft>
            <a:buChar char="•"/>
          </a:pPr>
          <a:r>
            <a:rPr lang="lv-LV" sz="1100" kern="1200" dirty="0" err="1"/>
            <a:t>Ergoterapeita</a:t>
          </a:r>
          <a:r>
            <a:rPr lang="lv-LV" sz="1100" kern="1200" dirty="0"/>
            <a:t> pakalpojumi</a:t>
          </a:r>
        </a:p>
        <a:p>
          <a:pPr marL="57150" lvl="1" indent="-57150" algn="l" defTabSz="488950">
            <a:lnSpc>
              <a:spcPct val="90000"/>
            </a:lnSpc>
            <a:spcBef>
              <a:spcPct val="0"/>
            </a:spcBef>
            <a:spcAft>
              <a:spcPct val="15000"/>
            </a:spcAft>
            <a:buChar char="•"/>
          </a:pPr>
          <a:r>
            <a:rPr lang="lv-LV" sz="1100" kern="1200" dirty="0"/>
            <a:t>Uztura speciālista pakalpojumi</a:t>
          </a:r>
        </a:p>
      </dsp:txBody>
      <dsp:txXfrm>
        <a:off x="3053" y="681090"/>
        <a:ext cx="1835992" cy="3895155"/>
      </dsp:txXfrm>
    </dsp:sp>
    <dsp:sp modelId="{FFF3D082-7E9A-49C9-B647-FD6221E3E086}">
      <dsp:nvSpPr>
        <dsp:cNvPr id="0" name=""/>
        <dsp:cNvSpPr/>
      </dsp:nvSpPr>
      <dsp:spPr>
        <a:xfrm>
          <a:off x="2096084" y="126944"/>
          <a:ext cx="1835992" cy="554145"/>
        </a:xfrm>
        <a:prstGeom prst="rect">
          <a:avLst/>
        </a:prstGeom>
        <a:solidFill>
          <a:schemeClr val="accent6">
            <a:hueOff val="0"/>
            <a:satOff val="0"/>
            <a:lumOff val="0"/>
            <a:alphaOff val="0"/>
          </a:schemeClr>
        </a:solidFill>
        <a:ln w="25400" cap="flat" cmpd="sng" algn="ctr">
          <a:solidFill>
            <a:schemeClr val="accent6">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8232" tIns="44704" rIns="78232" bIns="44704" numCol="1" spcCol="1270" anchor="ctr" anchorCtr="0">
          <a:noAutofit/>
        </a:bodyPr>
        <a:lstStyle/>
        <a:p>
          <a:pPr marL="0" lvl="0" indent="0" algn="ctr" defTabSz="488950">
            <a:lnSpc>
              <a:spcPct val="90000"/>
            </a:lnSpc>
            <a:spcBef>
              <a:spcPct val="0"/>
            </a:spcBef>
            <a:spcAft>
              <a:spcPct val="35000"/>
            </a:spcAft>
            <a:buNone/>
          </a:pPr>
          <a:r>
            <a:rPr lang="lv-LV" sz="1100" kern="1200" dirty="0"/>
            <a:t>Ārsta palīga vai māsas pakalpojumi</a:t>
          </a:r>
        </a:p>
      </dsp:txBody>
      <dsp:txXfrm>
        <a:off x="2096084" y="126944"/>
        <a:ext cx="1835992" cy="554145"/>
      </dsp:txXfrm>
    </dsp:sp>
    <dsp:sp modelId="{9E13BA55-F5E3-4AAE-A508-3B9A3ACE2B75}">
      <dsp:nvSpPr>
        <dsp:cNvPr id="0" name=""/>
        <dsp:cNvSpPr/>
      </dsp:nvSpPr>
      <dsp:spPr>
        <a:xfrm>
          <a:off x="2096084" y="681090"/>
          <a:ext cx="1835992" cy="3895155"/>
        </a:xfrm>
        <a:prstGeom prst="rect">
          <a:avLst/>
        </a:prstGeom>
        <a:solidFill>
          <a:schemeClr val="accent6">
            <a:alpha val="90000"/>
            <a:tint val="40000"/>
            <a:hueOff val="0"/>
            <a:satOff val="0"/>
            <a:lumOff val="0"/>
            <a:alphaOff val="0"/>
          </a:schemeClr>
        </a:solidFill>
        <a:ln w="25400" cap="flat" cmpd="sng" algn="ctr">
          <a:solidFill>
            <a:schemeClr val="accent6">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8674" tIns="58674" rIns="78232" bIns="88011" numCol="1" spcCol="1270" anchor="t" anchorCtr="0">
          <a:noAutofit/>
        </a:bodyPr>
        <a:lstStyle/>
        <a:p>
          <a:pPr marL="57150" lvl="1" indent="-57150" algn="l" defTabSz="488950">
            <a:lnSpc>
              <a:spcPct val="90000"/>
            </a:lnSpc>
            <a:spcBef>
              <a:spcPct val="0"/>
            </a:spcBef>
            <a:spcAft>
              <a:spcPct val="15000"/>
            </a:spcAft>
            <a:buChar char="•"/>
          </a:pPr>
          <a:r>
            <a:rPr lang="lv-LV" sz="1100" b="0" i="0" kern="1200" dirty="0"/>
            <a:t>medikamentu ievadīšana</a:t>
          </a:r>
          <a:endParaRPr lang="lv-LV" sz="1100" kern="1200" dirty="0"/>
        </a:p>
        <a:p>
          <a:pPr marL="57150" lvl="1" indent="-57150" algn="l" defTabSz="488950">
            <a:lnSpc>
              <a:spcPct val="90000"/>
            </a:lnSpc>
            <a:spcBef>
              <a:spcPct val="0"/>
            </a:spcBef>
            <a:spcAft>
              <a:spcPct val="15000"/>
            </a:spcAft>
            <a:buChar char="•"/>
          </a:pPr>
          <a:r>
            <a:rPr lang="lv-LV" sz="1100" kern="1200" dirty="0" err="1"/>
            <a:t>stomu</a:t>
          </a:r>
          <a:r>
            <a:rPr lang="lv-LV" sz="1100" kern="1200" dirty="0"/>
            <a:t> aprūpe</a:t>
          </a:r>
        </a:p>
        <a:p>
          <a:pPr marL="57150" lvl="1" indent="-57150" algn="l" defTabSz="488950">
            <a:lnSpc>
              <a:spcPct val="90000"/>
            </a:lnSpc>
            <a:spcBef>
              <a:spcPct val="0"/>
            </a:spcBef>
            <a:spcAft>
              <a:spcPct val="15000"/>
            </a:spcAft>
            <a:buChar char="•"/>
          </a:pPr>
          <a:r>
            <a:rPr lang="lv-LV" sz="1100" b="0" i="0" kern="1200" dirty="0" err="1"/>
            <a:t>pēcoperācijas</a:t>
          </a:r>
          <a:r>
            <a:rPr lang="lv-LV" sz="1100" b="0" i="0" kern="1200" dirty="0"/>
            <a:t> brūču, izgulējumu un </a:t>
          </a:r>
          <a:r>
            <a:rPr lang="lv-LV" sz="1100" b="0" i="0" kern="1200" dirty="0" err="1"/>
            <a:t>trofisko</a:t>
          </a:r>
          <a:r>
            <a:rPr lang="lv-LV" sz="1100" b="0" i="0" kern="1200" dirty="0"/>
            <a:t> čūlu aprūpe</a:t>
          </a:r>
          <a:endParaRPr lang="lv-LV" sz="1100" kern="1200" dirty="0"/>
        </a:p>
        <a:p>
          <a:pPr marL="57150" lvl="1" indent="-57150" algn="l" defTabSz="488950">
            <a:lnSpc>
              <a:spcPct val="90000"/>
            </a:lnSpc>
            <a:spcBef>
              <a:spcPct val="0"/>
            </a:spcBef>
            <a:spcAft>
              <a:spcPct val="15000"/>
            </a:spcAft>
            <a:buChar char="•"/>
          </a:pPr>
          <a:r>
            <a:rPr lang="lv-LV" sz="1100" kern="1200" dirty="0"/>
            <a:t>Porta katetra aprūpe</a:t>
          </a:r>
        </a:p>
        <a:p>
          <a:pPr marL="57150" lvl="1" indent="-57150" algn="l" defTabSz="488950">
            <a:lnSpc>
              <a:spcPct val="90000"/>
            </a:lnSpc>
            <a:spcBef>
              <a:spcPct val="0"/>
            </a:spcBef>
            <a:spcAft>
              <a:spcPct val="15000"/>
            </a:spcAft>
            <a:buChar char="•"/>
          </a:pPr>
          <a:r>
            <a:rPr lang="lv-LV" sz="1100" b="0" i="0" kern="1200" dirty="0"/>
            <a:t>pacienta vai pacienta aprūpes procesā iesaistītās personas izglītošana un praktiska apmācība veselības aprūpes jomā</a:t>
          </a:r>
          <a:endParaRPr lang="lv-LV" sz="1100" kern="1200" dirty="0"/>
        </a:p>
        <a:p>
          <a:pPr marL="57150" lvl="1" indent="-57150" algn="l" defTabSz="488950">
            <a:lnSpc>
              <a:spcPct val="90000"/>
            </a:lnSpc>
            <a:spcBef>
              <a:spcPct val="0"/>
            </a:spcBef>
            <a:spcAft>
              <a:spcPct val="15000"/>
            </a:spcAft>
            <a:buChar char="•"/>
          </a:pPr>
          <a:r>
            <a:rPr lang="lv-LV" sz="1100" b="0" i="0" kern="1200" dirty="0"/>
            <a:t>laboratoriski izmeklējamo bioloģiskā materiāla savākšana un nogādāšana laboratorijā</a:t>
          </a:r>
          <a:endParaRPr lang="lv-LV" sz="1100" kern="1200" dirty="0"/>
        </a:p>
        <a:p>
          <a:pPr marL="57150" lvl="1" indent="-57150" algn="l" defTabSz="488950">
            <a:lnSpc>
              <a:spcPct val="90000"/>
            </a:lnSpc>
            <a:spcBef>
              <a:spcPct val="0"/>
            </a:spcBef>
            <a:spcAft>
              <a:spcPct val="15000"/>
            </a:spcAft>
            <a:buChar char="•"/>
          </a:pPr>
          <a:r>
            <a:rPr lang="lv-LV" sz="1100" kern="1200" dirty="0"/>
            <a:t>Vitālo rādītāju kontrole, EKG, klizmas, vakcinācija</a:t>
          </a:r>
        </a:p>
        <a:p>
          <a:pPr marL="57150" lvl="1" indent="-57150" algn="l" defTabSz="488950">
            <a:lnSpc>
              <a:spcPct val="90000"/>
            </a:lnSpc>
            <a:spcBef>
              <a:spcPct val="0"/>
            </a:spcBef>
            <a:spcAft>
              <a:spcPct val="15000"/>
            </a:spcAft>
            <a:buChar char="•"/>
          </a:pPr>
          <a:endParaRPr lang="lv-LV" sz="1100" kern="1200" dirty="0"/>
        </a:p>
      </dsp:txBody>
      <dsp:txXfrm>
        <a:off x="2096084" y="681090"/>
        <a:ext cx="1835992" cy="3895155"/>
      </dsp:txXfrm>
    </dsp:sp>
    <dsp:sp modelId="{B6101F1F-F3AA-4CBF-8A5A-F021E6031B90}">
      <dsp:nvSpPr>
        <dsp:cNvPr id="0" name=""/>
        <dsp:cNvSpPr/>
      </dsp:nvSpPr>
      <dsp:spPr>
        <a:xfrm>
          <a:off x="4189115" y="126944"/>
          <a:ext cx="1835992" cy="554145"/>
        </a:xfrm>
        <a:prstGeom prst="rect">
          <a:avLst/>
        </a:prstGeom>
        <a:solidFill>
          <a:schemeClr val="accent6">
            <a:hueOff val="0"/>
            <a:satOff val="0"/>
            <a:lumOff val="0"/>
            <a:alphaOff val="0"/>
          </a:schemeClr>
        </a:solidFill>
        <a:ln w="25400" cap="flat" cmpd="sng" algn="ctr">
          <a:solidFill>
            <a:schemeClr val="accent6">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8232" tIns="44704" rIns="78232" bIns="44704" numCol="1" spcCol="1270" anchor="ctr" anchorCtr="0">
          <a:noAutofit/>
        </a:bodyPr>
        <a:lstStyle/>
        <a:p>
          <a:pPr marL="0" lvl="0" indent="0" algn="ctr" defTabSz="488950">
            <a:lnSpc>
              <a:spcPct val="90000"/>
            </a:lnSpc>
            <a:spcBef>
              <a:spcPct val="0"/>
            </a:spcBef>
            <a:spcAft>
              <a:spcPct val="35000"/>
            </a:spcAft>
            <a:buNone/>
          </a:pPr>
          <a:r>
            <a:rPr lang="lv-LV" sz="1100" kern="1200" dirty="0"/>
            <a:t>Pacienta transportēšana</a:t>
          </a:r>
        </a:p>
      </dsp:txBody>
      <dsp:txXfrm>
        <a:off x="4189115" y="126944"/>
        <a:ext cx="1835992" cy="554145"/>
      </dsp:txXfrm>
    </dsp:sp>
    <dsp:sp modelId="{858BB5D8-92E7-4058-AC0F-571566BDD210}">
      <dsp:nvSpPr>
        <dsp:cNvPr id="0" name=""/>
        <dsp:cNvSpPr/>
      </dsp:nvSpPr>
      <dsp:spPr>
        <a:xfrm>
          <a:off x="4191006" y="624415"/>
          <a:ext cx="1835992" cy="3895155"/>
        </a:xfrm>
        <a:prstGeom prst="rect">
          <a:avLst/>
        </a:prstGeom>
        <a:solidFill>
          <a:schemeClr val="accent6">
            <a:alpha val="90000"/>
            <a:tint val="40000"/>
            <a:hueOff val="0"/>
            <a:satOff val="0"/>
            <a:lumOff val="0"/>
            <a:alphaOff val="0"/>
          </a:schemeClr>
        </a:solidFill>
        <a:ln w="25400" cap="flat" cmpd="sng" algn="ctr">
          <a:solidFill>
            <a:schemeClr val="accent6">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8674" tIns="58674" rIns="78232" bIns="88011" numCol="1" spcCol="1270" anchor="t" anchorCtr="0">
          <a:noAutofit/>
        </a:bodyPr>
        <a:lstStyle/>
        <a:p>
          <a:pPr marL="57150" lvl="1" indent="-57150" algn="l" defTabSz="488950">
            <a:lnSpc>
              <a:spcPct val="90000"/>
            </a:lnSpc>
            <a:spcBef>
              <a:spcPct val="0"/>
            </a:spcBef>
            <a:spcAft>
              <a:spcPct val="15000"/>
            </a:spcAft>
            <a:buChar char="•"/>
          </a:pPr>
          <a:r>
            <a:rPr lang="lv-LV" sz="1100" kern="1200" dirty="0"/>
            <a:t>No/uz stacionāro ārstniecības iestādi</a:t>
          </a:r>
        </a:p>
        <a:p>
          <a:pPr marL="57150" lvl="1" indent="-57150" algn="l" defTabSz="488950">
            <a:lnSpc>
              <a:spcPct val="90000"/>
            </a:lnSpc>
            <a:spcBef>
              <a:spcPct val="0"/>
            </a:spcBef>
            <a:spcAft>
              <a:spcPct val="15000"/>
            </a:spcAft>
            <a:buChar char="•"/>
          </a:pPr>
          <a:r>
            <a:rPr lang="lv-LV" sz="1100" kern="1200" dirty="0"/>
            <a:t>Uz speciālista konsultācijām un izmeklējumiem</a:t>
          </a:r>
        </a:p>
        <a:p>
          <a:pPr marL="57150" lvl="1" indent="-57150" algn="l" defTabSz="488950">
            <a:lnSpc>
              <a:spcPct val="90000"/>
            </a:lnSpc>
            <a:spcBef>
              <a:spcPct val="0"/>
            </a:spcBef>
            <a:spcAft>
              <a:spcPct val="15000"/>
            </a:spcAft>
            <a:buChar char="•"/>
          </a:pPr>
          <a:r>
            <a:rPr lang="lv-LV" sz="1100" kern="1200" dirty="0"/>
            <a:t>Uz dienas stacionāru</a:t>
          </a:r>
        </a:p>
        <a:p>
          <a:pPr marL="57150" lvl="1" indent="-57150" algn="l" defTabSz="488950">
            <a:lnSpc>
              <a:spcPct val="90000"/>
            </a:lnSpc>
            <a:spcBef>
              <a:spcPct val="0"/>
            </a:spcBef>
            <a:spcAft>
              <a:spcPct val="15000"/>
            </a:spcAft>
            <a:buChar char="•"/>
          </a:pPr>
          <a:r>
            <a:rPr lang="lv-LV" sz="1100" kern="1200" dirty="0"/>
            <a:t>Ar nepieciešamo transporta veidu</a:t>
          </a:r>
        </a:p>
      </dsp:txBody>
      <dsp:txXfrm>
        <a:off x="4191006" y="624415"/>
        <a:ext cx="1835992" cy="3895155"/>
      </dsp:txXfrm>
    </dsp:sp>
    <dsp:sp modelId="{BEC20817-C779-4FBD-8191-D56EF97DF084}">
      <dsp:nvSpPr>
        <dsp:cNvPr id="0" name=""/>
        <dsp:cNvSpPr/>
      </dsp:nvSpPr>
      <dsp:spPr>
        <a:xfrm>
          <a:off x="6282146" y="126944"/>
          <a:ext cx="1835992" cy="554145"/>
        </a:xfrm>
        <a:prstGeom prst="rect">
          <a:avLst/>
        </a:prstGeom>
        <a:solidFill>
          <a:schemeClr val="accent6">
            <a:hueOff val="0"/>
            <a:satOff val="0"/>
            <a:lumOff val="0"/>
            <a:alphaOff val="0"/>
          </a:schemeClr>
        </a:solidFill>
        <a:ln w="25400" cap="flat" cmpd="sng" algn="ctr">
          <a:solidFill>
            <a:schemeClr val="accent6">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8232" tIns="44704" rIns="78232" bIns="44704" numCol="1" spcCol="1270" anchor="ctr" anchorCtr="0">
          <a:noAutofit/>
        </a:bodyPr>
        <a:lstStyle/>
        <a:p>
          <a:pPr marL="0" lvl="0" indent="0" algn="ctr" defTabSz="488950">
            <a:lnSpc>
              <a:spcPct val="90000"/>
            </a:lnSpc>
            <a:spcBef>
              <a:spcPct val="0"/>
            </a:spcBef>
            <a:spcAft>
              <a:spcPct val="35000"/>
            </a:spcAft>
            <a:buNone/>
          </a:pPr>
          <a:r>
            <a:rPr lang="lv-LV" sz="1100" kern="1200" dirty="0"/>
            <a:t>Sadarbība ar specializētiem kabinetiem</a:t>
          </a:r>
        </a:p>
      </dsp:txBody>
      <dsp:txXfrm>
        <a:off x="6282146" y="126944"/>
        <a:ext cx="1835992" cy="554145"/>
      </dsp:txXfrm>
    </dsp:sp>
    <dsp:sp modelId="{2A223A0A-6BAD-451E-817C-92A80E0BAD73}">
      <dsp:nvSpPr>
        <dsp:cNvPr id="0" name=""/>
        <dsp:cNvSpPr/>
      </dsp:nvSpPr>
      <dsp:spPr>
        <a:xfrm>
          <a:off x="6285194" y="708823"/>
          <a:ext cx="1835992" cy="3895155"/>
        </a:xfrm>
        <a:prstGeom prst="rect">
          <a:avLst/>
        </a:prstGeom>
        <a:solidFill>
          <a:schemeClr val="accent6">
            <a:alpha val="90000"/>
            <a:tint val="40000"/>
            <a:hueOff val="0"/>
            <a:satOff val="0"/>
            <a:lumOff val="0"/>
            <a:alphaOff val="0"/>
          </a:schemeClr>
        </a:solidFill>
        <a:ln w="25400" cap="flat" cmpd="sng" algn="ctr">
          <a:solidFill>
            <a:schemeClr val="accent6">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8674" tIns="58674" rIns="78232" bIns="88011" numCol="1" spcCol="1270" anchor="t" anchorCtr="0">
          <a:noAutofit/>
        </a:bodyPr>
        <a:lstStyle/>
        <a:p>
          <a:pPr marL="57150" lvl="1" indent="-57150" algn="l" defTabSz="488950">
            <a:lnSpc>
              <a:spcPct val="90000"/>
            </a:lnSpc>
            <a:spcBef>
              <a:spcPct val="0"/>
            </a:spcBef>
            <a:spcAft>
              <a:spcPct val="15000"/>
            </a:spcAft>
            <a:buChar char="•"/>
          </a:pPr>
          <a:r>
            <a:rPr lang="lv-LV" sz="1100" kern="1200" dirty="0"/>
            <a:t>Skābekļa terapija mājās</a:t>
          </a:r>
        </a:p>
        <a:p>
          <a:pPr marL="57150" lvl="1" indent="-57150" algn="l" defTabSz="488950">
            <a:lnSpc>
              <a:spcPct val="90000"/>
            </a:lnSpc>
            <a:spcBef>
              <a:spcPct val="0"/>
            </a:spcBef>
            <a:spcAft>
              <a:spcPct val="15000"/>
            </a:spcAft>
            <a:buChar char="•"/>
          </a:pPr>
          <a:r>
            <a:rPr lang="lv-LV" sz="1100" kern="1200" dirty="0" err="1"/>
            <a:t>Traheostomu</a:t>
          </a:r>
          <a:r>
            <a:rPr lang="lv-LV" sz="1100" kern="1200" dirty="0"/>
            <a:t> kabinets</a:t>
          </a:r>
        </a:p>
        <a:p>
          <a:pPr marL="57150" lvl="1" indent="-57150" algn="l" defTabSz="488950">
            <a:lnSpc>
              <a:spcPct val="90000"/>
            </a:lnSpc>
            <a:spcBef>
              <a:spcPct val="0"/>
            </a:spcBef>
            <a:spcAft>
              <a:spcPct val="15000"/>
            </a:spcAft>
            <a:buChar char="•"/>
          </a:pPr>
          <a:r>
            <a:rPr lang="lv-LV" sz="1100" kern="1200" dirty="0" err="1"/>
            <a:t>Parenterālas</a:t>
          </a:r>
          <a:r>
            <a:rPr lang="lv-LV" sz="1100" kern="1200" dirty="0"/>
            <a:t> un </a:t>
          </a:r>
          <a:r>
            <a:rPr lang="lv-LV" sz="1100" kern="1200" dirty="0" err="1"/>
            <a:t>enterālas</a:t>
          </a:r>
          <a:r>
            <a:rPr lang="lv-LV" sz="1100" kern="1200" dirty="0"/>
            <a:t> barošanas kabinets</a:t>
          </a:r>
        </a:p>
        <a:p>
          <a:pPr marL="57150" lvl="1" indent="-57150" algn="l" defTabSz="488950">
            <a:lnSpc>
              <a:spcPct val="90000"/>
            </a:lnSpc>
            <a:spcBef>
              <a:spcPct val="0"/>
            </a:spcBef>
            <a:spcAft>
              <a:spcPct val="15000"/>
            </a:spcAft>
            <a:buChar char="•"/>
          </a:pPr>
          <a:r>
            <a:rPr lang="lv-LV" sz="1100" b="0" i="0" kern="1200" dirty="0" err="1"/>
            <a:t>psihoemocionālā</a:t>
          </a:r>
          <a:r>
            <a:rPr lang="lv-LV" sz="1100" b="0" i="0" kern="1200" dirty="0"/>
            <a:t> atbalsta pakalpojumi pacientiem ar onkoloģisku diagnozi</a:t>
          </a:r>
          <a:endParaRPr lang="lv-LV" sz="1100" kern="1200" dirty="0"/>
        </a:p>
      </dsp:txBody>
      <dsp:txXfrm>
        <a:off x="6285194" y="708823"/>
        <a:ext cx="1835992" cy="3895155"/>
      </dsp:txXfrm>
    </dsp:sp>
  </dsp:spTree>
</dsp:drawing>
</file>

<file path=ppt/diagrams/layout1.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2.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Galvenes vietturis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en-US"/>
          </a:p>
        </p:txBody>
      </p:sp>
      <p:sp>
        <p:nvSpPr>
          <p:cNvPr id="3" name="Datuma vietturis 2"/>
          <p:cNvSpPr>
            <a:spLocks noGrp="1"/>
          </p:cNvSpPr>
          <p:nvPr>
            <p:ph type="dt" sz="quarter" idx="1"/>
          </p:nvPr>
        </p:nvSpPr>
        <p:spPr>
          <a:xfrm>
            <a:off x="3850444" y="0"/>
            <a:ext cx="2945659" cy="496332"/>
          </a:xfrm>
          <a:prstGeom prst="rect">
            <a:avLst/>
          </a:prstGeom>
        </p:spPr>
        <p:txBody>
          <a:bodyPr vert="horz" lIns="91440" tIns="45720" rIns="91440" bIns="45720" rtlCol="0"/>
          <a:lstStyle>
            <a:lvl1pPr algn="r">
              <a:defRPr sz="1200"/>
            </a:lvl1pPr>
          </a:lstStyle>
          <a:p>
            <a:fld id="{FB32B24F-1177-4075-9044-8CF59978CE83}" type="datetimeFigureOut">
              <a:rPr lang="en-US" smtClean="0"/>
              <a:pPr/>
              <a:t>9/28/2023</a:t>
            </a:fld>
            <a:endParaRPr lang="en-US"/>
          </a:p>
        </p:txBody>
      </p:sp>
      <p:sp>
        <p:nvSpPr>
          <p:cNvPr id="4" name="Kājenes vietturis 3"/>
          <p:cNvSpPr>
            <a:spLocks noGrp="1"/>
          </p:cNvSpPr>
          <p:nvPr>
            <p:ph type="ftr" sz="quarter" idx="2"/>
          </p:nvPr>
        </p:nvSpPr>
        <p:spPr>
          <a:xfrm>
            <a:off x="0" y="9428584"/>
            <a:ext cx="2945659" cy="496332"/>
          </a:xfrm>
          <a:prstGeom prst="rect">
            <a:avLst/>
          </a:prstGeom>
        </p:spPr>
        <p:txBody>
          <a:bodyPr vert="horz" lIns="91440" tIns="45720" rIns="91440" bIns="45720" rtlCol="0" anchor="b"/>
          <a:lstStyle>
            <a:lvl1pPr algn="l">
              <a:defRPr sz="1200"/>
            </a:lvl1pPr>
          </a:lstStyle>
          <a:p>
            <a:endParaRPr lang="en-US"/>
          </a:p>
        </p:txBody>
      </p:sp>
      <p:sp>
        <p:nvSpPr>
          <p:cNvPr id="5" name="Slaida numura vietturis 4"/>
          <p:cNvSpPr>
            <a:spLocks noGrp="1"/>
          </p:cNvSpPr>
          <p:nvPr>
            <p:ph type="sldNum" sz="quarter" idx="3"/>
          </p:nvPr>
        </p:nvSpPr>
        <p:spPr>
          <a:xfrm>
            <a:off x="3850444" y="9428584"/>
            <a:ext cx="2945659" cy="496332"/>
          </a:xfrm>
          <a:prstGeom prst="rect">
            <a:avLst/>
          </a:prstGeom>
        </p:spPr>
        <p:txBody>
          <a:bodyPr vert="horz" lIns="91440" tIns="45720" rIns="91440" bIns="45720" rtlCol="0" anchor="b"/>
          <a:lstStyle>
            <a:lvl1pPr algn="r">
              <a:defRPr sz="1200"/>
            </a:lvl1pPr>
          </a:lstStyle>
          <a:p>
            <a:fld id="{DFBE99E9-0B7F-4987-B2A9-2B48DB0CDA5A}" type="slidenum">
              <a:rPr lang="en-US" smtClean="0"/>
              <a:pPr/>
              <a:t>‹#›</a:t>
            </a:fld>
            <a:endParaRPr lang="en-US"/>
          </a:p>
        </p:txBody>
      </p:sp>
    </p:spTree>
    <p:extLst>
      <p:ext uri="{BB962C8B-B14F-4D97-AF65-F5344CB8AC3E}">
        <p14:creationId xmlns:p14="http://schemas.microsoft.com/office/powerpoint/2010/main" val="368596594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332"/>
          </a:xfrm>
          <a:prstGeom prst="rect">
            <a:avLst/>
          </a:prstGeom>
        </p:spPr>
        <p:txBody>
          <a:bodyPr vert="horz" lIns="91440" tIns="45720" rIns="91440" bIns="45720" rtlCol="0"/>
          <a:lstStyle>
            <a:lvl1pPr algn="l" defTabSz="939575" eaLnBrk="1" fontAlgn="auto" hangingPunct="1">
              <a:spcBef>
                <a:spcPts val="0"/>
              </a:spcBef>
              <a:spcAft>
                <a:spcPts val="0"/>
              </a:spcAft>
              <a:defRPr sz="1200">
                <a:latin typeface="+mn-lt"/>
                <a:cs typeface="+mn-cs"/>
              </a:defRPr>
            </a:lvl1pPr>
          </a:lstStyle>
          <a:p>
            <a:pPr>
              <a:defRPr/>
            </a:pPr>
            <a:endParaRPr lang="lv-LV"/>
          </a:p>
        </p:txBody>
      </p:sp>
      <p:sp>
        <p:nvSpPr>
          <p:cNvPr id="3" name="Date Placeholder 2"/>
          <p:cNvSpPr>
            <a:spLocks noGrp="1"/>
          </p:cNvSpPr>
          <p:nvPr>
            <p:ph type="dt" idx="1"/>
          </p:nvPr>
        </p:nvSpPr>
        <p:spPr>
          <a:xfrm>
            <a:off x="3850444" y="0"/>
            <a:ext cx="2945659" cy="496332"/>
          </a:xfrm>
          <a:prstGeom prst="rect">
            <a:avLst/>
          </a:prstGeom>
        </p:spPr>
        <p:txBody>
          <a:bodyPr vert="horz" lIns="91440" tIns="45720" rIns="91440" bIns="45720" rtlCol="0"/>
          <a:lstStyle>
            <a:lvl1pPr algn="r" defTabSz="939575" eaLnBrk="1" fontAlgn="auto" hangingPunct="1">
              <a:spcBef>
                <a:spcPts val="0"/>
              </a:spcBef>
              <a:spcAft>
                <a:spcPts val="0"/>
              </a:spcAft>
              <a:defRPr sz="1200">
                <a:latin typeface="+mn-lt"/>
                <a:cs typeface="+mn-cs"/>
              </a:defRPr>
            </a:lvl1pPr>
          </a:lstStyle>
          <a:p>
            <a:pPr>
              <a:defRPr/>
            </a:pPr>
            <a:fld id="{413579D0-169C-4898-A117-F12695808FC8}" type="datetimeFigureOut">
              <a:rPr lang="lv-LV"/>
              <a:pPr>
                <a:defRPr/>
              </a:pPr>
              <a:t>28.09.2023</a:t>
            </a:fld>
            <a:endParaRPr lang="lv-LV"/>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pPr lvl="0"/>
            <a:endParaRPr lang="lv-LV" noProof="0"/>
          </a:p>
        </p:txBody>
      </p:sp>
      <p:sp>
        <p:nvSpPr>
          <p:cNvPr id="5" name="Notes Placeholder 4"/>
          <p:cNvSpPr>
            <a:spLocks noGrp="1"/>
          </p:cNvSpPr>
          <p:nvPr>
            <p:ph type="body" sz="quarter" idx="3"/>
          </p:nvPr>
        </p:nvSpPr>
        <p:spPr>
          <a:xfrm>
            <a:off x="679768" y="4715153"/>
            <a:ext cx="5438140" cy="4466987"/>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lv-LV" noProof="0"/>
          </a:p>
        </p:txBody>
      </p:sp>
      <p:sp>
        <p:nvSpPr>
          <p:cNvPr id="6" name="Footer Placeholder 5"/>
          <p:cNvSpPr>
            <a:spLocks noGrp="1"/>
          </p:cNvSpPr>
          <p:nvPr>
            <p:ph type="ftr" sz="quarter" idx="4"/>
          </p:nvPr>
        </p:nvSpPr>
        <p:spPr>
          <a:xfrm>
            <a:off x="0" y="9428584"/>
            <a:ext cx="2945659" cy="496332"/>
          </a:xfrm>
          <a:prstGeom prst="rect">
            <a:avLst/>
          </a:prstGeom>
        </p:spPr>
        <p:txBody>
          <a:bodyPr vert="horz" lIns="91440" tIns="45720" rIns="91440" bIns="45720" rtlCol="0" anchor="b"/>
          <a:lstStyle>
            <a:lvl1pPr algn="l" defTabSz="939575" eaLnBrk="1" fontAlgn="auto" hangingPunct="1">
              <a:spcBef>
                <a:spcPts val="0"/>
              </a:spcBef>
              <a:spcAft>
                <a:spcPts val="0"/>
              </a:spcAft>
              <a:defRPr sz="1200">
                <a:latin typeface="+mn-lt"/>
                <a:cs typeface="+mn-cs"/>
              </a:defRPr>
            </a:lvl1pPr>
          </a:lstStyle>
          <a:p>
            <a:pPr>
              <a:defRPr/>
            </a:pPr>
            <a:endParaRPr lang="lv-LV"/>
          </a:p>
        </p:txBody>
      </p:sp>
      <p:sp>
        <p:nvSpPr>
          <p:cNvPr id="7" name="Slide Number Placeholder 6"/>
          <p:cNvSpPr>
            <a:spLocks noGrp="1"/>
          </p:cNvSpPr>
          <p:nvPr>
            <p:ph type="sldNum" sz="quarter" idx="5"/>
          </p:nvPr>
        </p:nvSpPr>
        <p:spPr>
          <a:xfrm>
            <a:off x="3850444" y="9428584"/>
            <a:ext cx="2945659" cy="496332"/>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atin typeface="Calibri" panose="020F0502020204030204" pitchFamily="34" charset="0"/>
              </a:defRPr>
            </a:lvl1pPr>
          </a:lstStyle>
          <a:p>
            <a:fld id="{975B6170-80DC-45AA-A9CD-EC92DEB9EBF6}" type="slidenum">
              <a:rPr lang="lv-LV" altLang="en-US"/>
              <a:pPr/>
              <a:t>‹#›</a:t>
            </a:fld>
            <a:endParaRPr lang="lv-LV" altLang="en-US"/>
          </a:p>
        </p:txBody>
      </p:sp>
    </p:spTree>
    <p:extLst>
      <p:ext uri="{BB962C8B-B14F-4D97-AF65-F5344CB8AC3E}">
        <p14:creationId xmlns:p14="http://schemas.microsoft.com/office/powerpoint/2010/main" val="2910356387"/>
      </p:ext>
    </p:extLst>
  </p:cSld>
  <p:clrMap bg1="lt1" tx1="dk1" bg2="lt2" tx2="dk2" accent1="accent1" accent2="accent2" accent3="accent3" accent4="accent4" accent5="accent5" accent6="accent6" hlink="hlink" folHlink="folHlink"/>
  <p:notesStyle>
    <a:lvl1pPr algn="l" defTabSz="938213" rtl="0" eaLnBrk="0" fontAlgn="base" hangingPunct="0">
      <a:spcBef>
        <a:spcPct val="30000"/>
      </a:spcBef>
      <a:spcAft>
        <a:spcPct val="0"/>
      </a:spcAft>
      <a:defRPr sz="1200" kern="1200">
        <a:solidFill>
          <a:schemeClr val="tx1"/>
        </a:solidFill>
        <a:latin typeface="+mn-lt"/>
        <a:ea typeface="+mn-ea"/>
        <a:cs typeface="+mn-cs"/>
      </a:defRPr>
    </a:lvl1pPr>
    <a:lvl2pPr marL="468313" algn="l" defTabSz="938213" rtl="0" eaLnBrk="0" fontAlgn="base" hangingPunct="0">
      <a:spcBef>
        <a:spcPct val="30000"/>
      </a:spcBef>
      <a:spcAft>
        <a:spcPct val="0"/>
      </a:spcAft>
      <a:defRPr sz="1200" kern="1200">
        <a:solidFill>
          <a:schemeClr val="tx1"/>
        </a:solidFill>
        <a:latin typeface="+mn-lt"/>
        <a:ea typeface="+mn-ea"/>
        <a:cs typeface="+mn-cs"/>
      </a:defRPr>
    </a:lvl2pPr>
    <a:lvl3pPr marL="938213" algn="l" defTabSz="938213" rtl="0" eaLnBrk="0" fontAlgn="base" hangingPunct="0">
      <a:spcBef>
        <a:spcPct val="30000"/>
      </a:spcBef>
      <a:spcAft>
        <a:spcPct val="0"/>
      </a:spcAft>
      <a:defRPr sz="1200" kern="1200">
        <a:solidFill>
          <a:schemeClr val="tx1"/>
        </a:solidFill>
        <a:latin typeface="+mn-lt"/>
        <a:ea typeface="+mn-ea"/>
        <a:cs typeface="+mn-cs"/>
      </a:defRPr>
    </a:lvl3pPr>
    <a:lvl4pPr marL="1408113" algn="l" defTabSz="938213" rtl="0" eaLnBrk="0" fontAlgn="base" hangingPunct="0">
      <a:spcBef>
        <a:spcPct val="30000"/>
      </a:spcBef>
      <a:spcAft>
        <a:spcPct val="0"/>
      </a:spcAft>
      <a:defRPr sz="1200" kern="1200">
        <a:solidFill>
          <a:schemeClr val="tx1"/>
        </a:solidFill>
        <a:latin typeface="+mn-lt"/>
        <a:ea typeface="+mn-ea"/>
        <a:cs typeface="+mn-cs"/>
      </a:defRPr>
    </a:lvl4pPr>
    <a:lvl5pPr marL="1878013" algn="l" defTabSz="938213" rtl="0" eaLnBrk="0" fontAlgn="base" hangingPunct="0">
      <a:spcBef>
        <a:spcPct val="30000"/>
      </a:spcBef>
      <a:spcAft>
        <a:spcPct val="0"/>
      </a:spcAft>
      <a:defRPr sz="1200" kern="1200">
        <a:solidFill>
          <a:schemeClr val="tx1"/>
        </a:solidFill>
        <a:latin typeface="+mn-lt"/>
        <a:ea typeface="+mn-ea"/>
        <a:cs typeface="+mn-cs"/>
      </a:defRPr>
    </a:lvl5pPr>
    <a:lvl6pPr marL="2348940" algn="l" defTabSz="939575" rtl="0" eaLnBrk="1" latinLnBrk="0" hangingPunct="1">
      <a:defRPr sz="1200" kern="1200">
        <a:solidFill>
          <a:schemeClr val="tx1"/>
        </a:solidFill>
        <a:latin typeface="+mn-lt"/>
        <a:ea typeface="+mn-ea"/>
        <a:cs typeface="+mn-cs"/>
      </a:defRPr>
    </a:lvl6pPr>
    <a:lvl7pPr marL="2818729" algn="l" defTabSz="939575" rtl="0" eaLnBrk="1" latinLnBrk="0" hangingPunct="1">
      <a:defRPr sz="1200" kern="1200">
        <a:solidFill>
          <a:schemeClr val="tx1"/>
        </a:solidFill>
        <a:latin typeface="+mn-lt"/>
        <a:ea typeface="+mn-ea"/>
        <a:cs typeface="+mn-cs"/>
      </a:defRPr>
    </a:lvl7pPr>
    <a:lvl8pPr marL="3288515" algn="l" defTabSz="939575" rtl="0" eaLnBrk="1" latinLnBrk="0" hangingPunct="1">
      <a:defRPr sz="1200" kern="1200">
        <a:solidFill>
          <a:schemeClr val="tx1"/>
        </a:solidFill>
        <a:latin typeface="+mn-lt"/>
        <a:ea typeface="+mn-ea"/>
        <a:cs typeface="+mn-cs"/>
      </a:defRPr>
    </a:lvl8pPr>
    <a:lvl9pPr marL="3758305" algn="l" defTabSz="939575"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5" name="Picture 6"/>
          <p:cNvPicPr>
            <a:picLocks noChangeAspect="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2682875" y="0"/>
            <a:ext cx="3778250" cy="416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7"/>
          <p:cNvPicPr>
            <a:picLocks noChangeAspect="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0" y="6621463"/>
            <a:ext cx="9144000"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itle 1"/>
          <p:cNvSpPr txBox="1">
            <a:spLocks/>
          </p:cNvSpPr>
          <p:nvPr userDrawn="1"/>
        </p:nvSpPr>
        <p:spPr>
          <a:xfrm>
            <a:off x="685800" y="4724400"/>
            <a:ext cx="7772400" cy="1036638"/>
          </a:xfrm>
          <a:prstGeom prst="rect">
            <a:avLst/>
          </a:prstGeom>
        </p:spPr>
        <p:txBody>
          <a:bodyPr lIns="93957" tIns="46979" rIns="93957" bIns="46979">
            <a:normAutofit/>
          </a:bodyPr>
          <a:lstStyle>
            <a:lvl1pPr algn="l" defTabSz="939575" rtl="0" eaLnBrk="1" latinLnBrk="0" hangingPunct="1">
              <a:spcBef>
                <a:spcPct val="0"/>
              </a:spcBef>
              <a:buNone/>
              <a:defRPr sz="2400" kern="1200">
                <a:solidFill>
                  <a:schemeClr val="tx1"/>
                </a:solidFill>
                <a:latin typeface="Times New Roman" panose="02020603050405020304" pitchFamily="18" charset="0"/>
                <a:ea typeface="+mj-ea"/>
                <a:cs typeface="Times New Roman" panose="02020603050405020304" pitchFamily="18" charset="0"/>
              </a:defRPr>
            </a:lvl1pPr>
          </a:lstStyle>
          <a:p>
            <a:pPr algn="ctr" fontAlgn="auto">
              <a:spcAft>
                <a:spcPts val="0"/>
              </a:spcAft>
              <a:defRPr/>
            </a:pPr>
            <a:endParaRPr lang="lv-LV" sz="1400" dirty="0">
              <a:latin typeface="Verdana" panose="020B0604030504040204" pitchFamily="34" charset="0"/>
              <a:ea typeface="Verdana" panose="020B0604030504040204" pitchFamily="34" charset="0"/>
              <a:cs typeface="Verdana" panose="020B0604030504040204" pitchFamily="34" charset="0"/>
            </a:endParaRPr>
          </a:p>
        </p:txBody>
      </p:sp>
      <p:sp>
        <p:nvSpPr>
          <p:cNvPr id="9" name="Title 1"/>
          <p:cNvSpPr>
            <a:spLocks noGrp="1"/>
          </p:cNvSpPr>
          <p:nvPr>
            <p:ph type="title"/>
          </p:nvPr>
        </p:nvSpPr>
        <p:spPr>
          <a:xfrm>
            <a:off x="685800" y="3505200"/>
            <a:ext cx="7772400" cy="960442"/>
          </a:xfrm>
        </p:spPr>
        <p:txBody>
          <a:bodyPr anchor="t">
            <a:normAutofit/>
          </a:bodyPr>
          <a:lstStyle>
            <a:lvl1pPr algn="ctr">
              <a:defRPr sz="3200" b="1" baseline="0">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18" name="Text Placeholder 17"/>
          <p:cNvSpPr>
            <a:spLocks noGrp="1"/>
          </p:cNvSpPr>
          <p:nvPr>
            <p:ph type="body" sz="quarter" idx="10"/>
          </p:nvPr>
        </p:nvSpPr>
        <p:spPr>
          <a:xfrm>
            <a:off x="685800" y="4724400"/>
            <a:ext cx="7772400" cy="914400"/>
          </a:xfrm>
        </p:spPr>
        <p:txBody>
          <a:bodyPr>
            <a:normAutofit/>
          </a:bodyPr>
          <a:lstStyle>
            <a:lvl1pPr marL="0" indent="0" algn="ctr">
              <a:buNone/>
              <a:defRPr sz="14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20" name="Text Placeholder 19"/>
          <p:cNvSpPr>
            <a:spLocks noGrp="1"/>
          </p:cNvSpPr>
          <p:nvPr>
            <p:ph type="body" sz="quarter" idx="11"/>
          </p:nvPr>
        </p:nvSpPr>
        <p:spPr>
          <a:xfrm>
            <a:off x="685800" y="5761038"/>
            <a:ext cx="7772400" cy="639762"/>
          </a:xfrm>
        </p:spPr>
        <p:txBody>
          <a:bodyPr>
            <a:normAutofit/>
          </a:bodyPr>
          <a:lstStyle>
            <a:lvl1pPr marL="0" indent="0" algn="ctr">
              <a:buNone/>
              <a:defRPr sz="14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Tree>
    <p:extLst>
      <p:ext uri="{BB962C8B-B14F-4D97-AF65-F5344CB8AC3E}">
        <p14:creationId xmlns:p14="http://schemas.microsoft.com/office/powerpoint/2010/main" val="11883525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6" name="Picture 6"/>
          <p:cNvPicPr>
            <a:picLocks noChangeAspect="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590800" y="381000"/>
            <a:ext cx="6096000" cy="1036642"/>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3" name="Content Placeholder 2"/>
          <p:cNvSpPr>
            <a:spLocks noGrp="1"/>
          </p:cNvSpPr>
          <p:nvPr>
            <p:ph idx="1"/>
          </p:nvPr>
        </p:nvSpPr>
        <p:spPr>
          <a:xfrm>
            <a:off x="2590800" y="1752600"/>
            <a:ext cx="6096000" cy="4373573"/>
          </a:xfrm>
        </p:spPr>
        <p:txBody>
          <a:bodyPr>
            <a:normAutofit/>
          </a:bodyPr>
          <a:lstStyle>
            <a:lvl1pPr marL="0" indent="0">
              <a:buNone/>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Times New Roman" panose="02020603050405020304" pitchFamily="18" charset="0"/>
                <a:cs typeface="Times New Roman" panose="02020603050405020304" pitchFamily="18" charset="0"/>
              </a:defRPr>
            </a:lvl2pPr>
            <a:lvl3pPr>
              <a:defRPr sz="2000">
                <a:latin typeface="Times New Roman" panose="02020603050405020304" pitchFamily="18" charset="0"/>
                <a:cs typeface="Times New Roman" panose="02020603050405020304" pitchFamily="18" charset="0"/>
              </a:defRPr>
            </a:lvl3pPr>
            <a:lvl4pPr>
              <a:defRPr sz="2000">
                <a:latin typeface="Times New Roman" panose="02020603050405020304" pitchFamily="18" charset="0"/>
                <a:cs typeface="Times New Roman" panose="02020603050405020304" pitchFamily="18" charset="0"/>
              </a:defRPr>
            </a:lvl4pPr>
            <a:lvl5pPr>
              <a:defRPr sz="2000">
                <a:latin typeface="Times New Roman" panose="02020603050405020304" pitchFamily="18" charset="0"/>
                <a:cs typeface="Times New Roman" panose="02020603050405020304" pitchFamily="18" charset="0"/>
              </a:defRPr>
            </a:lvl5pPr>
          </a:lstStyle>
          <a:p>
            <a:pPr lvl="0"/>
            <a:r>
              <a:rPr lang="en-US"/>
              <a:t>Click to edit Master text styles</a:t>
            </a:r>
          </a:p>
        </p:txBody>
      </p:sp>
      <p:sp>
        <p:nvSpPr>
          <p:cNvPr id="24"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25"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7" name="Slide Number Placeholder 22"/>
          <p:cNvSpPr>
            <a:spLocks noGrp="1"/>
          </p:cNvSpPr>
          <p:nvPr>
            <p:ph type="sldNum" sz="quarter" idx="13"/>
          </p:nvPr>
        </p:nvSpPr>
        <p:spPr>
          <a:xfrm>
            <a:off x="8534400" y="6324600"/>
            <a:ext cx="304800" cy="304800"/>
          </a:xfrm>
        </p:spPr>
        <p:txBody>
          <a:bodyPr/>
          <a:lstStyle>
            <a:lvl1pPr>
              <a:defRPr sz="1000">
                <a:latin typeface="Verdana" panose="020B0604030504040204" pitchFamily="34" charset="0"/>
              </a:defRPr>
            </a:lvl1pPr>
          </a:lstStyle>
          <a:p>
            <a:fld id="{F757B116-C236-4B1A-A29F-6EC446939148}" type="slidenum">
              <a:rPr lang="en-US" altLang="en-US"/>
              <a:pPr/>
              <a:t>‹#›</a:t>
            </a:fld>
            <a:endParaRPr lang="en-US" altLang="en-US"/>
          </a:p>
        </p:txBody>
      </p:sp>
    </p:spTree>
    <p:extLst>
      <p:ext uri="{BB962C8B-B14F-4D97-AF65-F5344CB8AC3E}">
        <p14:creationId xmlns:p14="http://schemas.microsoft.com/office/powerpoint/2010/main" val="19921087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pic>
        <p:nvPicPr>
          <p:cNvPr id="6" name="Picture 6"/>
          <p:cNvPicPr>
            <a:picLocks noChangeAspect="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590800" y="3657600"/>
            <a:ext cx="6096000" cy="1384295"/>
          </a:xfrm>
        </p:spPr>
        <p:txBody>
          <a:bodyPr anchor="t">
            <a:normAutofit/>
          </a:bodyPr>
          <a:lstStyle>
            <a:lvl1pPr algn="l">
              <a:defRPr sz="2400" b="1" cap="none">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3" name="Text Placeholder 2"/>
          <p:cNvSpPr>
            <a:spLocks noGrp="1"/>
          </p:cNvSpPr>
          <p:nvPr>
            <p:ph type="body" idx="1"/>
          </p:nvPr>
        </p:nvSpPr>
        <p:spPr>
          <a:xfrm>
            <a:off x="2590800" y="381000"/>
            <a:ext cx="6096000" cy="3276600"/>
          </a:xfrm>
        </p:spPr>
        <p:txBody>
          <a:bodyPr>
            <a:normAutofit/>
          </a:bodyPr>
          <a:lstStyle>
            <a:lvl1pPr marL="0" indent="0">
              <a:buNone/>
              <a:defRPr sz="2000">
                <a:solidFill>
                  <a:schemeClr val="tx1">
                    <a:tint val="75000"/>
                  </a:schemeClr>
                </a:solidFill>
                <a:latin typeface="Verdana" panose="020B0604030504040204" pitchFamily="34" charset="0"/>
                <a:ea typeface="Verdana" panose="020B0604030504040204" pitchFamily="34" charset="0"/>
                <a:cs typeface="Verdana" panose="020B0604030504040204" pitchFamily="34" charset="0"/>
              </a:defRPr>
            </a:lvl1pPr>
            <a:lvl2pPr marL="469788" indent="0">
              <a:buNone/>
              <a:defRPr sz="1700">
                <a:solidFill>
                  <a:schemeClr val="tx1">
                    <a:tint val="75000"/>
                  </a:schemeClr>
                </a:solidFill>
              </a:defRPr>
            </a:lvl2pPr>
            <a:lvl3pPr marL="939575" indent="0">
              <a:buNone/>
              <a:defRPr sz="1600">
                <a:solidFill>
                  <a:schemeClr val="tx1">
                    <a:tint val="75000"/>
                  </a:schemeClr>
                </a:solidFill>
              </a:defRPr>
            </a:lvl3pPr>
            <a:lvl4pPr marL="1409365" indent="0">
              <a:buNone/>
              <a:defRPr sz="1400">
                <a:solidFill>
                  <a:schemeClr val="tx1">
                    <a:tint val="75000"/>
                  </a:schemeClr>
                </a:solidFill>
              </a:defRPr>
            </a:lvl4pPr>
            <a:lvl5pPr marL="1879152" indent="0">
              <a:buNone/>
              <a:defRPr sz="1400">
                <a:solidFill>
                  <a:schemeClr val="tx1">
                    <a:tint val="75000"/>
                  </a:schemeClr>
                </a:solidFill>
              </a:defRPr>
            </a:lvl5pPr>
            <a:lvl6pPr marL="2348940" indent="0">
              <a:buNone/>
              <a:defRPr sz="1400">
                <a:solidFill>
                  <a:schemeClr val="tx1">
                    <a:tint val="75000"/>
                  </a:schemeClr>
                </a:solidFill>
              </a:defRPr>
            </a:lvl6pPr>
            <a:lvl7pPr marL="2818729" indent="0">
              <a:buNone/>
              <a:defRPr sz="1400">
                <a:solidFill>
                  <a:schemeClr val="tx1">
                    <a:tint val="75000"/>
                  </a:schemeClr>
                </a:solidFill>
              </a:defRPr>
            </a:lvl7pPr>
            <a:lvl8pPr marL="3288515" indent="0">
              <a:buNone/>
              <a:defRPr sz="1400">
                <a:solidFill>
                  <a:schemeClr val="tx1">
                    <a:tint val="75000"/>
                  </a:schemeClr>
                </a:solidFill>
              </a:defRPr>
            </a:lvl8pPr>
            <a:lvl9pPr marL="3758305" indent="0">
              <a:buNone/>
              <a:defRPr sz="1400">
                <a:solidFill>
                  <a:schemeClr val="tx1">
                    <a:tint val="75000"/>
                  </a:schemeClr>
                </a:solidFill>
              </a:defRPr>
            </a:lvl9pPr>
          </a:lstStyle>
          <a:p>
            <a:pPr lvl="0"/>
            <a:r>
              <a:rPr lang="en-US"/>
              <a:t>Click to edit Master text styles</a:t>
            </a:r>
          </a:p>
        </p:txBody>
      </p:sp>
      <p:sp>
        <p:nvSpPr>
          <p:cNvPr id="10"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1"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7" name="Slide Number Placeholder 22"/>
          <p:cNvSpPr>
            <a:spLocks noGrp="1"/>
          </p:cNvSpPr>
          <p:nvPr>
            <p:ph type="sldNum" sz="quarter" idx="13"/>
          </p:nvPr>
        </p:nvSpPr>
        <p:spPr>
          <a:xfrm>
            <a:off x="8534400" y="6324600"/>
            <a:ext cx="304800" cy="304800"/>
          </a:xfrm>
        </p:spPr>
        <p:txBody>
          <a:bodyPr/>
          <a:lstStyle>
            <a:lvl1pPr>
              <a:defRPr sz="1000">
                <a:latin typeface="Verdana" panose="020B0604030504040204" pitchFamily="34" charset="0"/>
              </a:defRPr>
            </a:lvl1pPr>
          </a:lstStyle>
          <a:p>
            <a:fld id="{4A5D73BE-0AD0-481A-BCFB-E6B2350762C0}" type="slidenum">
              <a:rPr lang="en-US" altLang="en-US"/>
              <a:pPr/>
              <a:t>‹#›</a:t>
            </a:fld>
            <a:endParaRPr lang="en-US" altLang="en-US"/>
          </a:p>
        </p:txBody>
      </p:sp>
    </p:spTree>
    <p:extLst>
      <p:ext uri="{BB962C8B-B14F-4D97-AF65-F5344CB8AC3E}">
        <p14:creationId xmlns:p14="http://schemas.microsoft.com/office/powerpoint/2010/main" val="2696171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590800" y="304801"/>
            <a:ext cx="6096000" cy="1066799"/>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3" name="Content Placeholder 2"/>
          <p:cNvSpPr>
            <a:spLocks noGrp="1"/>
          </p:cNvSpPr>
          <p:nvPr>
            <p:ph sz="half" idx="1"/>
          </p:nvPr>
        </p:nvSpPr>
        <p:spPr>
          <a:xfrm>
            <a:off x="2590800" y="1752600"/>
            <a:ext cx="2895600" cy="4373565"/>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715000" y="1752600"/>
            <a:ext cx="2971800" cy="4373573"/>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2"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8" name="Slide Number Placeholder 22"/>
          <p:cNvSpPr>
            <a:spLocks noGrp="1"/>
          </p:cNvSpPr>
          <p:nvPr>
            <p:ph type="sldNum" sz="quarter" idx="13"/>
          </p:nvPr>
        </p:nvSpPr>
        <p:spPr>
          <a:xfrm>
            <a:off x="8534400" y="6324600"/>
            <a:ext cx="304800" cy="304800"/>
          </a:xfrm>
        </p:spPr>
        <p:txBody>
          <a:bodyPr/>
          <a:lstStyle>
            <a:lvl1pPr>
              <a:defRPr sz="1000">
                <a:latin typeface="Verdana" panose="020B0604030504040204" pitchFamily="34" charset="0"/>
              </a:defRPr>
            </a:lvl1pPr>
          </a:lstStyle>
          <a:p>
            <a:fld id="{2471DA70-A33F-4D8A-A930-E559D2F22D98}" type="slidenum">
              <a:rPr lang="en-US" altLang="en-US"/>
              <a:pPr/>
              <a:t>‹#›</a:t>
            </a:fld>
            <a:endParaRPr lang="en-US" altLang="en-US"/>
          </a:p>
        </p:txBody>
      </p:sp>
    </p:spTree>
    <p:extLst>
      <p:ext uri="{BB962C8B-B14F-4D97-AF65-F5344CB8AC3E}">
        <p14:creationId xmlns:p14="http://schemas.microsoft.com/office/powerpoint/2010/main" val="12674323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pic>
        <p:nvPicPr>
          <p:cNvPr id="9" name="Picture 6"/>
          <p:cNvPicPr>
            <a:picLocks noChangeAspect="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 name="Title 1"/>
          <p:cNvSpPr>
            <a:spLocks noGrp="1"/>
          </p:cNvSpPr>
          <p:nvPr>
            <p:ph type="title"/>
          </p:nvPr>
        </p:nvSpPr>
        <p:spPr>
          <a:xfrm>
            <a:off x="2590800" y="304801"/>
            <a:ext cx="6096000" cy="1066799"/>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15" name="Content Placeholder 2"/>
          <p:cNvSpPr>
            <a:spLocks noGrp="1"/>
          </p:cNvSpPr>
          <p:nvPr>
            <p:ph sz="half" idx="1"/>
          </p:nvPr>
        </p:nvSpPr>
        <p:spPr>
          <a:xfrm>
            <a:off x="2590800" y="2386940"/>
            <a:ext cx="2895600" cy="3739225"/>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6" name="Content Placeholder 3"/>
          <p:cNvSpPr>
            <a:spLocks noGrp="1"/>
          </p:cNvSpPr>
          <p:nvPr>
            <p:ph sz="half" idx="2"/>
          </p:nvPr>
        </p:nvSpPr>
        <p:spPr>
          <a:xfrm>
            <a:off x="5715000" y="2386940"/>
            <a:ext cx="2971800" cy="3739233"/>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2" name="Text Placeholder 21"/>
          <p:cNvSpPr>
            <a:spLocks noGrp="1"/>
          </p:cNvSpPr>
          <p:nvPr>
            <p:ph type="body" sz="quarter" idx="16"/>
          </p:nvPr>
        </p:nvSpPr>
        <p:spPr>
          <a:xfrm>
            <a:off x="2590800" y="1852613"/>
            <a:ext cx="2895600" cy="534987"/>
          </a:xfrm>
        </p:spPr>
        <p:txBody>
          <a:bodyPr>
            <a:normAutofit/>
          </a:bodyPr>
          <a:lstStyle>
            <a:lvl1pPr marL="0" indent="0">
              <a:buNone/>
              <a:defRPr sz="2000" b="1">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23" name="Text Placeholder 21"/>
          <p:cNvSpPr>
            <a:spLocks noGrp="1"/>
          </p:cNvSpPr>
          <p:nvPr>
            <p:ph type="body" sz="quarter" idx="17"/>
          </p:nvPr>
        </p:nvSpPr>
        <p:spPr>
          <a:xfrm>
            <a:off x="5715000" y="1851953"/>
            <a:ext cx="2971800" cy="534987"/>
          </a:xfrm>
        </p:spPr>
        <p:txBody>
          <a:bodyPr>
            <a:normAutofit/>
          </a:bodyPr>
          <a:lstStyle>
            <a:lvl1pPr marL="0" indent="0">
              <a:buNone/>
              <a:defRPr sz="2000" b="1">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3"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7"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0" name="Slide Number Placeholder 22"/>
          <p:cNvSpPr>
            <a:spLocks noGrp="1"/>
          </p:cNvSpPr>
          <p:nvPr>
            <p:ph type="sldNum" sz="quarter" idx="18"/>
          </p:nvPr>
        </p:nvSpPr>
        <p:spPr>
          <a:xfrm>
            <a:off x="8534400" y="6324600"/>
            <a:ext cx="304800" cy="304800"/>
          </a:xfrm>
        </p:spPr>
        <p:txBody>
          <a:bodyPr/>
          <a:lstStyle>
            <a:lvl1pPr>
              <a:defRPr sz="1000">
                <a:latin typeface="Verdana" panose="020B0604030504040204" pitchFamily="34" charset="0"/>
              </a:defRPr>
            </a:lvl1pPr>
          </a:lstStyle>
          <a:p>
            <a:fld id="{C3DCC78A-4830-4AE1-84B3-9DC1F7533969}" type="slidenum">
              <a:rPr lang="en-US" altLang="en-US"/>
              <a:pPr/>
              <a:t>‹#›</a:t>
            </a:fld>
            <a:endParaRPr lang="en-US" altLang="en-US"/>
          </a:p>
        </p:txBody>
      </p:sp>
    </p:spTree>
    <p:extLst>
      <p:ext uri="{BB962C8B-B14F-4D97-AF65-F5344CB8AC3E}">
        <p14:creationId xmlns:p14="http://schemas.microsoft.com/office/powerpoint/2010/main" val="33679542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pic>
        <p:nvPicPr>
          <p:cNvPr id="5" name="Picture 6"/>
          <p:cNvPicPr>
            <a:picLocks noChangeAspect="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Title 1"/>
          <p:cNvSpPr>
            <a:spLocks noGrp="1"/>
          </p:cNvSpPr>
          <p:nvPr>
            <p:ph type="title"/>
          </p:nvPr>
        </p:nvSpPr>
        <p:spPr>
          <a:xfrm>
            <a:off x="2590800" y="304801"/>
            <a:ext cx="6096000" cy="1066799"/>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9"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0"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6" name="Slide Number Placeholder 22"/>
          <p:cNvSpPr>
            <a:spLocks noGrp="1"/>
          </p:cNvSpPr>
          <p:nvPr>
            <p:ph type="sldNum" sz="quarter" idx="13"/>
          </p:nvPr>
        </p:nvSpPr>
        <p:spPr>
          <a:xfrm>
            <a:off x="8534400" y="6324600"/>
            <a:ext cx="304800" cy="304800"/>
          </a:xfrm>
        </p:spPr>
        <p:txBody>
          <a:bodyPr/>
          <a:lstStyle>
            <a:lvl1pPr>
              <a:defRPr sz="1000">
                <a:latin typeface="Verdana" panose="020B0604030504040204" pitchFamily="34" charset="0"/>
              </a:defRPr>
            </a:lvl1pPr>
          </a:lstStyle>
          <a:p>
            <a:fld id="{33E01878-8258-4C2A-BB3E-218C12CD73F4}" type="slidenum">
              <a:rPr lang="en-US" altLang="en-US"/>
              <a:pPr/>
              <a:t>‹#›</a:t>
            </a:fld>
            <a:endParaRPr lang="en-US" altLang="en-US"/>
          </a:p>
        </p:txBody>
      </p:sp>
    </p:spTree>
    <p:extLst>
      <p:ext uri="{BB962C8B-B14F-4D97-AF65-F5344CB8AC3E}">
        <p14:creationId xmlns:p14="http://schemas.microsoft.com/office/powerpoint/2010/main" val="20521743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pic>
        <p:nvPicPr>
          <p:cNvPr id="4" name="Picture 6"/>
          <p:cNvPicPr>
            <a:picLocks noChangeAspect="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7"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5" name="Slide Number Placeholder 22"/>
          <p:cNvSpPr>
            <a:spLocks noGrp="1"/>
          </p:cNvSpPr>
          <p:nvPr>
            <p:ph type="sldNum" sz="quarter" idx="13"/>
          </p:nvPr>
        </p:nvSpPr>
        <p:spPr>
          <a:xfrm>
            <a:off x="8534400" y="6324600"/>
            <a:ext cx="304800" cy="304800"/>
          </a:xfrm>
        </p:spPr>
        <p:txBody>
          <a:bodyPr/>
          <a:lstStyle>
            <a:lvl1pPr>
              <a:defRPr sz="1000">
                <a:latin typeface="Verdana" panose="020B0604030504040204" pitchFamily="34" charset="0"/>
              </a:defRPr>
            </a:lvl1pPr>
          </a:lstStyle>
          <a:p>
            <a:fld id="{8409CEAE-C0B0-4A7A-869B-5A2EFAFA1665}" type="slidenum">
              <a:rPr lang="en-US" altLang="en-US"/>
              <a:pPr/>
              <a:t>‹#›</a:t>
            </a:fld>
            <a:endParaRPr lang="en-US" altLang="en-US"/>
          </a:p>
        </p:txBody>
      </p:sp>
    </p:spTree>
    <p:extLst>
      <p:ext uri="{BB962C8B-B14F-4D97-AF65-F5344CB8AC3E}">
        <p14:creationId xmlns:p14="http://schemas.microsoft.com/office/powerpoint/2010/main" val="14341237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590800" y="272975"/>
            <a:ext cx="2751026" cy="1162051"/>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3" name="Content Placeholder 2"/>
          <p:cNvSpPr>
            <a:spLocks noGrp="1"/>
          </p:cNvSpPr>
          <p:nvPr>
            <p:ph idx="1"/>
          </p:nvPr>
        </p:nvSpPr>
        <p:spPr>
          <a:xfrm>
            <a:off x="5569527" y="273054"/>
            <a:ext cx="3269672" cy="5853128"/>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900"/>
            </a:lvl6pPr>
            <a:lvl7pPr>
              <a:defRPr sz="1900"/>
            </a:lvl7pPr>
            <a:lvl8pPr>
              <a:defRPr sz="1900"/>
            </a:lvl8pPr>
            <a:lvl9pPr>
              <a:defRPr sz="19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90800" y="1435119"/>
            <a:ext cx="2751026" cy="4691063"/>
          </a:xfrm>
        </p:spPr>
        <p:txBody>
          <a:bodyPr>
            <a:normAutofit/>
          </a:bodyPr>
          <a:lstStyle>
            <a:lvl1pPr marL="0" indent="0">
              <a:buNone/>
              <a:defRPr sz="2000">
                <a:latin typeface="Verdana" panose="020B0604030504040204" pitchFamily="34" charset="0"/>
                <a:ea typeface="Verdana" panose="020B0604030504040204" pitchFamily="34" charset="0"/>
                <a:cs typeface="Verdana" panose="020B0604030504040204" pitchFamily="34" charset="0"/>
              </a:defRPr>
            </a:lvl1pPr>
            <a:lvl2pPr marL="469788" indent="0">
              <a:buNone/>
              <a:defRPr sz="1200"/>
            </a:lvl2pPr>
            <a:lvl3pPr marL="939575" indent="0">
              <a:buNone/>
              <a:defRPr sz="1000"/>
            </a:lvl3pPr>
            <a:lvl4pPr marL="1409365" indent="0">
              <a:buNone/>
              <a:defRPr sz="1000"/>
            </a:lvl4pPr>
            <a:lvl5pPr marL="1879152" indent="0">
              <a:buNone/>
              <a:defRPr sz="1000"/>
            </a:lvl5pPr>
            <a:lvl6pPr marL="2348940" indent="0">
              <a:buNone/>
              <a:defRPr sz="1000"/>
            </a:lvl6pPr>
            <a:lvl7pPr marL="2818729" indent="0">
              <a:buNone/>
              <a:defRPr sz="1000"/>
            </a:lvl7pPr>
            <a:lvl8pPr marL="3288515" indent="0">
              <a:buNone/>
              <a:defRPr sz="1000"/>
            </a:lvl8pPr>
            <a:lvl9pPr marL="3758305" indent="0">
              <a:buNone/>
              <a:defRPr sz="1000"/>
            </a:lvl9pPr>
          </a:lstStyle>
          <a:p>
            <a:pPr lvl="0"/>
            <a:r>
              <a:rPr lang="en-US"/>
              <a:t>Click to edit Master text styles</a:t>
            </a:r>
          </a:p>
        </p:txBody>
      </p:sp>
      <p:sp>
        <p:nvSpPr>
          <p:cNvPr id="9"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0"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8" name="Slide Number Placeholder 22"/>
          <p:cNvSpPr>
            <a:spLocks noGrp="1"/>
          </p:cNvSpPr>
          <p:nvPr>
            <p:ph type="sldNum" sz="quarter" idx="13"/>
          </p:nvPr>
        </p:nvSpPr>
        <p:spPr>
          <a:xfrm>
            <a:off x="8534400" y="6324600"/>
            <a:ext cx="304800" cy="304800"/>
          </a:xfrm>
        </p:spPr>
        <p:txBody>
          <a:bodyPr/>
          <a:lstStyle>
            <a:lvl1pPr>
              <a:defRPr sz="1000">
                <a:latin typeface="Verdana" panose="020B0604030504040204" pitchFamily="34" charset="0"/>
              </a:defRPr>
            </a:lvl1pPr>
          </a:lstStyle>
          <a:p>
            <a:fld id="{288DE374-5F27-4970-B704-F553266122A9}" type="slidenum">
              <a:rPr lang="en-US" altLang="en-US"/>
              <a:pPr/>
              <a:t>‹#›</a:t>
            </a:fld>
            <a:endParaRPr lang="en-US" altLang="en-US"/>
          </a:p>
        </p:txBody>
      </p:sp>
    </p:spTree>
    <p:extLst>
      <p:ext uri="{BB962C8B-B14F-4D97-AF65-F5344CB8AC3E}">
        <p14:creationId xmlns:p14="http://schemas.microsoft.com/office/powerpoint/2010/main" val="26761873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pic>
        <p:nvPicPr>
          <p:cNvPr id="4" name="Picture 7"/>
          <p:cNvPicPr>
            <a:picLocks noChangeAspect="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0" y="6621463"/>
            <a:ext cx="9144000"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6"/>
          <p:cNvPicPr>
            <a:picLocks noChangeAspect="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2682875" y="0"/>
            <a:ext cx="3778250" cy="416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Text Placeholder 17"/>
          <p:cNvSpPr>
            <a:spLocks noGrp="1"/>
          </p:cNvSpPr>
          <p:nvPr>
            <p:ph type="body" sz="quarter" idx="10"/>
          </p:nvPr>
        </p:nvSpPr>
        <p:spPr>
          <a:xfrm>
            <a:off x="685800" y="4724400"/>
            <a:ext cx="7772400" cy="914400"/>
          </a:xfrm>
        </p:spPr>
        <p:txBody>
          <a:bodyPr>
            <a:normAutofit/>
          </a:bodyPr>
          <a:lstStyle>
            <a:lvl1pPr marL="0" indent="0" algn="ctr">
              <a:buNone/>
              <a:defRPr sz="14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0" name="Text Placeholder 19"/>
          <p:cNvSpPr>
            <a:spLocks noGrp="1"/>
          </p:cNvSpPr>
          <p:nvPr>
            <p:ph type="body" sz="quarter" idx="11"/>
          </p:nvPr>
        </p:nvSpPr>
        <p:spPr>
          <a:xfrm>
            <a:off x="685800" y="5761038"/>
            <a:ext cx="7772400" cy="639762"/>
          </a:xfrm>
        </p:spPr>
        <p:txBody>
          <a:bodyPr>
            <a:normAutofit/>
          </a:bodyPr>
          <a:lstStyle>
            <a:lvl1pPr marL="0" indent="0" algn="ctr">
              <a:buNone/>
              <a:defRPr sz="14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Tree>
    <p:extLst>
      <p:ext uri="{BB962C8B-B14F-4D97-AF65-F5344CB8AC3E}">
        <p14:creationId xmlns:p14="http://schemas.microsoft.com/office/powerpoint/2010/main" val="30345514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957" tIns="46979" rIns="93957" bIns="46979" numCol="1" anchor="ctr" anchorCtr="0" compatLnSpc="1">
            <a:prstTxWarp prst="textNoShape">
              <a:avLst/>
            </a:prstTxWarp>
          </a:bodyPr>
          <a:lstStyle/>
          <a:p>
            <a:pPr lvl="0"/>
            <a:r>
              <a:rPr lang="en-US" altLang="lv-LV"/>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957" tIns="46979" rIns="93957" bIns="46979" numCol="1" anchor="t" anchorCtr="0" compatLnSpc="1">
            <a:prstTxWarp prst="textNoShape">
              <a:avLst/>
            </a:prstTxWarp>
          </a:bodyPr>
          <a:lstStyle/>
          <a:p>
            <a:pPr lvl="0"/>
            <a:r>
              <a:rPr lang="en-US" altLang="lv-LV"/>
              <a:t>Click to edit Master text styles</a:t>
            </a:r>
          </a:p>
          <a:p>
            <a:pPr lvl="1"/>
            <a:r>
              <a:rPr lang="en-US" altLang="lv-LV"/>
              <a:t>Second level</a:t>
            </a:r>
          </a:p>
          <a:p>
            <a:pPr lvl="2"/>
            <a:r>
              <a:rPr lang="en-US" altLang="lv-LV"/>
              <a:t>Third level</a:t>
            </a:r>
          </a:p>
          <a:p>
            <a:pPr lvl="3"/>
            <a:r>
              <a:rPr lang="en-US" altLang="lv-LV"/>
              <a:t>Fourth level</a:t>
            </a:r>
          </a:p>
          <a:p>
            <a:pPr lvl="4"/>
            <a:r>
              <a:rPr lang="en-US" altLang="lv-LV"/>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3957" tIns="46979" rIns="93957" bIns="46979" rtlCol="0" anchor="ctr"/>
          <a:lstStyle>
            <a:lvl1pPr algn="l" defTabSz="939575" eaLnBrk="1" fontAlgn="auto" hangingPunct="1">
              <a:spcBef>
                <a:spcPts val="0"/>
              </a:spcBef>
              <a:spcAft>
                <a:spcPts val="0"/>
              </a:spcAft>
              <a:defRPr sz="1200">
                <a:solidFill>
                  <a:schemeClr val="tx1">
                    <a:tint val="75000"/>
                  </a:schemeClr>
                </a:solidFill>
                <a:latin typeface="+mn-lt"/>
                <a:cs typeface="+mn-cs"/>
              </a:defRPr>
            </a:lvl1pPr>
          </a:lstStyle>
          <a:p>
            <a:pPr>
              <a:defRPr/>
            </a:pPr>
            <a:fld id="{0807C2EE-50A7-401C-A143-865F084EF5A0}" type="datetime1">
              <a:rPr lang="en-US"/>
              <a:pPr>
                <a:defRPr/>
              </a:pPr>
              <a:t>9/28/2023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3957" tIns="46979" rIns="93957" bIns="46979" rtlCol="0" anchor="ctr"/>
          <a:lstStyle>
            <a:lvl1pPr algn="ctr" defTabSz="939575" eaLnBrk="1" fontAlgn="auto" hangingPunct="1">
              <a:spcBef>
                <a:spcPts val="0"/>
              </a:spcBef>
              <a:spcAft>
                <a:spcPts val="0"/>
              </a:spcAft>
              <a:defRPr sz="1200">
                <a:solidFill>
                  <a:schemeClr val="tx1">
                    <a:tint val="75000"/>
                  </a:schemeClr>
                </a:solidFill>
                <a:latin typeface="+mn-lt"/>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3957" tIns="46979" rIns="93957" bIns="46979" numCol="1" anchor="ctr" anchorCtr="0" compatLnSpc="1">
            <a:prstTxWarp prst="textNoShape">
              <a:avLst/>
            </a:prstTxWarp>
          </a:bodyPr>
          <a:lstStyle>
            <a:lvl1pPr algn="r" eaLnBrk="1" hangingPunct="1">
              <a:defRPr sz="1200">
                <a:solidFill>
                  <a:srgbClr val="898989"/>
                </a:solidFill>
              </a:defRPr>
            </a:lvl1pPr>
          </a:lstStyle>
          <a:p>
            <a:fld id="{5153D50D-E08B-4760-90B1-0E2B30BA47A9}"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967" r:id="rId1"/>
    <p:sldLayoutId id="2147483968" r:id="rId2"/>
    <p:sldLayoutId id="2147483969" r:id="rId3"/>
    <p:sldLayoutId id="2147483970" r:id="rId4"/>
    <p:sldLayoutId id="2147483971" r:id="rId5"/>
    <p:sldLayoutId id="2147483972" r:id="rId6"/>
    <p:sldLayoutId id="2147483973" r:id="rId7"/>
    <p:sldLayoutId id="2147483974" r:id="rId8"/>
    <p:sldLayoutId id="2147483975" r:id="rId9"/>
  </p:sldLayoutIdLst>
  <p:hf hdr="0" ftr="0" dt="0"/>
  <p:txStyles>
    <p:titleStyle>
      <a:lvl1pPr algn="ctr" defTabSz="938213" rtl="0" eaLnBrk="0" fontAlgn="base" hangingPunct="0">
        <a:spcBef>
          <a:spcPct val="0"/>
        </a:spcBef>
        <a:spcAft>
          <a:spcPct val="0"/>
        </a:spcAft>
        <a:defRPr sz="4500" kern="1200">
          <a:solidFill>
            <a:schemeClr val="tx1"/>
          </a:solidFill>
          <a:latin typeface="+mj-lt"/>
          <a:ea typeface="+mj-ea"/>
          <a:cs typeface="+mj-cs"/>
        </a:defRPr>
      </a:lvl1pPr>
      <a:lvl2pPr algn="ctr" defTabSz="938213" rtl="0" eaLnBrk="0" fontAlgn="base" hangingPunct="0">
        <a:spcBef>
          <a:spcPct val="0"/>
        </a:spcBef>
        <a:spcAft>
          <a:spcPct val="0"/>
        </a:spcAft>
        <a:defRPr sz="4500">
          <a:solidFill>
            <a:schemeClr val="tx1"/>
          </a:solidFill>
          <a:latin typeface="Times New Roman" pitchFamily="18" charset="0"/>
        </a:defRPr>
      </a:lvl2pPr>
      <a:lvl3pPr algn="ctr" defTabSz="938213" rtl="0" eaLnBrk="0" fontAlgn="base" hangingPunct="0">
        <a:spcBef>
          <a:spcPct val="0"/>
        </a:spcBef>
        <a:spcAft>
          <a:spcPct val="0"/>
        </a:spcAft>
        <a:defRPr sz="4500">
          <a:solidFill>
            <a:schemeClr val="tx1"/>
          </a:solidFill>
          <a:latin typeface="Times New Roman" pitchFamily="18" charset="0"/>
        </a:defRPr>
      </a:lvl3pPr>
      <a:lvl4pPr algn="ctr" defTabSz="938213" rtl="0" eaLnBrk="0" fontAlgn="base" hangingPunct="0">
        <a:spcBef>
          <a:spcPct val="0"/>
        </a:spcBef>
        <a:spcAft>
          <a:spcPct val="0"/>
        </a:spcAft>
        <a:defRPr sz="4500">
          <a:solidFill>
            <a:schemeClr val="tx1"/>
          </a:solidFill>
          <a:latin typeface="Times New Roman" pitchFamily="18" charset="0"/>
        </a:defRPr>
      </a:lvl4pPr>
      <a:lvl5pPr algn="ctr" defTabSz="938213" rtl="0" eaLnBrk="0" fontAlgn="base" hangingPunct="0">
        <a:spcBef>
          <a:spcPct val="0"/>
        </a:spcBef>
        <a:spcAft>
          <a:spcPct val="0"/>
        </a:spcAft>
        <a:defRPr sz="4500">
          <a:solidFill>
            <a:schemeClr val="tx1"/>
          </a:solidFill>
          <a:latin typeface="Times New Roman" pitchFamily="18" charset="0"/>
        </a:defRPr>
      </a:lvl5pPr>
      <a:lvl6pPr marL="457200" algn="ctr" defTabSz="938213" rtl="0" eaLnBrk="1" fontAlgn="base" hangingPunct="1">
        <a:spcBef>
          <a:spcPct val="0"/>
        </a:spcBef>
        <a:spcAft>
          <a:spcPct val="0"/>
        </a:spcAft>
        <a:defRPr sz="4500">
          <a:solidFill>
            <a:schemeClr val="tx1"/>
          </a:solidFill>
          <a:latin typeface="Times New Roman" pitchFamily="18" charset="0"/>
        </a:defRPr>
      </a:lvl6pPr>
      <a:lvl7pPr marL="914400" algn="ctr" defTabSz="938213" rtl="0" eaLnBrk="1" fontAlgn="base" hangingPunct="1">
        <a:spcBef>
          <a:spcPct val="0"/>
        </a:spcBef>
        <a:spcAft>
          <a:spcPct val="0"/>
        </a:spcAft>
        <a:defRPr sz="4500">
          <a:solidFill>
            <a:schemeClr val="tx1"/>
          </a:solidFill>
          <a:latin typeface="Times New Roman" pitchFamily="18" charset="0"/>
        </a:defRPr>
      </a:lvl7pPr>
      <a:lvl8pPr marL="1371600" algn="ctr" defTabSz="938213" rtl="0" eaLnBrk="1" fontAlgn="base" hangingPunct="1">
        <a:spcBef>
          <a:spcPct val="0"/>
        </a:spcBef>
        <a:spcAft>
          <a:spcPct val="0"/>
        </a:spcAft>
        <a:defRPr sz="4500">
          <a:solidFill>
            <a:schemeClr val="tx1"/>
          </a:solidFill>
          <a:latin typeface="Times New Roman" pitchFamily="18" charset="0"/>
        </a:defRPr>
      </a:lvl8pPr>
      <a:lvl9pPr marL="1828800" algn="ctr" defTabSz="938213" rtl="0" eaLnBrk="1" fontAlgn="base" hangingPunct="1">
        <a:spcBef>
          <a:spcPct val="0"/>
        </a:spcBef>
        <a:spcAft>
          <a:spcPct val="0"/>
        </a:spcAft>
        <a:defRPr sz="4500">
          <a:solidFill>
            <a:schemeClr val="tx1"/>
          </a:solidFill>
          <a:latin typeface="Times New Roman" pitchFamily="18" charset="0"/>
        </a:defRPr>
      </a:lvl9pPr>
    </p:titleStyle>
    <p:bodyStyle>
      <a:lvl1pPr marL="350838" indent="-350838" algn="l" defTabSz="938213" rtl="0" eaLnBrk="0" fontAlgn="base" hangingPunct="0">
        <a:spcBef>
          <a:spcPct val="20000"/>
        </a:spcBef>
        <a:spcAft>
          <a:spcPct val="0"/>
        </a:spcAft>
        <a:buFont typeface="Arial" panose="020B0604020202020204" pitchFamily="34" charset="0"/>
        <a:buChar char="•"/>
        <a:defRPr sz="3300" kern="1200">
          <a:solidFill>
            <a:schemeClr val="tx1"/>
          </a:solidFill>
          <a:latin typeface="+mn-lt"/>
          <a:ea typeface="+mn-ea"/>
          <a:cs typeface="+mn-cs"/>
        </a:defRPr>
      </a:lvl1pPr>
      <a:lvl2pPr marL="762000" indent="-292100" algn="l" defTabSz="938213" rtl="0" eaLnBrk="0" fontAlgn="base" hangingPunct="0">
        <a:spcBef>
          <a:spcPct val="20000"/>
        </a:spcBef>
        <a:spcAft>
          <a:spcPct val="0"/>
        </a:spcAft>
        <a:buFont typeface="Arial" panose="020B0604020202020204" pitchFamily="34" charset="0"/>
        <a:buChar char="–"/>
        <a:defRPr sz="2900" kern="1200">
          <a:solidFill>
            <a:schemeClr val="tx1"/>
          </a:solidFill>
          <a:latin typeface="+mn-lt"/>
          <a:ea typeface="+mn-ea"/>
          <a:cs typeface="+mn-cs"/>
        </a:defRPr>
      </a:lvl2pPr>
      <a:lvl3pPr marL="1173163" indent="-233363" algn="l" defTabSz="938213" rtl="0" eaLnBrk="0" fontAlgn="base" hangingPunct="0">
        <a:spcBef>
          <a:spcPct val="20000"/>
        </a:spcBef>
        <a:spcAft>
          <a:spcPct val="0"/>
        </a:spcAft>
        <a:buFont typeface="Arial" panose="020B0604020202020204" pitchFamily="34" charset="0"/>
        <a:buChar char="•"/>
        <a:defRPr sz="2500" kern="1200">
          <a:solidFill>
            <a:schemeClr val="tx1"/>
          </a:solidFill>
          <a:latin typeface="+mn-lt"/>
          <a:ea typeface="+mn-ea"/>
          <a:cs typeface="+mn-cs"/>
        </a:defRPr>
      </a:lvl3pPr>
      <a:lvl4pPr marL="1643063" indent="-233363" algn="l" defTabSz="938213" rtl="0" eaLnBrk="0" fontAlgn="base" hangingPunct="0">
        <a:spcBef>
          <a:spcPct val="20000"/>
        </a:spcBef>
        <a:spcAft>
          <a:spcPct val="0"/>
        </a:spcAft>
        <a:buFont typeface="Arial" panose="020B0604020202020204" pitchFamily="34" charset="0"/>
        <a:buChar char="–"/>
        <a:defRPr sz="1900" kern="1200">
          <a:solidFill>
            <a:schemeClr val="tx1"/>
          </a:solidFill>
          <a:latin typeface="+mn-lt"/>
          <a:ea typeface="+mn-ea"/>
          <a:cs typeface="+mn-cs"/>
        </a:defRPr>
      </a:lvl4pPr>
      <a:lvl5pPr marL="2112963" indent="-233363" algn="l" defTabSz="938213" rtl="0" eaLnBrk="0" fontAlgn="base" hangingPunct="0">
        <a:spcBef>
          <a:spcPct val="20000"/>
        </a:spcBef>
        <a:spcAft>
          <a:spcPct val="0"/>
        </a:spcAft>
        <a:buFont typeface="Arial" panose="020B0604020202020204" pitchFamily="34" charset="0"/>
        <a:buChar char="»"/>
        <a:defRPr sz="1900" kern="1200">
          <a:solidFill>
            <a:schemeClr val="tx1"/>
          </a:solidFill>
          <a:latin typeface="+mn-lt"/>
          <a:ea typeface="+mn-ea"/>
          <a:cs typeface="+mn-cs"/>
        </a:defRPr>
      </a:lvl5pPr>
      <a:lvl6pPr marL="2583835"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6pPr>
      <a:lvl7pPr marL="3053622"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7pPr>
      <a:lvl8pPr marL="3523412"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8pPr>
      <a:lvl9pPr marL="3993197"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9pPr>
    </p:bodyStyle>
    <p:otherStyle>
      <a:defPPr>
        <a:defRPr lang="en-US"/>
      </a:defPPr>
      <a:lvl1pPr marL="0" algn="l" defTabSz="939575" rtl="0" eaLnBrk="1" latinLnBrk="0" hangingPunct="1">
        <a:defRPr sz="1700" kern="1200">
          <a:solidFill>
            <a:schemeClr val="tx1"/>
          </a:solidFill>
          <a:latin typeface="+mn-lt"/>
          <a:ea typeface="+mn-ea"/>
          <a:cs typeface="+mn-cs"/>
        </a:defRPr>
      </a:lvl1pPr>
      <a:lvl2pPr marL="469788" algn="l" defTabSz="939575" rtl="0" eaLnBrk="1" latinLnBrk="0" hangingPunct="1">
        <a:defRPr sz="1700" kern="1200">
          <a:solidFill>
            <a:schemeClr val="tx1"/>
          </a:solidFill>
          <a:latin typeface="+mn-lt"/>
          <a:ea typeface="+mn-ea"/>
          <a:cs typeface="+mn-cs"/>
        </a:defRPr>
      </a:lvl2pPr>
      <a:lvl3pPr marL="939575" algn="l" defTabSz="939575" rtl="0" eaLnBrk="1" latinLnBrk="0" hangingPunct="1">
        <a:defRPr sz="1700" kern="1200">
          <a:solidFill>
            <a:schemeClr val="tx1"/>
          </a:solidFill>
          <a:latin typeface="+mn-lt"/>
          <a:ea typeface="+mn-ea"/>
          <a:cs typeface="+mn-cs"/>
        </a:defRPr>
      </a:lvl3pPr>
      <a:lvl4pPr marL="1409365" algn="l" defTabSz="939575" rtl="0" eaLnBrk="1" latinLnBrk="0" hangingPunct="1">
        <a:defRPr sz="1700" kern="1200">
          <a:solidFill>
            <a:schemeClr val="tx1"/>
          </a:solidFill>
          <a:latin typeface="+mn-lt"/>
          <a:ea typeface="+mn-ea"/>
          <a:cs typeface="+mn-cs"/>
        </a:defRPr>
      </a:lvl4pPr>
      <a:lvl5pPr marL="1879152" algn="l" defTabSz="939575" rtl="0" eaLnBrk="1" latinLnBrk="0" hangingPunct="1">
        <a:defRPr sz="1700" kern="1200">
          <a:solidFill>
            <a:schemeClr val="tx1"/>
          </a:solidFill>
          <a:latin typeface="+mn-lt"/>
          <a:ea typeface="+mn-ea"/>
          <a:cs typeface="+mn-cs"/>
        </a:defRPr>
      </a:lvl5pPr>
      <a:lvl6pPr marL="2348940" algn="l" defTabSz="939575" rtl="0" eaLnBrk="1" latinLnBrk="0" hangingPunct="1">
        <a:defRPr sz="1700" kern="1200">
          <a:solidFill>
            <a:schemeClr val="tx1"/>
          </a:solidFill>
          <a:latin typeface="+mn-lt"/>
          <a:ea typeface="+mn-ea"/>
          <a:cs typeface="+mn-cs"/>
        </a:defRPr>
      </a:lvl6pPr>
      <a:lvl7pPr marL="2818729" algn="l" defTabSz="939575" rtl="0" eaLnBrk="1" latinLnBrk="0" hangingPunct="1">
        <a:defRPr sz="1700" kern="1200">
          <a:solidFill>
            <a:schemeClr val="tx1"/>
          </a:solidFill>
          <a:latin typeface="+mn-lt"/>
          <a:ea typeface="+mn-ea"/>
          <a:cs typeface="+mn-cs"/>
        </a:defRPr>
      </a:lvl7pPr>
      <a:lvl8pPr marL="3288515" algn="l" defTabSz="939575" rtl="0" eaLnBrk="1" latinLnBrk="0" hangingPunct="1">
        <a:defRPr sz="1700" kern="1200">
          <a:solidFill>
            <a:schemeClr val="tx1"/>
          </a:solidFill>
          <a:latin typeface="+mn-lt"/>
          <a:ea typeface="+mn-ea"/>
          <a:cs typeface="+mn-cs"/>
        </a:defRPr>
      </a:lvl8pPr>
      <a:lvl9pPr marL="3758305" algn="l" defTabSz="939575" rtl="0" eaLnBrk="1" latinLnBrk="0" hangingPunct="1">
        <a:defRPr sz="17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a:xfrm>
            <a:off x="685800" y="3931805"/>
            <a:ext cx="7772400" cy="1547813"/>
          </a:xfrm>
        </p:spPr>
        <p:txBody>
          <a:bodyPr>
            <a:normAutofit fontScale="90000"/>
          </a:bodyPr>
          <a:lstStyle/>
          <a:p>
            <a:r>
              <a:rPr lang="lv-LV" dirty="0">
                <a:solidFill>
                  <a:schemeClr val="accent6">
                    <a:lumMod val="75000"/>
                  </a:schemeClr>
                </a:solidFill>
              </a:rPr>
              <a:t>Paliatīvās aprūpes mobilās brigādes pakalpojumi pacienta dzīvesvietā</a:t>
            </a:r>
          </a:p>
        </p:txBody>
      </p:sp>
      <p:sp>
        <p:nvSpPr>
          <p:cNvPr id="2" name="TextBox 1">
            <a:extLst>
              <a:ext uri="{FF2B5EF4-FFF2-40B4-BE49-F238E27FC236}">
                <a16:creationId xmlns:a16="http://schemas.microsoft.com/office/drawing/2014/main" id="{90E80262-E66F-F31E-502E-B970DAF62CDC}"/>
              </a:ext>
            </a:extLst>
          </p:cNvPr>
          <p:cNvSpPr txBox="1"/>
          <p:nvPr/>
        </p:nvSpPr>
        <p:spPr>
          <a:xfrm>
            <a:off x="2158738" y="5835192"/>
            <a:ext cx="4826523" cy="615553"/>
          </a:xfrm>
          <a:prstGeom prst="rect">
            <a:avLst/>
          </a:prstGeom>
          <a:noFill/>
        </p:spPr>
        <p:txBody>
          <a:bodyPr wrap="square" rtlCol="0">
            <a:spAutoFit/>
          </a:bodyPr>
          <a:lstStyle/>
          <a:p>
            <a:pPr algn="ctr"/>
            <a:r>
              <a:rPr lang="lv-LV" dirty="0"/>
              <a:t>Ambulatoro pakalpojumu nodaļas vadītājas vietniece Jūlija Voropajeva</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7BB540-1EA6-487F-3808-C31F86532774}"/>
              </a:ext>
            </a:extLst>
          </p:cNvPr>
          <p:cNvSpPr>
            <a:spLocks noGrp="1"/>
          </p:cNvSpPr>
          <p:nvPr>
            <p:ph type="title"/>
          </p:nvPr>
        </p:nvSpPr>
        <p:spPr/>
        <p:txBody>
          <a:bodyPr/>
          <a:lstStyle/>
          <a:p>
            <a:r>
              <a:rPr lang="lv-LV" dirty="0"/>
              <a:t>Veselības aprūpes pakalpojumi</a:t>
            </a:r>
          </a:p>
        </p:txBody>
      </p:sp>
      <p:graphicFrame>
        <p:nvGraphicFramePr>
          <p:cNvPr id="7" name="Content Placeholder 6">
            <a:extLst>
              <a:ext uri="{FF2B5EF4-FFF2-40B4-BE49-F238E27FC236}">
                <a16:creationId xmlns:a16="http://schemas.microsoft.com/office/drawing/2014/main" id="{626F55D7-CE80-BD57-0165-EF8916757B74}"/>
              </a:ext>
            </a:extLst>
          </p:cNvPr>
          <p:cNvGraphicFramePr>
            <a:graphicFrameLocks noGrp="1"/>
          </p:cNvGraphicFramePr>
          <p:nvPr>
            <p:ph idx="1"/>
            <p:extLst>
              <p:ext uri="{D42A27DB-BD31-4B8C-83A1-F6EECF244321}">
                <p14:modId xmlns:p14="http://schemas.microsoft.com/office/powerpoint/2010/main" val="1255424982"/>
              </p:ext>
            </p:extLst>
          </p:nvPr>
        </p:nvGraphicFramePr>
        <p:xfrm>
          <a:off x="565608" y="1621410"/>
          <a:ext cx="8121192" cy="470319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Slide Number Placeholder 5">
            <a:extLst>
              <a:ext uri="{FF2B5EF4-FFF2-40B4-BE49-F238E27FC236}">
                <a16:creationId xmlns:a16="http://schemas.microsoft.com/office/drawing/2014/main" id="{E71D028F-41C0-99DB-D935-8D5BBFF0B0C6}"/>
              </a:ext>
            </a:extLst>
          </p:cNvPr>
          <p:cNvSpPr>
            <a:spLocks noGrp="1"/>
          </p:cNvSpPr>
          <p:nvPr>
            <p:ph type="sldNum" sz="quarter" idx="13"/>
          </p:nvPr>
        </p:nvSpPr>
        <p:spPr/>
        <p:txBody>
          <a:bodyPr/>
          <a:lstStyle/>
          <a:p>
            <a:fld id="{F757B116-C236-4B1A-A29F-6EC446939148}" type="slidenum">
              <a:rPr lang="en-US" altLang="en-US" smtClean="0"/>
              <a:pPr/>
              <a:t>10</a:t>
            </a:fld>
            <a:endParaRPr lang="en-US" altLang="en-US"/>
          </a:p>
        </p:txBody>
      </p:sp>
    </p:spTree>
    <p:extLst>
      <p:ext uri="{BB962C8B-B14F-4D97-AF65-F5344CB8AC3E}">
        <p14:creationId xmlns:p14="http://schemas.microsoft.com/office/powerpoint/2010/main" val="7517570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7BB540-1EA6-487F-3808-C31F86532774}"/>
              </a:ext>
            </a:extLst>
          </p:cNvPr>
          <p:cNvSpPr>
            <a:spLocks noGrp="1"/>
          </p:cNvSpPr>
          <p:nvPr>
            <p:ph type="title"/>
          </p:nvPr>
        </p:nvSpPr>
        <p:spPr/>
        <p:txBody>
          <a:bodyPr>
            <a:normAutofit fontScale="90000"/>
          </a:bodyPr>
          <a:lstStyle/>
          <a:p>
            <a:r>
              <a:rPr lang="lv-LV" b="0" i="0" dirty="0"/>
              <a:t>Sociālās aprūpes un </a:t>
            </a:r>
            <a:r>
              <a:rPr lang="lv-LV" b="0" i="0" dirty="0" err="1"/>
              <a:t>psihosociālās</a:t>
            </a:r>
            <a:r>
              <a:rPr lang="lv-LV" b="0" i="0" dirty="0"/>
              <a:t> rehabilitācijas pakalpojumi</a:t>
            </a:r>
            <a:br>
              <a:rPr lang="lv-LV" dirty="0"/>
            </a:br>
            <a:endParaRPr lang="lv-LV" dirty="0"/>
          </a:p>
        </p:txBody>
      </p:sp>
      <p:sp>
        <p:nvSpPr>
          <p:cNvPr id="3" name="Content Placeholder 2">
            <a:extLst>
              <a:ext uri="{FF2B5EF4-FFF2-40B4-BE49-F238E27FC236}">
                <a16:creationId xmlns:a16="http://schemas.microsoft.com/office/drawing/2014/main" id="{16B9C04F-1279-51AC-F40F-02A92A2C3E9A}"/>
              </a:ext>
            </a:extLst>
          </p:cNvPr>
          <p:cNvSpPr>
            <a:spLocks noGrp="1"/>
          </p:cNvSpPr>
          <p:nvPr>
            <p:ph idx="1"/>
          </p:nvPr>
        </p:nvSpPr>
        <p:spPr>
          <a:xfrm>
            <a:off x="1219201" y="2483641"/>
            <a:ext cx="6096000" cy="4373573"/>
          </a:xfrm>
        </p:spPr>
        <p:txBody>
          <a:bodyPr/>
          <a:lstStyle/>
          <a:p>
            <a:pPr marL="342900" indent="-342900" algn="just" rtl="0" fontAlgn="base">
              <a:buFont typeface="Arial" panose="020B0604020202020204" pitchFamily="34" charset="0"/>
              <a:buChar char="•"/>
            </a:pPr>
            <a:r>
              <a:rPr lang="lv-LV" b="0" i="0" dirty="0">
                <a:solidFill>
                  <a:srgbClr val="000000"/>
                </a:solidFill>
                <a:effectLst/>
                <a:latin typeface="+mj-lt"/>
              </a:rPr>
              <a:t>klīniskais un veselības psihologs vai konsultatīvais psihologs;</a:t>
            </a:r>
          </a:p>
          <a:p>
            <a:pPr marL="342900" indent="-342900" algn="just" rtl="0" fontAlgn="base">
              <a:buFont typeface="Arial" panose="020B0604020202020204" pitchFamily="34" charset="0"/>
              <a:buChar char="•"/>
            </a:pPr>
            <a:r>
              <a:rPr lang="lv-LV" b="0" i="0" dirty="0">
                <a:solidFill>
                  <a:srgbClr val="000000"/>
                </a:solidFill>
                <a:effectLst/>
                <a:latin typeface="+mj-lt"/>
              </a:rPr>
              <a:t>sociālais darbinieks;</a:t>
            </a:r>
          </a:p>
          <a:p>
            <a:pPr marL="342900" indent="-342900" algn="just" rtl="0" fontAlgn="base">
              <a:buFont typeface="Arial" panose="020B0604020202020204" pitchFamily="34" charset="0"/>
              <a:buChar char="•"/>
            </a:pPr>
            <a:r>
              <a:rPr lang="lv-LV" b="0" i="0" dirty="0">
                <a:solidFill>
                  <a:srgbClr val="000000"/>
                </a:solidFill>
                <a:effectLst/>
                <a:latin typeface="+mj-lt"/>
              </a:rPr>
              <a:t>kapelāns; </a:t>
            </a:r>
          </a:p>
          <a:p>
            <a:pPr marL="342900" indent="-342900" algn="just" rtl="0" fontAlgn="base">
              <a:buFont typeface="Arial" panose="020B0604020202020204" pitchFamily="34" charset="0"/>
              <a:buChar char="•"/>
            </a:pPr>
            <a:r>
              <a:rPr lang="lv-LV" b="0" i="0" dirty="0">
                <a:solidFill>
                  <a:srgbClr val="000000"/>
                </a:solidFill>
                <a:effectLst/>
                <a:latin typeface="+mj-lt"/>
              </a:rPr>
              <a:t>sociālais aprūpētājs/aprūpētājs</a:t>
            </a:r>
          </a:p>
          <a:p>
            <a:endParaRPr lang="lv-LV" dirty="0"/>
          </a:p>
        </p:txBody>
      </p:sp>
      <p:sp>
        <p:nvSpPr>
          <p:cNvPr id="4" name="Text Placeholder 3">
            <a:extLst>
              <a:ext uri="{FF2B5EF4-FFF2-40B4-BE49-F238E27FC236}">
                <a16:creationId xmlns:a16="http://schemas.microsoft.com/office/drawing/2014/main" id="{C1F53256-AE54-1213-4F1A-D91D90CF02D3}"/>
              </a:ext>
            </a:extLst>
          </p:cNvPr>
          <p:cNvSpPr>
            <a:spLocks noGrp="1"/>
          </p:cNvSpPr>
          <p:nvPr>
            <p:ph type="body" sz="quarter" idx="10"/>
          </p:nvPr>
        </p:nvSpPr>
        <p:spPr/>
        <p:txBody>
          <a:bodyPr/>
          <a:lstStyle/>
          <a:p>
            <a:endParaRPr lang="lv-LV"/>
          </a:p>
        </p:txBody>
      </p:sp>
      <p:sp>
        <p:nvSpPr>
          <p:cNvPr id="5" name="Text Placeholder 4">
            <a:extLst>
              <a:ext uri="{FF2B5EF4-FFF2-40B4-BE49-F238E27FC236}">
                <a16:creationId xmlns:a16="http://schemas.microsoft.com/office/drawing/2014/main" id="{B404DE2F-02CE-48F1-967E-EDCA0B825A45}"/>
              </a:ext>
            </a:extLst>
          </p:cNvPr>
          <p:cNvSpPr>
            <a:spLocks noGrp="1"/>
          </p:cNvSpPr>
          <p:nvPr>
            <p:ph type="body" sz="quarter" idx="12"/>
          </p:nvPr>
        </p:nvSpPr>
        <p:spPr/>
        <p:txBody>
          <a:bodyPr/>
          <a:lstStyle/>
          <a:p>
            <a:endParaRPr lang="lv-LV"/>
          </a:p>
        </p:txBody>
      </p:sp>
      <p:sp>
        <p:nvSpPr>
          <p:cNvPr id="6" name="Slide Number Placeholder 5">
            <a:extLst>
              <a:ext uri="{FF2B5EF4-FFF2-40B4-BE49-F238E27FC236}">
                <a16:creationId xmlns:a16="http://schemas.microsoft.com/office/drawing/2014/main" id="{E71D028F-41C0-99DB-D935-8D5BBFF0B0C6}"/>
              </a:ext>
            </a:extLst>
          </p:cNvPr>
          <p:cNvSpPr>
            <a:spLocks noGrp="1"/>
          </p:cNvSpPr>
          <p:nvPr>
            <p:ph type="sldNum" sz="quarter" idx="13"/>
          </p:nvPr>
        </p:nvSpPr>
        <p:spPr/>
        <p:txBody>
          <a:bodyPr/>
          <a:lstStyle/>
          <a:p>
            <a:fld id="{F757B116-C236-4B1A-A29F-6EC446939148}" type="slidenum">
              <a:rPr lang="en-US" altLang="en-US" smtClean="0"/>
              <a:pPr/>
              <a:t>11</a:t>
            </a:fld>
            <a:endParaRPr lang="en-US" altLang="en-US"/>
          </a:p>
        </p:txBody>
      </p:sp>
    </p:spTree>
    <p:extLst>
      <p:ext uri="{BB962C8B-B14F-4D97-AF65-F5344CB8AC3E}">
        <p14:creationId xmlns:p14="http://schemas.microsoft.com/office/powerpoint/2010/main" val="258627796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7BB540-1EA6-487F-3808-C31F86532774}"/>
              </a:ext>
            </a:extLst>
          </p:cNvPr>
          <p:cNvSpPr>
            <a:spLocks noGrp="1"/>
          </p:cNvSpPr>
          <p:nvPr>
            <p:ph type="title"/>
          </p:nvPr>
        </p:nvSpPr>
        <p:spPr/>
        <p:txBody>
          <a:bodyPr>
            <a:normAutofit fontScale="90000"/>
          </a:bodyPr>
          <a:lstStyle/>
          <a:p>
            <a:r>
              <a:rPr lang="lv-LV" b="0" i="0" dirty="0"/>
              <a:t>Sociālās aprūpes un </a:t>
            </a:r>
            <a:r>
              <a:rPr lang="lv-LV" b="0" i="0" dirty="0" err="1"/>
              <a:t>psihosociālās</a:t>
            </a:r>
            <a:r>
              <a:rPr lang="lv-LV" b="0" i="0" dirty="0"/>
              <a:t> rehabilitācijas pakalpojumi</a:t>
            </a:r>
            <a:br>
              <a:rPr lang="lv-LV" dirty="0"/>
            </a:br>
            <a:endParaRPr lang="lv-LV" dirty="0"/>
          </a:p>
        </p:txBody>
      </p:sp>
      <p:sp>
        <p:nvSpPr>
          <p:cNvPr id="3" name="Content Placeholder 2">
            <a:extLst>
              <a:ext uri="{FF2B5EF4-FFF2-40B4-BE49-F238E27FC236}">
                <a16:creationId xmlns:a16="http://schemas.microsoft.com/office/drawing/2014/main" id="{16B9C04F-1279-51AC-F40F-02A92A2C3E9A}"/>
              </a:ext>
            </a:extLst>
          </p:cNvPr>
          <p:cNvSpPr>
            <a:spLocks noGrp="1"/>
          </p:cNvSpPr>
          <p:nvPr>
            <p:ph idx="1"/>
          </p:nvPr>
        </p:nvSpPr>
        <p:spPr>
          <a:xfrm>
            <a:off x="699940" y="2346489"/>
            <a:ext cx="7744120" cy="4373573"/>
          </a:xfrm>
        </p:spPr>
        <p:txBody>
          <a:bodyPr/>
          <a:lstStyle/>
          <a:p>
            <a:pPr marL="342900" indent="-342900">
              <a:buFont typeface="Arial" panose="020B0604020202020204" pitchFamily="34" charset="0"/>
              <a:buChar char="•"/>
            </a:pPr>
            <a:r>
              <a:rPr lang="lv-LV" dirty="0" err="1">
                <a:solidFill>
                  <a:srgbClr val="000000"/>
                </a:solidFill>
                <a:latin typeface="+mn-lt"/>
              </a:rPr>
              <a:t>p</a:t>
            </a:r>
            <a:r>
              <a:rPr lang="lv-LV" b="0" i="0" dirty="0" err="1">
                <a:solidFill>
                  <a:srgbClr val="000000"/>
                </a:solidFill>
                <a:effectLst/>
                <a:latin typeface="+mn-lt"/>
              </a:rPr>
              <a:t>sihosociālā</a:t>
            </a:r>
            <a:r>
              <a:rPr lang="lv-LV" b="0" i="0" dirty="0">
                <a:solidFill>
                  <a:srgbClr val="000000"/>
                </a:solidFill>
                <a:effectLst/>
                <a:latin typeface="+mn-lt"/>
              </a:rPr>
              <a:t> rehabilitācija pacientam un tuviniekiem</a:t>
            </a:r>
          </a:p>
          <a:p>
            <a:pPr marL="342900" indent="-342900">
              <a:buFont typeface="Arial" panose="020B0604020202020204" pitchFamily="34" charset="0"/>
              <a:buChar char="•"/>
            </a:pPr>
            <a:r>
              <a:rPr lang="lv-LV" b="0" i="0" dirty="0">
                <a:solidFill>
                  <a:srgbClr val="000000"/>
                </a:solidFill>
                <a:effectLst/>
                <a:latin typeface="+mn-lt"/>
              </a:rPr>
              <a:t>pacienta pamatvajadzību (fiziska aprūpe, higiēnas </a:t>
            </a:r>
            <a:r>
              <a:rPr lang="lv-LV" b="0" i="0" dirty="0" err="1">
                <a:solidFill>
                  <a:srgbClr val="000000"/>
                </a:solidFill>
                <a:effectLst/>
                <a:latin typeface="+mn-lt"/>
              </a:rPr>
              <a:t>pocedūras</a:t>
            </a:r>
            <a:r>
              <a:rPr lang="lv-LV" b="0" i="0" dirty="0">
                <a:solidFill>
                  <a:srgbClr val="000000"/>
                </a:solidFill>
                <a:effectLst/>
                <a:latin typeface="+mn-lt"/>
              </a:rPr>
              <a:t>, ikdienas mājas darbi) nodrošināšana un dzīves kvalitātes uzturēšana atbilstoši pacienta individuālajā aprūpes plānā noteiktajam</a:t>
            </a:r>
          </a:p>
          <a:p>
            <a:pPr marL="342900" indent="-342900">
              <a:buFont typeface="Arial" panose="020B0604020202020204" pitchFamily="34" charset="0"/>
              <a:buChar char="•"/>
            </a:pPr>
            <a:r>
              <a:rPr lang="es-ES" b="0" i="0" dirty="0" err="1">
                <a:solidFill>
                  <a:srgbClr val="000000"/>
                </a:solidFill>
                <a:effectLst/>
                <a:latin typeface="+mn-lt"/>
              </a:rPr>
              <a:t>pacienta</a:t>
            </a:r>
            <a:r>
              <a:rPr lang="es-ES" b="0" i="0" dirty="0">
                <a:solidFill>
                  <a:srgbClr val="000000"/>
                </a:solidFill>
                <a:effectLst/>
                <a:latin typeface="+mn-lt"/>
              </a:rPr>
              <a:t> </a:t>
            </a:r>
            <a:r>
              <a:rPr lang="es-ES" b="0" i="0" dirty="0" err="1">
                <a:solidFill>
                  <a:srgbClr val="000000"/>
                </a:solidFill>
                <a:effectLst/>
                <a:latin typeface="+mn-lt"/>
              </a:rPr>
              <a:t>tuvinieku</a:t>
            </a:r>
            <a:r>
              <a:rPr lang="es-ES" b="0" i="0" dirty="0">
                <a:solidFill>
                  <a:srgbClr val="000000"/>
                </a:solidFill>
                <a:effectLst/>
                <a:latin typeface="+mn-lt"/>
              </a:rPr>
              <a:t> </a:t>
            </a:r>
            <a:r>
              <a:rPr lang="es-ES" b="0" i="0" dirty="0" err="1">
                <a:solidFill>
                  <a:srgbClr val="000000"/>
                </a:solidFill>
                <a:effectLst/>
                <a:latin typeface="+mn-lt"/>
              </a:rPr>
              <a:t>apmācība</a:t>
            </a:r>
            <a:r>
              <a:rPr lang="es-ES" b="0" i="0" dirty="0">
                <a:solidFill>
                  <a:srgbClr val="000000"/>
                </a:solidFill>
                <a:effectLst/>
                <a:latin typeface="+mn-lt"/>
              </a:rPr>
              <a:t>  par </a:t>
            </a:r>
            <a:r>
              <a:rPr lang="es-ES" b="0" i="0" dirty="0" err="1">
                <a:solidFill>
                  <a:srgbClr val="000000"/>
                </a:solidFill>
                <a:effectLst/>
                <a:latin typeface="+mn-lt"/>
              </a:rPr>
              <a:t>aprūpes</a:t>
            </a:r>
            <a:r>
              <a:rPr lang="es-ES" b="0" i="0" dirty="0">
                <a:solidFill>
                  <a:srgbClr val="000000"/>
                </a:solidFill>
                <a:effectLst/>
                <a:latin typeface="+mn-lt"/>
              </a:rPr>
              <a:t> </a:t>
            </a:r>
            <a:r>
              <a:rPr lang="es-ES" b="0" i="0" dirty="0" err="1">
                <a:solidFill>
                  <a:srgbClr val="000000"/>
                </a:solidFill>
                <a:effectLst/>
                <a:latin typeface="+mn-lt"/>
              </a:rPr>
              <a:t>paņēmieniem</a:t>
            </a:r>
            <a:endParaRPr lang="lv-LV" dirty="0">
              <a:solidFill>
                <a:srgbClr val="000000"/>
              </a:solidFill>
              <a:latin typeface="+mn-lt"/>
            </a:endParaRPr>
          </a:p>
          <a:p>
            <a:pPr marL="342900" indent="-342900">
              <a:buFont typeface="Arial" panose="020B0604020202020204" pitchFamily="34" charset="0"/>
              <a:buChar char="•"/>
            </a:pPr>
            <a:r>
              <a:rPr lang="lv-LV" b="0" i="0" dirty="0">
                <a:solidFill>
                  <a:srgbClr val="000000"/>
                </a:solidFill>
                <a:effectLst/>
                <a:latin typeface="+mn-lt"/>
              </a:rPr>
              <a:t>tehnisko palīglīdzekļu nodrošināšana, to piegāde, uzstādīšana un apmācība</a:t>
            </a:r>
            <a:endParaRPr lang="lv-LV" dirty="0">
              <a:latin typeface="+mn-lt"/>
            </a:endParaRPr>
          </a:p>
        </p:txBody>
      </p:sp>
      <p:sp>
        <p:nvSpPr>
          <p:cNvPr id="4" name="Text Placeholder 3">
            <a:extLst>
              <a:ext uri="{FF2B5EF4-FFF2-40B4-BE49-F238E27FC236}">
                <a16:creationId xmlns:a16="http://schemas.microsoft.com/office/drawing/2014/main" id="{C1F53256-AE54-1213-4F1A-D91D90CF02D3}"/>
              </a:ext>
            </a:extLst>
          </p:cNvPr>
          <p:cNvSpPr>
            <a:spLocks noGrp="1"/>
          </p:cNvSpPr>
          <p:nvPr>
            <p:ph type="body" sz="quarter" idx="10"/>
          </p:nvPr>
        </p:nvSpPr>
        <p:spPr/>
        <p:txBody>
          <a:bodyPr/>
          <a:lstStyle/>
          <a:p>
            <a:endParaRPr lang="lv-LV"/>
          </a:p>
        </p:txBody>
      </p:sp>
      <p:sp>
        <p:nvSpPr>
          <p:cNvPr id="5" name="Text Placeholder 4">
            <a:extLst>
              <a:ext uri="{FF2B5EF4-FFF2-40B4-BE49-F238E27FC236}">
                <a16:creationId xmlns:a16="http://schemas.microsoft.com/office/drawing/2014/main" id="{B404DE2F-02CE-48F1-967E-EDCA0B825A45}"/>
              </a:ext>
            </a:extLst>
          </p:cNvPr>
          <p:cNvSpPr>
            <a:spLocks noGrp="1"/>
          </p:cNvSpPr>
          <p:nvPr>
            <p:ph type="body" sz="quarter" idx="12"/>
          </p:nvPr>
        </p:nvSpPr>
        <p:spPr/>
        <p:txBody>
          <a:bodyPr/>
          <a:lstStyle/>
          <a:p>
            <a:endParaRPr lang="lv-LV"/>
          </a:p>
        </p:txBody>
      </p:sp>
      <p:sp>
        <p:nvSpPr>
          <p:cNvPr id="6" name="Slide Number Placeholder 5">
            <a:extLst>
              <a:ext uri="{FF2B5EF4-FFF2-40B4-BE49-F238E27FC236}">
                <a16:creationId xmlns:a16="http://schemas.microsoft.com/office/drawing/2014/main" id="{E71D028F-41C0-99DB-D935-8D5BBFF0B0C6}"/>
              </a:ext>
            </a:extLst>
          </p:cNvPr>
          <p:cNvSpPr>
            <a:spLocks noGrp="1"/>
          </p:cNvSpPr>
          <p:nvPr>
            <p:ph type="sldNum" sz="quarter" idx="13"/>
          </p:nvPr>
        </p:nvSpPr>
        <p:spPr/>
        <p:txBody>
          <a:bodyPr/>
          <a:lstStyle/>
          <a:p>
            <a:fld id="{F757B116-C236-4B1A-A29F-6EC446939148}" type="slidenum">
              <a:rPr lang="en-US" altLang="en-US" smtClean="0"/>
              <a:pPr/>
              <a:t>12</a:t>
            </a:fld>
            <a:endParaRPr lang="en-US" altLang="en-US"/>
          </a:p>
        </p:txBody>
      </p:sp>
    </p:spTree>
    <p:extLst>
      <p:ext uri="{BB962C8B-B14F-4D97-AF65-F5344CB8AC3E}">
        <p14:creationId xmlns:p14="http://schemas.microsoft.com/office/powerpoint/2010/main" val="193226291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ext Placeholder 1"/>
          <p:cNvSpPr>
            <a:spLocks noGrp="1"/>
          </p:cNvSpPr>
          <p:nvPr>
            <p:ph type="body" sz="quarter" idx="10"/>
          </p:nvPr>
        </p:nvSpPr>
        <p:spPr>
          <a:xfrm>
            <a:off x="609600" y="3243263"/>
            <a:ext cx="7772400" cy="914400"/>
          </a:xfrm>
        </p:spPr>
        <p:txBody>
          <a:bodyPr/>
          <a:lstStyle/>
          <a:p>
            <a:pPr>
              <a:defRPr/>
            </a:pPr>
            <a:r>
              <a:rPr lang="lv-LV" altLang="lv-LV" sz="2400" b="1" dirty="0">
                <a:solidFill>
                  <a:schemeClr val="accent6">
                    <a:lumMod val="75000"/>
                  </a:schemeClr>
                </a:solidFill>
                <a:ea typeface="ヒラギノ角ゴ Pro W3" pitchFamily="125" charset="-128"/>
              </a:rPr>
              <a:t>Paldies par uzmanību!</a:t>
            </a:r>
            <a:endParaRPr lang="lv-LV" altLang="en-US" sz="2400" dirty="0">
              <a:solidFill>
                <a:schemeClr val="accent6">
                  <a:lumMod val="75000"/>
                </a:schemeClr>
              </a:solidFill>
            </a:endParaRPr>
          </a:p>
        </p:txBody>
      </p:sp>
      <p:sp>
        <p:nvSpPr>
          <p:cNvPr id="31747" name="Text Placeholder 2"/>
          <p:cNvSpPr>
            <a:spLocks noGrp="1"/>
          </p:cNvSpPr>
          <p:nvPr>
            <p:ph type="body" sz="quarter" idx="11"/>
          </p:nvPr>
        </p:nvSpPr>
        <p:spPr>
          <a:xfrm>
            <a:off x="685800" y="4749800"/>
            <a:ext cx="7772400" cy="1651000"/>
          </a:xfrm>
        </p:spPr>
        <p:txBody>
          <a:bodyPr/>
          <a:lstStyle/>
          <a:p>
            <a:pPr>
              <a:lnSpc>
                <a:spcPct val="80000"/>
              </a:lnSpc>
            </a:pPr>
            <a:r>
              <a:rPr lang="lv-LV" altLang="en-US" sz="1900">
                <a:solidFill>
                  <a:srgbClr val="E46C0A"/>
                </a:solidFill>
              </a:rPr>
              <a:t> </a:t>
            </a:r>
            <a:r>
              <a:rPr lang="lv-LV" altLang="en-US" sz="1300" b="1">
                <a:solidFill>
                  <a:srgbClr val="E46C0A"/>
                </a:solidFill>
                <a:latin typeface="Arial" pitchFamily="34" charset="0"/>
              </a:rPr>
              <a:t>Nacionālais veselības dienests</a:t>
            </a:r>
          </a:p>
          <a:p>
            <a:pPr>
              <a:lnSpc>
                <a:spcPct val="80000"/>
              </a:lnSpc>
            </a:pPr>
            <a:r>
              <a:rPr lang="lv-LV" altLang="en-US" sz="1300">
                <a:latin typeface="Arial" pitchFamily="34" charset="0"/>
              </a:rPr>
              <a:t>Cēsu iela 31 k-3 (6.ieeja, 2., 3. un 4.stāvs)</a:t>
            </a:r>
          </a:p>
          <a:p>
            <a:pPr>
              <a:lnSpc>
                <a:spcPct val="80000"/>
              </a:lnSpc>
            </a:pPr>
            <a:r>
              <a:rPr lang="lv-LV" altLang="en-US" sz="1300">
                <a:latin typeface="Arial" pitchFamily="34" charset="0"/>
              </a:rPr>
              <a:t>Rīga, Latvija, LV-1012</a:t>
            </a:r>
          </a:p>
          <a:p>
            <a:pPr>
              <a:lnSpc>
                <a:spcPct val="80000"/>
              </a:lnSpc>
            </a:pPr>
            <a:r>
              <a:rPr lang="lv-LV" altLang="en-US" sz="1300" b="1">
                <a:solidFill>
                  <a:srgbClr val="E46C0A"/>
                </a:solidFill>
                <a:latin typeface="Arial" pitchFamily="34" charset="0"/>
              </a:rPr>
              <a:t>Tālrunis</a:t>
            </a:r>
            <a:r>
              <a:rPr lang="lv-LV" altLang="en-US" sz="1300" b="1">
                <a:solidFill>
                  <a:srgbClr val="297B52"/>
                </a:solidFill>
                <a:latin typeface="Arial" pitchFamily="34" charset="0"/>
              </a:rPr>
              <a:t>: </a:t>
            </a:r>
            <a:r>
              <a:rPr lang="lv-LV" altLang="en-US" sz="1300">
                <a:latin typeface="Arial" pitchFamily="34" charset="0"/>
              </a:rPr>
              <a:t>67043700</a:t>
            </a:r>
          </a:p>
          <a:p>
            <a:pPr>
              <a:lnSpc>
                <a:spcPct val="80000"/>
              </a:lnSpc>
            </a:pPr>
            <a:r>
              <a:rPr lang="lv-LV" altLang="en-US" sz="1300" b="1">
                <a:solidFill>
                  <a:srgbClr val="E46C0A"/>
                </a:solidFill>
                <a:latin typeface="Arial" pitchFamily="34" charset="0"/>
              </a:rPr>
              <a:t>E-pasts: </a:t>
            </a:r>
            <a:r>
              <a:rPr lang="lv-LV" altLang="en-US" sz="1300" u="sng">
                <a:latin typeface="Arial" pitchFamily="34" charset="0"/>
              </a:rPr>
              <a:t>nvd@vmnvd.gov.lv</a:t>
            </a:r>
            <a:r>
              <a:rPr lang="lv-LV" altLang="en-US" sz="1300">
                <a:latin typeface="Arial" pitchFamily="34" charset="0"/>
              </a:rPr>
              <a:t> </a:t>
            </a:r>
          </a:p>
          <a:p>
            <a:pPr>
              <a:lnSpc>
                <a:spcPct val="80000"/>
              </a:lnSpc>
            </a:pPr>
            <a:r>
              <a:rPr lang="lv-LV" altLang="en-US" sz="1300" b="1">
                <a:solidFill>
                  <a:srgbClr val="E46C0A"/>
                </a:solidFill>
                <a:latin typeface="Arial" pitchFamily="34" charset="0"/>
              </a:rPr>
              <a:t>Mājas lapa: </a:t>
            </a:r>
            <a:r>
              <a:rPr lang="lv-LV" altLang="en-US" sz="1300" u="sng">
                <a:latin typeface="Arial" pitchFamily="34" charset="0"/>
              </a:rPr>
              <a:t>www.vmnvd.gov.lv</a:t>
            </a:r>
          </a:p>
          <a:p>
            <a:pPr>
              <a:lnSpc>
                <a:spcPct val="80000"/>
              </a:lnSpc>
            </a:pPr>
            <a:r>
              <a:rPr lang="lv-LV" altLang="en-US" sz="1300" b="1">
                <a:solidFill>
                  <a:srgbClr val="E46C0A"/>
                </a:solidFill>
                <a:latin typeface="Arial" pitchFamily="34" charset="0"/>
              </a:rPr>
              <a:t>Twitter: </a:t>
            </a:r>
            <a:r>
              <a:rPr lang="lv-LV" altLang="en-US" sz="1300" u="sng">
                <a:latin typeface="Arial" pitchFamily="34" charset="0"/>
              </a:rPr>
              <a:t>www.twitter.com/vmnvd</a:t>
            </a:r>
          </a:p>
          <a:p>
            <a:pPr>
              <a:lnSpc>
                <a:spcPct val="80000"/>
              </a:lnSpc>
            </a:pPr>
            <a:endParaRPr lang="lv-LV" altLang="en-US" sz="1300"/>
          </a:p>
        </p:txBody>
      </p:sp>
    </p:spTree>
    <p:extLst>
      <p:ext uri="{BB962C8B-B14F-4D97-AF65-F5344CB8AC3E}">
        <p14:creationId xmlns:p14="http://schemas.microsoft.com/office/powerpoint/2010/main" val="39778198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v-LV" dirty="0"/>
              <a:t>Kas ir nepieciešams, lai saņemtu pakalpojumu</a:t>
            </a:r>
          </a:p>
        </p:txBody>
      </p:sp>
      <p:sp>
        <p:nvSpPr>
          <p:cNvPr id="6" name="Slide Number Placeholder 5"/>
          <p:cNvSpPr>
            <a:spLocks noGrp="1"/>
          </p:cNvSpPr>
          <p:nvPr>
            <p:ph type="sldNum" sz="quarter" idx="13"/>
          </p:nvPr>
        </p:nvSpPr>
        <p:spPr/>
        <p:txBody>
          <a:bodyPr/>
          <a:lstStyle/>
          <a:p>
            <a:fld id="{F757B116-C236-4B1A-A29F-6EC446939148}" type="slidenum">
              <a:rPr lang="en-US" altLang="en-US" smtClean="0"/>
              <a:pPr/>
              <a:t>2</a:t>
            </a:fld>
            <a:endParaRPr lang="en-US" altLang="en-US"/>
          </a:p>
        </p:txBody>
      </p:sp>
      <p:sp>
        <p:nvSpPr>
          <p:cNvPr id="4" name="Content Placeholder 3">
            <a:extLst>
              <a:ext uri="{FF2B5EF4-FFF2-40B4-BE49-F238E27FC236}">
                <a16:creationId xmlns:a16="http://schemas.microsoft.com/office/drawing/2014/main" id="{3DDD96BC-1BB7-5C23-9313-4482B853736B}"/>
              </a:ext>
            </a:extLst>
          </p:cNvPr>
          <p:cNvSpPr>
            <a:spLocks noGrp="1"/>
          </p:cNvSpPr>
          <p:nvPr>
            <p:ph idx="1"/>
          </p:nvPr>
        </p:nvSpPr>
        <p:spPr>
          <a:xfrm>
            <a:off x="876693" y="2264468"/>
            <a:ext cx="7810107" cy="4373573"/>
          </a:xfrm>
        </p:spPr>
        <p:txBody>
          <a:bodyPr/>
          <a:lstStyle/>
          <a:p>
            <a:pPr marL="342900" indent="-342900">
              <a:buFont typeface="Arial" panose="020B0604020202020204" pitchFamily="34" charset="0"/>
              <a:buChar char="•"/>
            </a:pPr>
            <a:r>
              <a:rPr lang="lv-LV" dirty="0"/>
              <a:t>Ārsta speciālista vai ģimenes ārsta nosūtījums uz pakalpojumu</a:t>
            </a:r>
          </a:p>
          <a:p>
            <a:pPr marL="342900" indent="-342900">
              <a:buFont typeface="Arial" panose="020B0604020202020204" pitchFamily="34" charset="0"/>
              <a:buChar char="•"/>
            </a:pPr>
            <a:r>
              <a:rPr lang="lv-LV" dirty="0"/>
              <a:t>IV vai V līmeņa stacionārās ārstniecības konsīlija slēdziens par paliatīvā statusa piešķiršanu un prognozēto personas dzīvildzi līdz 6 (sešiem) mēnešiem</a:t>
            </a:r>
          </a:p>
          <a:p>
            <a:pPr marL="342900" indent="-342900">
              <a:buFont typeface="Arial" panose="020B0604020202020204" pitchFamily="34" charset="0"/>
              <a:buChar char="•"/>
            </a:pPr>
            <a:endParaRPr lang="lv-LV" dirty="0"/>
          </a:p>
          <a:p>
            <a:pPr marL="342900" indent="-342900">
              <a:buFont typeface="Arial" panose="020B0604020202020204" pitchFamily="34" charset="0"/>
              <a:buChar char="•"/>
            </a:pPr>
            <a:endParaRPr lang="lv-LV" dirty="0"/>
          </a:p>
          <a:p>
            <a:pPr marL="342900" indent="-342900">
              <a:buFont typeface="Arial" panose="020B0604020202020204" pitchFamily="34" charset="0"/>
              <a:buChar char="•"/>
            </a:pPr>
            <a:r>
              <a:rPr lang="lv-LV" dirty="0"/>
              <a:t>Izņēmums: personas, kuras ir bērnu paliatīvās aprūpes kabineta uzskaitē un jau saņem paliatīvās aprūpes pakalpojumus</a:t>
            </a:r>
          </a:p>
        </p:txBody>
      </p:sp>
    </p:spTree>
    <p:extLst>
      <p:ext uri="{BB962C8B-B14F-4D97-AF65-F5344CB8AC3E}">
        <p14:creationId xmlns:p14="http://schemas.microsoft.com/office/powerpoint/2010/main" val="19175928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794025-76C1-49CE-7A2C-EAAEC99C8B6D}"/>
              </a:ext>
            </a:extLst>
          </p:cNvPr>
          <p:cNvSpPr>
            <a:spLocks noGrp="1"/>
          </p:cNvSpPr>
          <p:nvPr>
            <p:ph type="title"/>
          </p:nvPr>
        </p:nvSpPr>
        <p:spPr/>
        <p:txBody>
          <a:bodyPr/>
          <a:lstStyle/>
          <a:p>
            <a:r>
              <a:rPr lang="lv-LV" dirty="0"/>
              <a:t>Pakalpojuma pieteikšana</a:t>
            </a:r>
          </a:p>
        </p:txBody>
      </p:sp>
      <p:sp>
        <p:nvSpPr>
          <p:cNvPr id="4" name="Text Placeholder 3">
            <a:extLst>
              <a:ext uri="{FF2B5EF4-FFF2-40B4-BE49-F238E27FC236}">
                <a16:creationId xmlns:a16="http://schemas.microsoft.com/office/drawing/2014/main" id="{1791C5E5-394C-5BB2-2289-523F28F68B8F}"/>
              </a:ext>
            </a:extLst>
          </p:cNvPr>
          <p:cNvSpPr>
            <a:spLocks noGrp="1"/>
          </p:cNvSpPr>
          <p:nvPr>
            <p:ph type="body" sz="quarter" idx="10"/>
          </p:nvPr>
        </p:nvSpPr>
        <p:spPr/>
        <p:txBody>
          <a:bodyPr/>
          <a:lstStyle/>
          <a:p>
            <a:endParaRPr lang="lv-LV"/>
          </a:p>
        </p:txBody>
      </p:sp>
      <p:sp>
        <p:nvSpPr>
          <p:cNvPr id="5" name="Text Placeholder 4">
            <a:extLst>
              <a:ext uri="{FF2B5EF4-FFF2-40B4-BE49-F238E27FC236}">
                <a16:creationId xmlns:a16="http://schemas.microsoft.com/office/drawing/2014/main" id="{448F43D3-D0E6-65F9-9BFC-7EF7BCA3FEAD}"/>
              </a:ext>
            </a:extLst>
          </p:cNvPr>
          <p:cNvSpPr>
            <a:spLocks noGrp="1"/>
          </p:cNvSpPr>
          <p:nvPr>
            <p:ph type="body" sz="quarter" idx="12"/>
          </p:nvPr>
        </p:nvSpPr>
        <p:spPr/>
        <p:txBody>
          <a:bodyPr/>
          <a:lstStyle/>
          <a:p>
            <a:endParaRPr lang="lv-LV"/>
          </a:p>
        </p:txBody>
      </p:sp>
      <p:sp>
        <p:nvSpPr>
          <p:cNvPr id="6" name="Slide Number Placeholder 5">
            <a:extLst>
              <a:ext uri="{FF2B5EF4-FFF2-40B4-BE49-F238E27FC236}">
                <a16:creationId xmlns:a16="http://schemas.microsoft.com/office/drawing/2014/main" id="{CF685119-7DB9-0D0E-8287-07DAE1415F6C}"/>
              </a:ext>
            </a:extLst>
          </p:cNvPr>
          <p:cNvSpPr>
            <a:spLocks noGrp="1"/>
          </p:cNvSpPr>
          <p:nvPr>
            <p:ph type="sldNum" sz="quarter" idx="13"/>
          </p:nvPr>
        </p:nvSpPr>
        <p:spPr/>
        <p:txBody>
          <a:bodyPr/>
          <a:lstStyle/>
          <a:p>
            <a:fld id="{F757B116-C236-4B1A-A29F-6EC446939148}" type="slidenum">
              <a:rPr lang="en-US" altLang="en-US" smtClean="0"/>
              <a:pPr/>
              <a:t>3</a:t>
            </a:fld>
            <a:endParaRPr lang="en-US" altLang="en-US"/>
          </a:p>
        </p:txBody>
      </p:sp>
      <p:graphicFrame>
        <p:nvGraphicFramePr>
          <p:cNvPr id="12" name="Diagram 11">
            <a:extLst>
              <a:ext uri="{FF2B5EF4-FFF2-40B4-BE49-F238E27FC236}">
                <a16:creationId xmlns:a16="http://schemas.microsoft.com/office/drawing/2014/main" id="{22BBA564-5732-CB2A-8D0D-6F2828B0F9CD}"/>
              </a:ext>
            </a:extLst>
          </p:cNvPr>
          <p:cNvGraphicFramePr/>
          <p:nvPr>
            <p:extLst>
              <p:ext uri="{D42A27DB-BD31-4B8C-83A1-F6EECF244321}">
                <p14:modId xmlns:p14="http://schemas.microsoft.com/office/powerpoint/2010/main" val="1483487795"/>
              </p:ext>
            </p:extLst>
          </p:nvPr>
        </p:nvGraphicFramePr>
        <p:xfrm>
          <a:off x="895545" y="1396999"/>
          <a:ext cx="7513163" cy="480583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6033115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v-LV" dirty="0"/>
              <a:t>Konsīliju apmaksa</a:t>
            </a:r>
          </a:p>
        </p:txBody>
      </p:sp>
      <p:sp>
        <p:nvSpPr>
          <p:cNvPr id="6" name="Slide Number Placeholder 5"/>
          <p:cNvSpPr>
            <a:spLocks noGrp="1"/>
          </p:cNvSpPr>
          <p:nvPr>
            <p:ph type="sldNum" sz="quarter" idx="13"/>
          </p:nvPr>
        </p:nvSpPr>
        <p:spPr/>
        <p:txBody>
          <a:bodyPr/>
          <a:lstStyle/>
          <a:p>
            <a:fld id="{F757B116-C236-4B1A-A29F-6EC446939148}" type="slidenum">
              <a:rPr lang="en-US" altLang="en-US" smtClean="0"/>
              <a:pPr/>
              <a:t>4</a:t>
            </a:fld>
            <a:endParaRPr lang="en-US" altLang="en-US"/>
          </a:p>
        </p:txBody>
      </p:sp>
      <p:sp>
        <p:nvSpPr>
          <p:cNvPr id="4" name="Content Placeholder 3">
            <a:extLst>
              <a:ext uri="{FF2B5EF4-FFF2-40B4-BE49-F238E27FC236}">
                <a16:creationId xmlns:a16="http://schemas.microsoft.com/office/drawing/2014/main" id="{3DDD96BC-1BB7-5C23-9313-4482B853736B}"/>
              </a:ext>
            </a:extLst>
          </p:cNvPr>
          <p:cNvSpPr>
            <a:spLocks noGrp="1"/>
          </p:cNvSpPr>
          <p:nvPr>
            <p:ph idx="1"/>
          </p:nvPr>
        </p:nvSpPr>
        <p:spPr>
          <a:xfrm>
            <a:off x="876693" y="1753386"/>
            <a:ext cx="7810107" cy="4884655"/>
          </a:xfrm>
        </p:spPr>
        <p:txBody>
          <a:bodyPr>
            <a:normAutofit lnSpcReduction="10000"/>
          </a:bodyPr>
          <a:lstStyle/>
          <a:p>
            <a:pPr marL="342900" indent="-342900">
              <a:buFont typeface="Arial" panose="020B0604020202020204" pitchFamily="34" charset="0"/>
              <a:buChar char="•"/>
            </a:pPr>
            <a:r>
              <a:rPr lang="lv-LV" dirty="0"/>
              <a:t>No 2023. gada 1. oktobra konsīlija apmaksai nav paredzēta atsevišķa manipulācija. </a:t>
            </a:r>
          </a:p>
          <a:p>
            <a:pPr marL="342900" indent="-342900">
              <a:buFont typeface="Arial" panose="020B0604020202020204" pitchFamily="34" charset="0"/>
              <a:buChar char="•"/>
            </a:pPr>
            <a:r>
              <a:rPr lang="lv-LV" dirty="0"/>
              <a:t>Ja konsīlijs tiek nodrošināts ambulatori, tad katrs speciālists par savu piedalīšanos </a:t>
            </a:r>
            <a:r>
              <a:rPr lang="lv-LV" dirty="0" err="1"/>
              <a:t>konsīlijāa</a:t>
            </a:r>
            <a:r>
              <a:rPr lang="lv-LV" dirty="0"/>
              <a:t> var ievadīt veselības aprūpes pakalpojumu apmaksas norēķinu sistēmā „Vadības informācijas sistēma” (turpmāk – Vadības informācijas sistēma) talonu ar aprūpes epizodi un saņemt samaksu par darbu konsīlijā atbilstoši 2018. gada 28. augusta Ministra kabinetu noteikumu Nr. 555 “Veselības aprūpes pakalpojumu organizēšanas un samaksas kārtība” 4.pielikuma 5.punktā noteiktajam vai arī atbilstošu attālinātas konsultācijas manipulāciju, ja speciālists konsīlijā piedalās attālināti. </a:t>
            </a:r>
          </a:p>
          <a:p>
            <a:pPr marL="342900" indent="-342900">
              <a:buFont typeface="Arial" panose="020B0604020202020204" pitchFamily="34" charset="0"/>
              <a:buChar char="•"/>
            </a:pPr>
            <a:r>
              <a:rPr lang="lv-LV" dirty="0"/>
              <a:t>Uz 2024. gada 1. janvāri ir iesniegti aprēķini nepieciešamajam finansējumam konsīliju apmaksai prioritāriem pasākumiem</a:t>
            </a:r>
          </a:p>
        </p:txBody>
      </p:sp>
    </p:spTree>
    <p:extLst>
      <p:ext uri="{BB962C8B-B14F-4D97-AF65-F5344CB8AC3E}">
        <p14:creationId xmlns:p14="http://schemas.microsoft.com/office/powerpoint/2010/main" val="37901024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E4B0FF-386C-2A84-B77C-4EB0BD7ADF01}"/>
              </a:ext>
            </a:extLst>
          </p:cNvPr>
          <p:cNvSpPr>
            <a:spLocks noGrp="1"/>
          </p:cNvSpPr>
          <p:nvPr>
            <p:ph type="title"/>
          </p:nvPr>
        </p:nvSpPr>
        <p:spPr/>
        <p:txBody>
          <a:bodyPr>
            <a:normAutofit/>
          </a:bodyPr>
          <a:lstStyle/>
          <a:p>
            <a:r>
              <a:rPr lang="lv-LV" dirty="0"/>
              <a:t>Informācija, kas nepieciešama pakalpojuma pieteikšanai</a:t>
            </a:r>
          </a:p>
        </p:txBody>
      </p:sp>
      <p:sp>
        <p:nvSpPr>
          <p:cNvPr id="6" name="Slide Number Placeholder 5">
            <a:extLst>
              <a:ext uri="{FF2B5EF4-FFF2-40B4-BE49-F238E27FC236}">
                <a16:creationId xmlns:a16="http://schemas.microsoft.com/office/drawing/2014/main" id="{70FC6777-4FC3-326F-9881-7F72A024F7B4}"/>
              </a:ext>
            </a:extLst>
          </p:cNvPr>
          <p:cNvSpPr>
            <a:spLocks noGrp="1"/>
          </p:cNvSpPr>
          <p:nvPr>
            <p:ph type="sldNum" sz="quarter" idx="13"/>
          </p:nvPr>
        </p:nvSpPr>
        <p:spPr/>
        <p:txBody>
          <a:bodyPr/>
          <a:lstStyle/>
          <a:p>
            <a:fld id="{F757B116-C236-4B1A-A29F-6EC446939148}" type="slidenum">
              <a:rPr lang="en-US" altLang="en-US" smtClean="0"/>
              <a:pPr/>
              <a:t>5</a:t>
            </a:fld>
            <a:endParaRPr lang="en-US" altLang="en-US"/>
          </a:p>
        </p:txBody>
      </p:sp>
      <p:graphicFrame>
        <p:nvGraphicFramePr>
          <p:cNvPr id="7" name="Diagram 6">
            <a:extLst>
              <a:ext uri="{FF2B5EF4-FFF2-40B4-BE49-F238E27FC236}">
                <a16:creationId xmlns:a16="http://schemas.microsoft.com/office/drawing/2014/main" id="{303559B6-D13C-6DE0-9976-5F59BC2B8C36}"/>
              </a:ext>
            </a:extLst>
          </p:cNvPr>
          <p:cNvGraphicFramePr/>
          <p:nvPr>
            <p:extLst>
              <p:ext uri="{D42A27DB-BD31-4B8C-83A1-F6EECF244321}">
                <p14:modId xmlns:p14="http://schemas.microsoft.com/office/powerpoint/2010/main" val="1540598197"/>
              </p:ext>
            </p:extLst>
          </p:nvPr>
        </p:nvGraphicFramePr>
        <p:xfrm>
          <a:off x="688157" y="1745792"/>
          <a:ext cx="7846243"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9" name="TextBox 8">
            <a:extLst>
              <a:ext uri="{FF2B5EF4-FFF2-40B4-BE49-F238E27FC236}">
                <a16:creationId xmlns:a16="http://schemas.microsoft.com/office/drawing/2014/main" id="{0FC59253-32C2-6226-9C84-0865698A1731}"/>
              </a:ext>
            </a:extLst>
          </p:cNvPr>
          <p:cNvSpPr txBox="1"/>
          <p:nvPr/>
        </p:nvSpPr>
        <p:spPr>
          <a:xfrm>
            <a:off x="1267905" y="5809792"/>
            <a:ext cx="7418895" cy="353943"/>
          </a:xfrm>
          <a:prstGeom prst="rect">
            <a:avLst/>
          </a:prstGeom>
          <a:noFill/>
        </p:spPr>
        <p:txBody>
          <a:bodyPr wrap="square" rtlCol="0">
            <a:spAutoFit/>
          </a:bodyPr>
          <a:lstStyle/>
          <a:p>
            <a:r>
              <a:rPr lang="lv-LV" dirty="0"/>
              <a:t>Pakalpojumu var pieteikt katru dienu 24/7, t.sk. brīvdienās un svētku dienās</a:t>
            </a:r>
          </a:p>
        </p:txBody>
      </p:sp>
    </p:spTree>
    <p:extLst>
      <p:ext uri="{BB962C8B-B14F-4D97-AF65-F5344CB8AC3E}">
        <p14:creationId xmlns:p14="http://schemas.microsoft.com/office/powerpoint/2010/main" val="42819630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7BB540-1EA6-487F-3808-C31F86532774}"/>
              </a:ext>
            </a:extLst>
          </p:cNvPr>
          <p:cNvSpPr>
            <a:spLocks noGrp="1"/>
          </p:cNvSpPr>
          <p:nvPr>
            <p:ph type="title"/>
          </p:nvPr>
        </p:nvSpPr>
        <p:spPr/>
        <p:txBody>
          <a:bodyPr>
            <a:normAutofit/>
          </a:bodyPr>
          <a:lstStyle/>
          <a:p>
            <a:r>
              <a:rPr lang="lv-LV" b="1" i="0" dirty="0">
                <a:solidFill>
                  <a:srgbClr val="000000"/>
                </a:solidFill>
                <a:effectLst/>
                <a:latin typeface="+mj-lt"/>
                <a:cs typeface="Vrinda" panose="020B0502040204020203" pitchFamily="34" charset="0"/>
              </a:rPr>
              <a:t>Pakalpojumu sniedzēji sadalījumā pa reģioniem</a:t>
            </a:r>
            <a:endParaRPr lang="lv-LV" dirty="0">
              <a:latin typeface="+mj-lt"/>
              <a:cs typeface="Vrinda" panose="020B0502040204020203" pitchFamily="34" charset="0"/>
            </a:endParaRPr>
          </a:p>
        </p:txBody>
      </p:sp>
      <p:sp>
        <p:nvSpPr>
          <p:cNvPr id="4" name="Text Placeholder 3">
            <a:extLst>
              <a:ext uri="{FF2B5EF4-FFF2-40B4-BE49-F238E27FC236}">
                <a16:creationId xmlns:a16="http://schemas.microsoft.com/office/drawing/2014/main" id="{C1F53256-AE54-1213-4F1A-D91D90CF02D3}"/>
              </a:ext>
            </a:extLst>
          </p:cNvPr>
          <p:cNvSpPr>
            <a:spLocks noGrp="1"/>
          </p:cNvSpPr>
          <p:nvPr>
            <p:ph type="body" sz="quarter" idx="10"/>
          </p:nvPr>
        </p:nvSpPr>
        <p:spPr/>
        <p:txBody>
          <a:bodyPr/>
          <a:lstStyle/>
          <a:p>
            <a:endParaRPr lang="lv-LV"/>
          </a:p>
        </p:txBody>
      </p:sp>
      <p:sp>
        <p:nvSpPr>
          <p:cNvPr id="5" name="Text Placeholder 4">
            <a:extLst>
              <a:ext uri="{FF2B5EF4-FFF2-40B4-BE49-F238E27FC236}">
                <a16:creationId xmlns:a16="http://schemas.microsoft.com/office/drawing/2014/main" id="{B404DE2F-02CE-48F1-967E-EDCA0B825A45}"/>
              </a:ext>
            </a:extLst>
          </p:cNvPr>
          <p:cNvSpPr>
            <a:spLocks noGrp="1"/>
          </p:cNvSpPr>
          <p:nvPr>
            <p:ph type="body" sz="quarter" idx="12"/>
          </p:nvPr>
        </p:nvSpPr>
        <p:spPr/>
        <p:txBody>
          <a:bodyPr/>
          <a:lstStyle/>
          <a:p>
            <a:endParaRPr lang="lv-LV"/>
          </a:p>
        </p:txBody>
      </p:sp>
      <p:sp>
        <p:nvSpPr>
          <p:cNvPr id="6" name="Slide Number Placeholder 5">
            <a:extLst>
              <a:ext uri="{FF2B5EF4-FFF2-40B4-BE49-F238E27FC236}">
                <a16:creationId xmlns:a16="http://schemas.microsoft.com/office/drawing/2014/main" id="{E71D028F-41C0-99DB-D935-8D5BBFF0B0C6}"/>
              </a:ext>
            </a:extLst>
          </p:cNvPr>
          <p:cNvSpPr>
            <a:spLocks noGrp="1"/>
          </p:cNvSpPr>
          <p:nvPr>
            <p:ph type="sldNum" sz="quarter" idx="13"/>
          </p:nvPr>
        </p:nvSpPr>
        <p:spPr/>
        <p:txBody>
          <a:bodyPr/>
          <a:lstStyle/>
          <a:p>
            <a:fld id="{F757B116-C236-4B1A-A29F-6EC446939148}" type="slidenum">
              <a:rPr lang="en-US" altLang="en-US" smtClean="0"/>
              <a:pPr/>
              <a:t>6</a:t>
            </a:fld>
            <a:endParaRPr lang="en-US" altLang="en-US"/>
          </a:p>
        </p:txBody>
      </p:sp>
      <p:graphicFrame>
        <p:nvGraphicFramePr>
          <p:cNvPr id="7" name="Table 6">
            <a:extLst>
              <a:ext uri="{FF2B5EF4-FFF2-40B4-BE49-F238E27FC236}">
                <a16:creationId xmlns:a16="http://schemas.microsoft.com/office/drawing/2014/main" id="{28E9407E-0BE7-410B-5450-6B93B53DE706}"/>
              </a:ext>
            </a:extLst>
          </p:cNvPr>
          <p:cNvGraphicFramePr>
            <a:graphicFrameLocks noGrp="1"/>
          </p:cNvGraphicFramePr>
          <p:nvPr>
            <p:extLst>
              <p:ext uri="{D42A27DB-BD31-4B8C-83A1-F6EECF244321}">
                <p14:modId xmlns:p14="http://schemas.microsoft.com/office/powerpoint/2010/main" val="4144556331"/>
              </p:ext>
            </p:extLst>
          </p:nvPr>
        </p:nvGraphicFramePr>
        <p:xfrm>
          <a:off x="952107" y="1600198"/>
          <a:ext cx="7390614" cy="4969230"/>
        </p:xfrm>
        <a:graphic>
          <a:graphicData uri="http://schemas.openxmlformats.org/drawingml/2006/table">
            <a:tbl>
              <a:tblPr>
                <a:tableStyleId>{08FB837D-C827-4EFA-A057-4D05807E0F7C}</a:tableStyleId>
              </a:tblPr>
              <a:tblGrid>
                <a:gridCol w="2463538">
                  <a:extLst>
                    <a:ext uri="{9D8B030D-6E8A-4147-A177-3AD203B41FA5}">
                      <a16:colId xmlns:a16="http://schemas.microsoft.com/office/drawing/2014/main" val="3990777205"/>
                    </a:ext>
                  </a:extLst>
                </a:gridCol>
                <a:gridCol w="2463538">
                  <a:extLst>
                    <a:ext uri="{9D8B030D-6E8A-4147-A177-3AD203B41FA5}">
                      <a16:colId xmlns:a16="http://schemas.microsoft.com/office/drawing/2014/main" val="2196356267"/>
                    </a:ext>
                  </a:extLst>
                </a:gridCol>
                <a:gridCol w="2463538">
                  <a:extLst>
                    <a:ext uri="{9D8B030D-6E8A-4147-A177-3AD203B41FA5}">
                      <a16:colId xmlns:a16="http://schemas.microsoft.com/office/drawing/2014/main" val="2489665468"/>
                    </a:ext>
                  </a:extLst>
                </a:gridCol>
              </a:tblGrid>
              <a:tr h="659726">
                <a:tc>
                  <a:txBody>
                    <a:bodyPr/>
                    <a:lstStyle/>
                    <a:p>
                      <a:pPr fontAlgn="t"/>
                      <a:endParaRPr lang="lv-LV" sz="1400" b="1" dirty="0">
                        <a:effectLst/>
                      </a:endParaRPr>
                    </a:p>
                    <a:p>
                      <a:pPr algn="just" rtl="0" fontAlgn="base"/>
                      <a:r>
                        <a:rPr lang="lv-LV" sz="1400" b="1" dirty="0">
                          <a:effectLst/>
                        </a:rPr>
                        <a:t>Reģions </a:t>
                      </a:r>
                      <a:endParaRPr lang="lv-LV" sz="1400" b="1" i="0" dirty="0">
                        <a:effectLst/>
                      </a:endParaRPr>
                    </a:p>
                  </a:txBody>
                  <a:tcPr marL="69809" marR="69809" marT="34905" marB="34905"/>
                </a:tc>
                <a:tc>
                  <a:txBody>
                    <a:bodyPr/>
                    <a:lstStyle/>
                    <a:p>
                      <a:pPr algn="ctr" fontAlgn="t"/>
                      <a:endParaRPr lang="lv-LV" sz="1400" b="1" dirty="0">
                        <a:effectLst/>
                      </a:endParaRPr>
                    </a:p>
                    <a:p>
                      <a:pPr algn="just" rtl="0" fontAlgn="base"/>
                      <a:r>
                        <a:rPr lang="lv-LV" sz="1400" b="1" dirty="0">
                          <a:effectLst/>
                        </a:rPr>
                        <a:t>Pakalpojuma sniedzējs </a:t>
                      </a:r>
                      <a:endParaRPr lang="lv-LV" sz="1400" b="1" i="0" dirty="0">
                        <a:effectLst/>
                      </a:endParaRPr>
                    </a:p>
                  </a:txBody>
                  <a:tcPr marL="69809" marR="69809" marT="34905" marB="34905"/>
                </a:tc>
                <a:tc>
                  <a:txBody>
                    <a:bodyPr/>
                    <a:lstStyle/>
                    <a:p>
                      <a:pPr algn="ctr" fontAlgn="t"/>
                      <a:endParaRPr lang="lv-LV" sz="1400" b="1" dirty="0">
                        <a:effectLst/>
                      </a:endParaRPr>
                    </a:p>
                    <a:p>
                      <a:pPr algn="just" rtl="0" fontAlgn="base"/>
                      <a:r>
                        <a:rPr lang="lv-LV" sz="1400" b="1" dirty="0">
                          <a:effectLst/>
                        </a:rPr>
                        <a:t>Tālrunis pakalpojuma pieteikšanai </a:t>
                      </a:r>
                      <a:endParaRPr lang="lv-LV" sz="1400" b="1" i="0" dirty="0">
                        <a:effectLst/>
                      </a:endParaRPr>
                    </a:p>
                  </a:txBody>
                  <a:tcPr marL="69809" marR="69809" marT="34905" marB="34905"/>
                </a:tc>
                <a:extLst>
                  <a:ext uri="{0D108BD9-81ED-4DB2-BD59-A6C34878D82A}">
                    <a16:rowId xmlns:a16="http://schemas.microsoft.com/office/drawing/2014/main" val="4020889616"/>
                  </a:ext>
                </a:extLst>
              </a:tr>
              <a:tr h="659726">
                <a:tc>
                  <a:txBody>
                    <a:bodyPr/>
                    <a:lstStyle/>
                    <a:p>
                      <a:pPr fontAlgn="t"/>
                      <a:endParaRPr lang="lv-LV" sz="1400" dirty="0">
                        <a:effectLst/>
                      </a:endParaRPr>
                    </a:p>
                    <a:p>
                      <a:pPr algn="just" rtl="0" fontAlgn="base"/>
                      <a:r>
                        <a:rPr lang="lv-LV" sz="1400" b="0" dirty="0">
                          <a:effectLst/>
                        </a:rPr>
                        <a:t>Kurzemes reģions </a:t>
                      </a:r>
                      <a:endParaRPr lang="lv-LV" sz="1400" b="0" i="0" dirty="0">
                        <a:effectLst/>
                      </a:endParaRPr>
                    </a:p>
                  </a:txBody>
                  <a:tcPr marL="69809" marR="69809" marT="34905" marB="34905"/>
                </a:tc>
                <a:tc>
                  <a:txBody>
                    <a:bodyPr/>
                    <a:lstStyle/>
                    <a:p>
                      <a:pPr fontAlgn="t"/>
                      <a:endParaRPr lang="it-IT" sz="1400">
                        <a:effectLst/>
                      </a:endParaRPr>
                    </a:p>
                    <a:p>
                      <a:pPr algn="just" rtl="0" fontAlgn="base"/>
                      <a:r>
                        <a:rPr lang="it-IT" sz="1400" b="0">
                          <a:effectLst/>
                        </a:rPr>
                        <a:t>SIA Magnum Social &amp; Medical Care </a:t>
                      </a:r>
                      <a:endParaRPr lang="it-IT" sz="1400" b="0" i="0">
                        <a:effectLst/>
                      </a:endParaRPr>
                    </a:p>
                  </a:txBody>
                  <a:tcPr marL="69809" marR="69809" marT="34905" marB="34905"/>
                </a:tc>
                <a:tc>
                  <a:txBody>
                    <a:bodyPr/>
                    <a:lstStyle/>
                    <a:p>
                      <a:pPr fontAlgn="t"/>
                      <a:endParaRPr lang="lv-LV" sz="1400">
                        <a:effectLst/>
                      </a:endParaRPr>
                    </a:p>
                    <a:p>
                      <a:pPr algn="just" rtl="0" fontAlgn="base"/>
                      <a:r>
                        <a:rPr lang="lv-LV" sz="1400" b="0">
                          <a:effectLst/>
                        </a:rPr>
                        <a:t>8882 </a:t>
                      </a:r>
                      <a:endParaRPr lang="lv-LV" sz="1400" b="0" i="0">
                        <a:effectLst/>
                      </a:endParaRPr>
                    </a:p>
                  </a:txBody>
                  <a:tcPr marL="69809" marR="69809" marT="34905" marB="34905"/>
                </a:tc>
                <a:extLst>
                  <a:ext uri="{0D108BD9-81ED-4DB2-BD59-A6C34878D82A}">
                    <a16:rowId xmlns:a16="http://schemas.microsoft.com/office/drawing/2014/main" val="378687977"/>
                  </a:ext>
                </a:extLst>
              </a:tr>
              <a:tr h="461443">
                <a:tc>
                  <a:txBody>
                    <a:bodyPr/>
                    <a:lstStyle/>
                    <a:p>
                      <a:pPr fontAlgn="t"/>
                      <a:endParaRPr lang="lv-LV" sz="1400">
                        <a:effectLst/>
                      </a:endParaRPr>
                    </a:p>
                    <a:p>
                      <a:pPr algn="just" rtl="0" fontAlgn="base"/>
                      <a:r>
                        <a:rPr lang="lv-LV" sz="1400" b="0">
                          <a:effectLst/>
                        </a:rPr>
                        <a:t>Vidzemes reģions </a:t>
                      </a:r>
                      <a:endParaRPr lang="lv-LV" sz="1400" b="0" i="0">
                        <a:effectLst/>
                      </a:endParaRPr>
                    </a:p>
                  </a:txBody>
                  <a:tcPr marL="69809" marR="69809" marT="34905" marB="34905"/>
                </a:tc>
                <a:tc>
                  <a:txBody>
                    <a:bodyPr/>
                    <a:lstStyle/>
                    <a:p>
                      <a:pPr fontAlgn="t"/>
                      <a:endParaRPr lang="lv-LV" sz="1400" dirty="0">
                        <a:effectLst/>
                      </a:endParaRPr>
                    </a:p>
                    <a:p>
                      <a:pPr algn="just" rtl="0" fontAlgn="base"/>
                      <a:r>
                        <a:rPr lang="lv-LV" sz="1400" b="0" dirty="0">
                          <a:effectLst/>
                        </a:rPr>
                        <a:t>SIA Senioru māja </a:t>
                      </a:r>
                      <a:endParaRPr lang="lv-LV" sz="1400" b="0" i="0" dirty="0">
                        <a:effectLst/>
                      </a:endParaRPr>
                    </a:p>
                  </a:txBody>
                  <a:tcPr marL="69809" marR="69809" marT="34905" marB="34905"/>
                </a:tc>
                <a:tc>
                  <a:txBody>
                    <a:bodyPr/>
                    <a:lstStyle/>
                    <a:p>
                      <a:pPr fontAlgn="t"/>
                      <a:endParaRPr lang="lv-LV" sz="1400">
                        <a:effectLst/>
                      </a:endParaRPr>
                    </a:p>
                    <a:p>
                      <a:pPr algn="just" rtl="0" fontAlgn="base"/>
                      <a:r>
                        <a:rPr lang="lv-LV" sz="1400" b="0">
                          <a:effectLst/>
                        </a:rPr>
                        <a:t>8321 </a:t>
                      </a:r>
                      <a:endParaRPr lang="lv-LV" sz="1400" b="0" i="0">
                        <a:effectLst/>
                      </a:endParaRPr>
                    </a:p>
                  </a:txBody>
                  <a:tcPr marL="69809" marR="69809" marT="34905" marB="34905"/>
                </a:tc>
                <a:extLst>
                  <a:ext uri="{0D108BD9-81ED-4DB2-BD59-A6C34878D82A}">
                    <a16:rowId xmlns:a16="http://schemas.microsoft.com/office/drawing/2014/main" val="913847316"/>
                  </a:ext>
                </a:extLst>
              </a:tr>
              <a:tr h="461443">
                <a:tc>
                  <a:txBody>
                    <a:bodyPr/>
                    <a:lstStyle/>
                    <a:p>
                      <a:pPr fontAlgn="t"/>
                      <a:endParaRPr lang="lv-LV" sz="1400">
                        <a:effectLst/>
                      </a:endParaRPr>
                    </a:p>
                    <a:p>
                      <a:pPr algn="just" rtl="0" fontAlgn="base"/>
                      <a:r>
                        <a:rPr lang="lv-LV" sz="1400" b="0">
                          <a:effectLst/>
                        </a:rPr>
                        <a:t>Zemgales reģions </a:t>
                      </a:r>
                      <a:endParaRPr lang="lv-LV" sz="1400" b="0" i="0">
                        <a:effectLst/>
                      </a:endParaRPr>
                    </a:p>
                  </a:txBody>
                  <a:tcPr marL="69809" marR="69809" marT="34905" marB="34905"/>
                </a:tc>
                <a:tc>
                  <a:txBody>
                    <a:bodyPr/>
                    <a:lstStyle/>
                    <a:p>
                      <a:pPr fontAlgn="t"/>
                      <a:endParaRPr lang="lv-LV" sz="1400">
                        <a:effectLst/>
                      </a:endParaRPr>
                    </a:p>
                    <a:p>
                      <a:pPr algn="just" rtl="0" fontAlgn="base"/>
                      <a:r>
                        <a:rPr lang="lv-LV" sz="1400" b="0">
                          <a:effectLst/>
                        </a:rPr>
                        <a:t>SIA Cilvēks </a:t>
                      </a:r>
                      <a:endParaRPr lang="lv-LV" sz="1400" b="0" i="0">
                        <a:effectLst/>
                      </a:endParaRPr>
                    </a:p>
                  </a:txBody>
                  <a:tcPr marL="69809" marR="69809" marT="34905" marB="34905"/>
                </a:tc>
                <a:tc>
                  <a:txBody>
                    <a:bodyPr/>
                    <a:lstStyle/>
                    <a:p>
                      <a:pPr fontAlgn="t"/>
                      <a:endParaRPr lang="lv-LV" sz="1400" dirty="0">
                        <a:effectLst/>
                      </a:endParaRPr>
                    </a:p>
                    <a:p>
                      <a:pPr algn="just" rtl="0" fontAlgn="base"/>
                      <a:r>
                        <a:rPr lang="lv-LV" sz="1400" b="0" dirty="0">
                          <a:effectLst/>
                        </a:rPr>
                        <a:t>8803 vai 60000003</a:t>
                      </a:r>
                      <a:endParaRPr lang="lv-LV" sz="1400" b="0" i="0" dirty="0">
                        <a:effectLst/>
                      </a:endParaRPr>
                    </a:p>
                  </a:txBody>
                  <a:tcPr marL="69809" marR="69809" marT="34905" marB="34905"/>
                </a:tc>
                <a:extLst>
                  <a:ext uri="{0D108BD9-81ED-4DB2-BD59-A6C34878D82A}">
                    <a16:rowId xmlns:a16="http://schemas.microsoft.com/office/drawing/2014/main" val="3018548544"/>
                  </a:ext>
                </a:extLst>
              </a:tr>
              <a:tr h="659726">
                <a:tc>
                  <a:txBody>
                    <a:bodyPr/>
                    <a:lstStyle/>
                    <a:p>
                      <a:pPr fontAlgn="t"/>
                      <a:endParaRPr lang="lv-LV" sz="1400">
                        <a:effectLst/>
                      </a:endParaRPr>
                    </a:p>
                    <a:p>
                      <a:pPr algn="just" rtl="0" fontAlgn="base"/>
                      <a:r>
                        <a:rPr lang="lv-LV" sz="1400" b="0">
                          <a:effectLst/>
                        </a:rPr>
                        <a:t>Latgales reģions </a:t>
                      </a:r>
                      <a:endParaRPr lang="lv-LV" sz="1400" b="0" i="0">
                        <a:effectLst/>
                      </a:endParaRPr>
                    </a:p>
                  </a:txBody>
                  <a:tcPr marL="69809" marR="69809" marT="34905" marB="34905"/>
                </a:tc>
                <a:tc>
                  <a:txBody>
                    <a:bodyPr/>
                    <a:lstStyle/>
                    <a:p>
                      <a:pPr fontAlgn="t"/>
                      <a:endParaRPr lang="it-IT" sz="1400" dirty="0">
                        <a:effectLst/>
                      </a:endParaRPr>
                    </a:p>
                    <a:p>
                      <a:pPr algn="just" rtl="0" fontAlgn="base"/>
                      <a:r>
                        <a:rPr lang="it-IT" sz="1400" b="0" dirty="0">
                          <a:effectLst/>
                        </a:rPr>
                        <a:t>SIA Magnum Social &amp; Medical Care </a:t>
                      </a:r>
                      <a:endParaRPr lang="it-IT" sz="1400" b="0" i="0" dirty="0">
                        <a:effectLst/>
                      </a:endParaRPr>
                    </a:p>
                  </a:txBody>
                  <a:tcPr marL="69809" marR="69809" marT="34905" marB="34905"/>
                </a:tc>
                <a:tc>
                  <a:txBody>
                    <a:bodyPr/>
                    <a:lstStyle/>
                    <a:p>
                      <a:pPr fontAlgn="t"/>
                      <a:endParaRPr lang="lv-LV" sz="1400">
                        <a:effectLst/>
                      </a:endParaRPr>
                    </a:p>
                    <a:p>
                      <a:pPr algn="just" rtl="0" fontAlgn="base"/>
                      <a:r>
                        <a:rPr lang="lv-LV" sz="1400" b="0">
                          <a:effectLst/>
                        </a:rPr>
                        <a:t>8886 </a:t>
                      </a:r>
                      <a:endParaRPr lang="lv-LV" sz="1400" b="0" i="0">
                        <a:effectLst/>
                      </a:endParaRPr>
                    </a:p>
                  </a:txBody>
                  <a:tcPr marL="69809" marR="69809" marT="34905" marB="34905"/>
                </a:tc>
                <a:extLst>
                  <a:ext uri="{0D108BD9-81ED-4DB2-BD59-A6C34878D82A}">
                    <a16:rowId xmlns:a16="http://schemas.microsoft.com/office/drawing/2014/main" val="1357680982"/>
                  </a:ext>
                </a:extLst>
              </a:tr>
              <a:tr h="858009">
                <a:tc>
                  <a:txBody>
                    <a:bodyPr/>
                    <a:lstStyle/>
                    <a:p>
                      <a:pPr fontAlgn="t"/>
                      <a:endParaRPr lang="lv-LV" sz="1400">
                        <a:effectLst/>
                      </a:endParaRPr>
                    </a:p>
                    <a:p>
                      <a:pPr algn="just" rtl="0" fontAlgn="base"/>
                      <a:r>
                        <a:rPr lang="lv-LV" sz="1400" b="0">
                          <a:effectLst/>
                        </a:rPr>
                        <a:t>Rīgas Valstspilsētas labais Daugavas krasts un Rīgas reģions </a:t>
                      </a:r>
                      <a:endParaRPr lang="lv-LV" sz="1400" b="0" i="0">
                        <a:effectLst/>
                      </a:endParaRPr>
                    </a:p>
                  </a:txBody>
                  <a:tcPr marL="69809" marR="69809" marT="34905" marB="34905"/>
                </a:tc>
                <a:tc>
                  <a:txBody>
                    <a:bodyPr/>
                    <a:lstStyle/>
                    <a:p>
                      <a:pPr fontAlgn="t"/>
                      <a:endParaRPr lang="lv-LV" sz="1400">
                        <a:effectLst/>
                      </a:endParaRPr>
                    </a:p>
                    <a:p>
                      <a:pPr algn="just" rtl="0" fontAlgn="base"/>
                      <a:r>
                        <a:rPr lang="lv-LV" sz="1400" b="0">
                          <a:effectLst/>
                        </a:rPr>
                        <a:t>SIA Mentamed </a:t>
                      </a:r>
                      <a:endParaRPr lang="lv-LV" sz="1400" b="0" i="0">
                        <a:effectLst/>
                      </a:endParaRPr>
                    </a:p>
                  </a:txBody>
                  <a:tcPr marL="69809" marR="69809" marT="34905" marB="34905"/>
                </a:tc>
                <a:tc>
                  <a:txBody>
                    <a:bodyPr/>
                    <a:lstStyle/>
                    <a:p>
                      <a:pPr fontAlgn="t"/>
                      <a:endParaRPr lang="lv-LV" sz="1400" dirty="0">
                        <a:effectLst/>
                      </a:endParaRPr>
                    </a:p>
                    <a:p>
                      <a:pPr algn="just" rtl="0" fontAlgn="base"/>
                      <a:r>
                        <a:rPr lang="lv-LV" sz="1400" b="0" dirty="0">
                          <a:effectLst/>
                        </a:rPr>
                        <a:t>29203203 </a:t>
                      </a:r>
                      <a:endParaRPr lang="lv-LV" sz="1400" b="0" i="0" dirty="0">
                        <a:effectLst/>
                      </a:endParaRPr>
                    </a:p>
                  </a:txBody>
                  <a:tcPr marL="69809" marR="69809" marT="34905" marB="34905"/>
                </a:tc>
                <a:extLst>
                  <a:ext uri="{0D108BD9-81ED-4DB2-BD59-A6C34878D82A}">
                    <a16:rowId xmlns:a16="http://schemas.microsoft.com/office/drawing/2014/main" val="965373144"/>
                  </a:ext>
                </a:extLst>
              </a:tr>
              <a:tr h="858009">
                <a:tc>
                  <a:txBody>
                    <a:bodyPr/>
                    <a:lstStyle/>
                    <a:p>
                      <a:pPr fontAlgn="t"/>
                      <a:endParaRPr lang="lv-LV" sz="1400">
                        <a:effectLst/>
                      </a:endParaRPr>
                    </a:p>
                    <a:p>
                      <a:pPr algn="just" rtl="0" fontAlgn="base"/>
                      <a:r>
                        <a:rPr lang="lv-LV" sz="1400" b="0">
                          <a:effectLst/>
                        </a:rPr>
                        <a:t>Rīgas Valstspilsētas kreisais Daugavas krasts un Rīgas reģions </a:t>
                      </a:r>
                      <a:endParaRPr lang="lv-LV" sz="1400" b="0" i="0">
                        <a:effectLst/>
                      </a:endParaRPr>
                    </a:p>
                  </a:txBody>
                  <a:tcPr marL="69809" marR="69809" marT="34905" marB="34905"/>
                </a:tc>
                <a:tc>
                  <a:txBody>
                    <a:bodyPr/>
                    <a:lstStyle/>
                    <a:p>
                      <a:pPr fontAlgn="t"/>
                      <a:endParaRPr lang="it-IT" sz="1400">
                        <a:effectLst/>
                      </a:endParaRPr>
                    </a:p>
                    <a:p>
                      <a:pPr algn="just" rtl="0" fontAlgn="base"/>
                      <a:r>
                        <a:rPr lang="it-IT" sz="1400" b="0">
                          <a:effectLst/>
                        </a:rPr>
                        <a:t>SIA Magnum Social &amp; Medical Care </a:t>
                      </a:r>
                      <a:endParaRPr lang="it-IT" sz="1400" b="0" i="0">
                        <a:effectLst/>
                      </a:endParaRPr>
                    </a:p>
                  </a:txBody>
                  <a:tcPr marL="69809" marR="69809" marT="34905" marB="34905"/>
                </a:tc>
                <a:tc>
                  <a:txBody>
                    <a:bodyPr/>
                    <a:lstStyle/>
                    <a:p>
                      <a:pPr fontAlgn="t"/>
                      <a:endParaRPr lang="lv-LV" sz="1400" dirty="0">
                        <a:effectLst/>
                      </a:endParaRPr>
                    </a:p>
                    <a:p>
                      <a:pPr algn="just" rtl="0" fontAlgn="base"/>
                      <a:r>
                        <a:rPr lang="lv-LV" sz="1400" b="0" dirty="0">
                          <a:effectLst/>
                        </a:rPr>
                        <a:t>8884 </a:t>
                      </a:r>
                      <a:endParaRPr lang="lv-LV" sz="1400" b="0" i="0" dirty="0">
                        <a:effectLst/>
                      </a:endParaRPr>
                    </a:p>
                  </a:txBody>
                  <a:tcPr marL="69809" marR="69809" marT="34905" marB="34905"/>
                </a:tc>
                <a:extLst>
                  <a:ext uri="{0D108BD9-81ED-4DB2-BD59-A6C34878D82A}">
                    <a16:rowId xmlns:a16="http://schemas.microsoft.com/office/drawing/2014/main" val="536694970"/>
                  </a:ext>
                </a:extLst>
              </a:tr>
            </a:tbl>
          </a:graphicData>
        </a:graphic>
      </p:graphicFrame>
    </p:spTree>
    <p:extLst>
      <p:ext uri="{BB962C8B-B14F-4D97-AF65-F5344CB8AC3E}">
        <p14:creationId xmlns:p14="http://schemas.microsoft.com/office/powerpoint/2010/main" val="19831409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7BB540-1EA6-487F-3808-C31F86532774}"/>
              </a:ext>
            </a:extLst>
          </p:cNvPr>
          <p:cNvSpPr>
            <a:spLocks noGrp="1"/>
          </p:cNvSpPr>
          <p:nvPr>
            <p:ph type="title"/>
          </p:nvPr>
        </p:nvSpPr>
        <p:spPr/>
        <p:txBody>
          <a:bodyPr/>
          <a:lstStyle/>
          <a:p>
            <a:r>
              <a:rPr lang="lv-LV" dirty="0"/>
              <a:t>Pakalpojuma uzsākšana</a:t>
            </a:r>
          </a:p>
        </p:txBody>
      </p:sp>
      <p:sp>
        <p:nvSpPr>
          <p:cNvPr id="6" name="Slide Number Placeholder 5">
            <a:extLst>
              <a:ext uri="{FF2B5EF4-FFF2-40B4-BE49-F238E27FC236}">
                <a16:creationId xmlns:a16="http://schemas.microsoft.com/office/drawing/2014/main" id="{E71D028F-41C0-99DB-D935-8D5BBFF0B0C6}"/>
              </a:ext>
            </a:extLst>
          </p:cNvPr>
          <p:cNvSpPr>
            <a:spLocks noGrp="1"/>
          </p:cNvSpPr>
          <p:nvPr>
            <p:ph type="sldNum" sz="quarter" idx="13"/>
          </p:nvPr>
        </p:nvSpPr>
        <p:spPr/>
        <p:txBody>
          <a:bodyPr/>
          <a:lstStyle/>
          <a:p>
            <a:fld id="{F757B116-C236-4B1A-A29F-6EC446939148}" type="slidenum">
              <a:rPr lang="en-US" altLang="en-US" smtClean="0"/>
              <a:pPr/>
              <a:t>7</a:t>
            </a:fld>
            <a:endParaRPr lang="en-US" altLang="en-US"/>
          </a:p>
        </p:txBody>
      </p:sp>
      <p:graphicFrame>
        <p:nvGraphicFramePr>
          <p:cNvPr id="7" name="Diagram 6">
            <a:extLst>
              <a:ext uri="{FF2B5EF4-FFF2-40B4-BE49-F238E27FC236}">
                <a16:creationId xmlns:a16="http://schemas.microsoft.com/office/drawing/2014/main" id="{BAD8496A-0403-8848-EBA7-C3F470A09654}"/>
              </a:ext>
            </a:extLst>
          </p:cNvPr>
          <p:cNvGraphicFramePr/>
          <p:nvPr>
            <p:extLst>
              <p:ext uri="{D42A27DB-BD31-4B8C-83A1-F6EECF244321}">
                <p14:modId xmlns:p14="http://schemas.microsoft.com/office/powerpoint/2010/main" val="2187427056"/>
              </p:ext>
            </p:extLst>
          </p:nvPr>
        </p:nvGraphicFramePr>
        <p:xfrm>
          <a:off x="1524000" y="1397000"/>
          <a:ext cx="60960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1" name="TextBox 10">
            <a:extLst>
              <a:ext uri="{FF2B5EF4-FFF2-40B4-BE49-F238E27FC236}">
                <a16:creationId xmlns:a16="http://schemas.microsoft.com/office/drawing/2014/main" id="{042C4DC3-91DE-3BA1-0B56-8438F7BECBCE}"/>
              </a:ext>
            </a:extLst>
          </p:cNvPr>
          <p:cNvSpPr txBox="1"/>
          <p:nvPr/>
        </p:nvSpPr>
        <p:spPr>
          <a:xfrm>
            <a:off x="1310326" y="5750351"/>
            <a:ext cx="6834433" cy="615553"/>
          </a:xfrm>
          <a:prstGeom prst="rect">
            <a:avLst/>
          </a:prstGeom>
          <a:noFill/>
        </p:spPr>
        <p:txBody>
          <a:bodyPr wrap="square" rtlCol="0">
            <a:spAutoFit/>
          </a:bodyPr>
          <a:lstStyle/>
          <a:p>
            <a:r>
              <a:rPr lang="lv-LV" dirty="0"/>
              <a:t>Pakalpojuma sniedzēja koordinators ir pieejams katru dienu 24/7, t.sk. brīvdienās un svētku dienās</a:t>
            </a:r>
          </a:p>
        </p:txBody>
      </p:sp>
    </p:spTree>
    <p:extLst>
      <p:ext uri="{BB962C8B-B14F-4D97-AF65-F5344CB8AC3E}">
        <p14:creationId xmlns:p14="http://schemas.microsoft.com/office/powerpoint/2010/main" val="19397736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7BB540-1EA6-487F-3808-C31F86532774}"/>
              </a:ext>
            </a:extLst>
          </p:cNvPr>
          <p:cNvSpPr>
            <a:spLocks noGrp="1"/>
          </p:cNvSpPr>
          <p:nvPr>
            <p:ph type="title"/>
          </p:nvPr>
        </p:nvSpPr>
        <p:spPr/>
        <p:txBody>
          <a:bodyPr/>
          <a:lstStyle/>
          <a:p>
            <a:r>
              <a:rPr lang="lv-LV" dirty="0"/>
              <a:t>Pakalpojuma komponentes</a:t>
            </a:r>
          </a:p>
        </p:txBody>
      </p:sp>
      <p:sp>
        <p:nvSpPr>
          <p:cNvPr id="4" name="Text Placeholder 3">
            <a:extLst>
              <a:ext uri="{FF2B5EF4-FFF2-40B4-BE49-F238E27FC236}">
                <a16:creationId xmlns:a16="http://schemas.microsoft.com/office/drawing/2014/main" id="{C1F53256-AE54-1213-4F1A-D91D90CF02D3}"/>
              </a:ext>
            </a:extLst>
          </p:cNvPr>
          <p:cNvSpPr>
            <a:spLocks noGrp="1"/>
          </p:cNvSpPr>
          <p:nvPr>
            <p:ph type="body" sz="quarter" idx="10"/>
          </p:nvPr>
        </p:nvSpPr>
        <p:spPr/>
        <p:txBody>
          <a:bodyPr/>
          <a:lstStyle/>
          <a:p>
            <a:endParaRPr lang="lv-LV"/>
          </a:p>
        </p:txBody>
      </p:sp>
      <p:sp>
        <p:nvSpPr>
          <p:cNvPr id="5" name="Text Placeholder 4">
            <a:extLst>
              <a:ext uri="{FF2B5EF4-FFF2-40B4-BE49-F238E27FC236}">
                <a16:creationId xmlns:a16="http://schemas.microsoft.com/office/drawing/2014/main" id="{B404DE2F-02CE-48F1-967E-EDCA0B825A45}"/>
              </a:ext>
            </a:extLst>
          </p:cNvPr>
          <p:cNvSpPr>
            <a:spLocks noGrp="1"/>
          </p:cNvSpPr>
          <p:nvPr>
            <p:ph type="body" sz="quarter" idx="12"/>
          </p:nvPr>
        </p:nvSpPr>
        <p:spPr/>
        <p:txBody>
          <a:bodyPr/>
          <a:lstStyle/>
          <a:p>
            <a:endParaRPr lang="lv-LV"/>
          </a:p>
        </p:txBody>
      </p:sp>
      <p:sp>
        <p:nvSpPr>
          <p:cNvPr id="6" name="Slide Number Placeholder 5">
            <a:extLst>
              <a:ext uri="{FF2B5EF4-FFF2-40B4-BE49-F238E27FC236}">
                <a16:creationId xmlns:a16="http://schemas.microsoft.com/office/drawing/2014/main" id="{E71D028F-41C0-99DB-D935-8D5BBFF0B0C6}"/>
              </a:ext>
            </a:extLst>
          </p:cNvPr>
          <p:cNvSpPr>
            <a:spLocks noGrp="1"/>
          </p:cNvSpPr>
          <p:nvPr>
            <p:ph type="sldNum" sz="quarter" idx="13"/>
          </p:nvPr>
        </p:nvSpPr>
        <p:spPr/>
        <p:txBody>
          <a:bodyPr/>
          <a:lstStyle/>
          <a:p>
            <a:fld id="{F757B116-C236-4B1A-A29F-6EC446939148}" type="slidenum">
              <a:rPr lang="en-US" altLang="en-US" smtClean="0"/>
              <a:pPr/>
              <a:t>8</a:t>
            </a:fld>
            <a:endParaRPr lang="en-US" altLang="en-US"/>
          </a:p>
        </p:txBody>
      </p:sp>
      <p:graphicFrame>
        <p:nvGraphicFramePr>
          <p:cNvPr id="7" name="Diagram 6">
            <a:extLst>
              <a:ext uri="{FF2B5EF4-FFF2-40B4-BE49-F238E27FC236}">
                <a16:creationId xmlns:a16="http://schemas.microsoft.com/office/drawing/2014/main" id="{2662142D-A72F-F4B2-4565-0234F5D535AE}"/>
              </a:ext>
            </a:extLst>
          </p:cNvPr>
          <p:cNvGraphicFramePr/>
          <p:nvPr>
            <p:extLst>
              <p:ext uri="{D42A27DB-BD31-4B8C-83A1-F6EECF244321}">
                <p14:modId xmlns:p14="http://schemas.microsoft.com/office/powerpoint/2010/main" val="2584518639"/>
              </p:ext>
            </p:extLst>
          </p:nvPr>
        </p:nvGraphicFramePr>
        <p:xfrm>
          <a:off x="1046374" y="1077383"/>
          <a:ext cx="7277493" cy="449475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8" name="TextBox 7">
            <a:extLst>
              <a:ext uri="{FF2B5EF4-FFF2-40B4-BE49-F238E27FC236}">
                <a16:creationId xmlns:a16="http://schemas.microsoft.com/office/drawing/2014/main" id="{8E008816-9914-A690-13E3-011A4AA7E7F2}"/>
              </a:ext>
            </a:extLst>
          </p:cNvPr>
          <p:cNvSpPr txBox="1"/>
          <p:nvPr/>
        </p:nvSpPr>
        <p:spPr>
          <a:xfrm>
            <a:off x="1159495" y="4903454"/>
            <a:ext cx="7051249" cy="877163"/>
          </a:xfrm>
          <a:prstGeom prst="rect">
            <a:avLst/>
          </a:prstGeom>
          <a:noFill/>
        </p:spPr>
        <p:txBody>
          <a:bodyPr wrap="square" rtlCol="0">
            <a:spAutoFit/>
          </a:bodyPr>
          <a:lstStyle/>
          <a:p>
            <a:r>
              <a:rPr lang="lv-LV" dirty="0">
                <a:solidFill>
                  <a:srgbClr val="000000"/>
                </a:solidFill>
              </a:rPr>
              <a:t>Ā</a:t>
            </a:r>
            <a:r>
              <a:rPr lang="lv-LV" b="0" i="0" dirty="0">
                <a:solidFill>
                  <a:srgbClr val="000000"/>
                </a:solidFill>
                <a:effectLst/>
                <a:latin typeface="Times New Roman" panose="02020603050405020304" pitchFamily="18" charset="0"/>
              </a:rPr>
              <a:t>rsta un sociālā darbinieka pirmreizēja vizīte pacienta dzīvesvietā pirmreizējai veselības, vides un sociālo apstākļu izvērtēšanai un </a:t>
            </a:r>
            <a:r>
              <a:rPr lang="lv-LV" b="0" i="0" dirty="0" err="1">
                <a:solidFill>
                  <a:srgbClr val="000000"/>
                </a:solidFill>
                <a:effectLst/>
                <a:latin typeface="Times New Roman" panose="02020603050405020304" pitchFamily="18" charset="0"/>
              </a:rPr>
              <a:t>multiprofesionāla</a:t>
            </a:r>
            <a:r>
              <a:rPr lang="lv-LV" b="0" i="0" dirty="0">
                <a:solidFill>
                  <a:srgbClr val="000000"/>
                </a:solidFill>
                <a:effectLst/>
                <a:latin typeface="Times New Roman" panose="02020603050405020304" pitchFamily="18" charset="0"/>
              </a:rPr>
              <a:t> paliatīvās aprūpes plāna izstrādei</a:t>
            </a:r>
            <a:endParaRPr lang="lv-LV" dirty="0"/>
          </a:p>
        </p:txBody>
      </p:sp>
    </p:spTree>
    <p:extLst>
      <p:ext uri="{BB962C8B-B14F-4D97-AF65-F5344CB8AC3E}">
        <p14:creationId xmlns:p14="http://schemas.microsoft.com/office/powerpoint/2010/main" val="24495684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7BB540-1EA6-487F-3808-C31F86532774}"/>
              </a:ext>
            </a:extLst>
          </p:cNvPr>
          <p:cNvSpPr>
            <a:spLocks noGrp="1"/>
          </p:cNvSpPr>
          <p:nvPr>
            <p:ph type="title"/>
          </p:nvPr>
        </p:nvSpPr>
        <p:spPr/>
        <p:txBody>
          <a:bodyPr/>
          <a:lstStyle/>
          <a:p>
            <a:r>
              <a:rPr lang="lv-LV" dirty="0"/>
              <a:t>Veselības aprūpes pakalpojumi</a:t>
            </a:r>
          </a:p>
        </p:txBody>
      </p:sp>
      <p:sp>
        <p:nvSpPr>
          <p:cNvPr id="3" name="Content Placeholder 2">
            <a:extLst>
              <a:ext uri="{FF2B5EF4-FFF2-40B4-BE49-F238E27FC236}">
                <a16:creationId xmlns:a16="http://schemas.microsoft.com/office/drawing/2014/main" id="{16B9C04F-1279-51AC-F40F-02A92A2C3E9A}"/>
              </a:ext>
            </a:extLst>
          </p:cNvPr>
          <p:cNvSpPr>
            <a:spLocks noGrp="1"/>
          </p:cNvSpPr>
          <p:nvPr>
            <p:ph idx="1"/>
          </p:nvPr>
        </p:nvSpPr>
        <p:spPr>
          <a:xfrm>
            <a:off x="707011" y="2484427"/>
            <a:ext cx="7904375" cy="4373573"/>
          </a:xfrm>
        </p:spPr>
        <p:txBody>
          <a:bodyPr/>
          <a:lstStyle/>
          <a:p>
            <a:pPr marL="342900" indent="-342900" algn="just" rtl="0" fontAlgn="base">
              <a:buFont typeface="Arial" panose="020B0604020202020204" pitchFamily="34" charset="0"/>
              <a:buChar char="•"/>
            </a:pPr>
            <a:r>
              <a:rPr lang="lv-LV" b="0" i="0" dirty="0">
                <a:solidFill>
                  <a:srgbClr val="000000"/>
                </a:solidFill>
                <a:effectLst/>
                <a:latin typeface="+mj-lt"/>
              </a:rPr>
              <a:t>sertificēts paliatīvās aprūpes ārsts vai </a:t>
            </a:r>
            <a:r>
              <a:rPr lang="lv-LV" b="0" i="0" dirty="0" err="1">
                <a:solidFill>
                  <a:srgbClr val="000000"/>
                </a:solidFill>
                <a:effectLst/>
                <a:latin typeface="+mj-lt"/>
              </a:rPr>
              <a:t>internists</a:t>
            </a:r>
            <a:r>
              <a:rPr lang="lv-LV" b="0" i="0" dirty="0">
                <a:solidFill>
                  <a:srgbClr val="000000"/>
                </a:solidFill>
                <a:effectLst/>
                <a:latin typeface="+mj-lt"/>
              </a:rPr>
              <a:t>, vai ģimenes ārsts, vai neatliekamās medicīnas ārsts, vai </a:t>
            </a:r>
            <a:r>
              <a:rPr lang="lv-LV" b="0" i="0" dirty="0" err="1">
                <a:solidFill>
                  <a:srgbClr val="000000"/>
                </a:solidFill>
                <a:effectLst/>
                <a:latin typeface="+mj-lt"/>
              </a:rPr>
              <a:t>geriatrs</a:t>
            </a:r>
            <a:r>
              <a:rPr lang="lv-LV" b="0" i="0" dirty="0">
                <a:solidFill>
                  <a:srgbClr val="000000"/>
                </a:solidFill>
                <a:effectLst/>
                <a:latin typeface="+mj-lt"/>
              </a:rPr>
              <a:t> vai anesteziologs reanimatologs</a:t>
            </a:r>
          </a:p>
          <a:p>
            <a:pPr marL="342900" indent="-342900" algn="just" rtl="0" fontAlgn="base">
              <a:buFont typeface="Arial" panose="020B0604020202020204" pitchFamily="34" charset="0"/>
              <a:buChar char="•"/>
            </a:pPr>
            <a:r>
              <a:rPr lang="lv-LV" b="0" i="0" dirty="0">
                <a:solidFill>
                  <a:srgbClr val="000000"/>
                </a:solidFill>
                <a:effectLst/>
                <a:latin typeface="+mj-lt"/>
              </a:rPr>
              <a:t>ārsta palīgs un/vai medicīnas māsa;</a:t>
            </a:r>
          </a:p>
          <a:p>
            <a:pPr marL="342900" indent="-342900" algn="just" rtl="0" fontAlgn="base">
              <a:buFont typeface="Arial" panose="020B0604020202020204" pitchFamily="34" charset="0"/>
              <a:buChar char="•"/>
            </a:pPr>
            <a:r>
              <a:rPr lang="lv-LV" b="0" i="0" dirty="0">
                <a:solidFill>
                  <a:srgbClr val="000000"/>
                </a:solidFill>
                <a:effectLst/>
                <a:latin typeface="+mj-lt"/>
              </a:rPr>
              <a:t>sertificēts fizioterapeits;</a:t>
            </a:r>
          </a:p>
          <a:p>
            <a:pPr marL="342900" indent="-342900" algn="just" rtl="0" fontAlgn="base">
              <a:buFont typeface="Arial" panose="020B0604020202020204" pitchFamily="34" charset="0"/>
              <a:buChar char="•"/>
            </a:pPr>
            <a:r>
              <a:rPr lang="lv-LV" b="0" i="0" dirty="0">
                <a:solidFill>
                  <a:srgbClr val="000000"/>
                </a:solidFill>
                <a:effectLst/>
                <a:latin typeface="+mj-lt"/>
              </a:rPr>
              <a:t>sertificēts </a:t>
            </a:r>
            <a:r>
              <a:rPr lang="lv-LV" b="0" i="0" dirty="0" err="1">
                <a:solidFill>
                  <a:srgbClr val="000000"/>
                </a:solidFill>
                <a:effectLst/>
                <a:latin typeface="+mj-lt"/>
              </a:rPr>
              <a:t>ergoterapeits</a:t>
            </a:r>
            <a:r>
              <a:rPr lang="lv-LV" b="0" i="0" dirty="0">
                <a:solidFill>
                  <a:srgbClr val="000000"/>
                </a:solidFill>
                <a:effectLst/>
                <a:latin typeface="+mj-lt"/>
              </a:rPr>
              <a:t>; </a:t>
            </a:r>
          </a:p>
          <a:p>
            <a:pPr marL="342900" indent="-342900" algn="just" rtl="0" fontAlgn="base">
              <a:buFont typeface="Arial" panose="020B0604020202020204" pitchFamily="34" charset="0"/>
              <a:buChar char="•"/>
            </a:pPr>
            <a:r>
              <a:rPr lang="lv-LV" b="0" i="0" dirty="0">
                <a:solidFill>
                  <a:srgbClr val="000000"/>
                </a:solidFill>
                <a:effectLst/>
                <a:latin typeface="+mj-lt"/>
              </a:rPr>
              <a:t>sertificēts uztura speciālists</a:t>
            </a:r>
          </a:p>
          <a:p>
            <a:pPr marL="342900" indent="-342900" algn="just" rtl="0" fontAlgn="base">
              <a:buFont typeface="Arial" panose="020B0604020202020204" pitchFamily="34" charset="0"/>
              <a:buChar char="•"/>
            </a:pPr>
            <a:r>
              <a:rPr lang="lv-LV" dirty="0">
                <a:solidFill>
                  <a:srgbClr val="000000"/>
                </a:solidFill>
                <a:latin typeface="+mj-lt"/>
              </a:rPr>
              <a:t>koordinators</a:t>
            </a:r>
            <a:endParaRPr lang="lv-LV" b="0" i="0" dirty="0">
              <a:solidFill>
                <a:srgbClr val="000000"/>
              </a:solidFill>
              <a:effectLst/>
              <a:latin typeface="+mj-lt"/>
            </a:endParaRPr>
          </a:p>
          <a:p>
            <a:endParaRPr lang="lv-LV" dirty="0"/>
          </a:p>
        </p:txBody>
      </p:sp>
      <p:sp>
        <p:nvSpPr>
          <p:cNvPr id="4" name="Text Placeholder 3">
            <a:extLst>
              <a:ext uri="{FF2B5EF4-FFF2-40B4-BE49-F238E27FC236}">
                <a16:creationId xmlns:a16="http://schemas.microsoft.com/office/drawing/2014/main" id="{C1F53256-AE54-1213-4F1A-D91D90CF02D3}"/>
              </a:ext>
            </a:extLst>
          </p:cNvPr>
          <p:cNvSpPr>
            <a:spLocks noGrp="1"/>
          </p:cNvSpPr>
          <p:nvPr>
            <p:ph type="body" sz="quarter" idx="10"/>
          </p:nvPr>
        </p:nvSpPr>
        <p:spPr/>
        <p:txBody>
          <a:bodyPr/>
          <a:lstStyle/>
          <a:p>
            <a:endParaRPr lang="lv-LV"/>
          </a:p>
        </p:txBody>
      </p:sp>
      <p:sp>
        <p:nvSpPr>
          <p:cNvPr id="5" name="Text Placeholder 4">
            <a:extLst>
              <a:ext uri="{FF2B5EF4-FFF2-40B4-BE49-F238E27FC236}">
                <a16:creationId xmlns:a16="http://schemas.microsoft.com/office/drawing/2014/main" id="{B404DE2F-02CE-48F1-967E-EDCA0B825A45}"/>
              </a:ext>
            </a:extLst>
          </p:cNvPr>
          <p:cNvSpPr>
            <a:spLocks noGrp="1"/>
          </p:cNvSpPr>
          <p:nvPr>
            <p:ph type="body" sz="quarter" idx="12"/>
          </p:nvPr>
        </p:nvSpPr>
        <p:spPr/>
        <p:txBody>
          <a:bodyPr/>
          <a:lstStyle/>
          <a:p>
            <a:endParaRPr lang="lv-LV"/>
          </a:p>
        </p:txBody>
      </p:sp>
      <p:sp>
        <p:nvSpPr>
          <p:cNvPr id="6" name="Slide Number Placeholder 5">
            <a:extLst>
              <a:ext uri="{FF2B5EF4-FFF2-40B4-BE49-F238E27FC236}">
                <a16:creationId xmlns:a16="http://schemas.microsoft.com/office/drawing/2014/main" id="{E71D028F-41C0-99DB-D935-8D5BBFF0B0C6}"/>
              </a:ext>
            </a:extLst>
          </p:cNvPr>
          <p:cNvSpPr>
            <a:spLocks noGrp="1"/>
          </p:cNvSpPr>
          <p:nvPr>
            <p:ph type="sldNum" sz="quarter" idx="13"/>
          </p:nvPr>
        </p:nvSpPr>
        <p:spPr/>
        <p:txBody>
          <a:bodyPr/>
          <a:lstStyle/>
          <a:p>
            <a:fld id="{F757B116-C236-4B1A-A29F-6EC446939148}" type="slidenum">
              <a:rPr lang="en-US" altLang="en-US" smtClean="0"/>
              <a:pPr/>
              <a:t>9</a:t>
            </a:fld>
            <a:endParaRPr lang="en-US" altLang="en-US"/>
          </a:p>
        </p:txBody>
      </p:sp>
    </p:spTree>
    <p:extLst>
      <p:ext uri="{BB962C8B-B14F-4D97-AF65-F5344CB8AC3E}">
        <p14:creationId xmlns:p14="http://schemas.microsoft.com/office/powerpoint/2010/main" val="409707997"/>
      </p:ext>
    </p:extLst>
  </p:cSld>
  <p:clrMapOvr>
    <a:masterClrMapping/>
  </p:clrMapOvr>
</p:sld>
</file>

<file path=ppt/theme/theme1.xml><?xml version="1.0" encoding="utf-8"?>
<a:theme xmlns:a="http://schemas.openxmlformats.org/drawingml/2006/main" name="89_Prezentacija_templateLV">
  <a:themeElements>
    <a:clrScheme name="Iestād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spekts">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ēma">
  <a:themeElements>
    <a:clrScheme name="Iestād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Iestād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estād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89_Prezentacija_templateLV</Template>
  <TotalTime>48280</TotalTime>
  <Words>714</Words>
  <Application>Microsoft Office PowerPoint</Application>
  <PresentationFormat>On-screen Show (4:3)</PresentationFormat>
  <Paragraphs>137</Paragraphs>
  <Slides>13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Arial</vt:lpstr>
      <vt:lpstr>Calibri</vt:lpstr>
      <vt:lpstr>Times New Roman</vt:lpstr>
      <vt:lpstr>Verdana</vt:lpstr>
      <vt:lpstr>89_Prezentacija_templateLV</vt:lpstr>
      <vt:lpstr>Paliatīvās aprūpes mobilās brigādes pakalpojumi pacienta dzīvesvietā</vt:lpstr>
      <vt:lpstr>Kas ir nepieciešams, lai saņemtu pakalpojumu</vt:lpstr>
      <vt:lpstr>Pakalpojuma pieteikšana</vt:lpstr>
      <vt:lpstr>Konsīliju apmaksa</vt:lpstr>
      <vt:lpstr>Informācija, kas nepieciešama pakalpojuma pieteikšanai</vt:lpstr>
      <vt:lpstr>Pakalpojumu sniedzēji sadalījumā pa reģioniem</vt:lpstr>
      <vt:lpstr>Pakalpojuma uzsākšana</vt:lpstr>
      <vt:lpstr>Pakalpojuma komponentes</vt:lpstr>
      <vt:lpstr>Veselības aprūpes pakalpojumi</vt:lpstr>
      <vt:lpstr>Veselības aprūpes pakalpojumi</vt:lpstr>
      <vt:lpstr>Sociālās aprūpes un psihosociālās rehabilitācijas pakalpojumi </vt:lpstr>
      <vt:lpstr>Sociālās aprūpes un psihosociālās rehabilitācijas pakalpojumi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Dagnija</dc:creator>
  <cp:lastModifiedBy>Jūlija Voropajeva</cp:lastModifiedBy>
  <cp:revision>283</cp:revision>
  <cp:lastPrinted>2017-09-29T07:08:39Z</cp:lastPrinted>
  <dcterms:created xsi:type="dcterms:W3CDTF">2014-11-20T14:46:47Z</dcterms:created>
  <dcterms:modified xsi:type="dcterms:W3CDTF">2023-09-28T12:46:30Z</dcterms:modified>
</cp:coreProperties>
</file>