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4" r:id="rId4"/>
    <p:sldMasterId id="2147483648" r:id="rId5"/>
  </p:sldMasterIdLst>
  <p:notesMasterIdLst>
    <p:notesMasterId r:id="rId15"/>
  </p:notesMasterIdLst>
  <p:sldIdLst>
    <p:sldId id="271" r:id="rId6"/>
    <p:sldId id="867" r:id="rId7"/>
    <p:sldId id="872" r:id="rId8"/>
    <p:sldId id="873" r:id="rId9"/>
    <p:sldId id="866" r:id="rId10"/>
    <p:sldId id="865" r:id="rId11"/>
    <p:sldId id="874" r:id="rId12"/>
    <p:sldId id="875" r:id="rId13"/>
    <p:sldId id="306" r:id="rId14"/>
  </p:sldIdLst>
  <p:sldSz cx="9144000" cy="6858000" type="screen4x3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50C806-7A3F-AF71-6D93-8EE44A790A09}" name="Daiga Jankova" initials="DJ" userId="S::daiga.jankova@vmnvd.gov.lv::f2235cc8-ca3b-485d-ae28-851a61e936bb" providerId="AD"/>
  <p188:author id="{29FDB531-C0C9-07D6-1AAB-D72038B163DE}" name="Aleksandra Kozlova" initials="AK" userId="S::aleksandra.kozlova@vmnvd.gov.lv::ec96137b-aa4d-401f-8df9-97e41fb337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27"/>
    <a:srgbClr val="6F3505"/>
    <a:srgbClr val="C96009"/>
    <a:srgbClr val="F79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D8F71-C87F-47FD-8E17-76884C7C9F32}" v="1306" dt="2023-11-24T08:19:32.700"/>
    <p1510:client id="{FFEFE204-9BC5-203C-D69D-E4EBF80BFA7C}" v="5" dt="2023-11-23T11:23:33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Kozlova" userId="S::aleksandra.kozlova@vmnvd.gov.lv::ec96137b-aa4d-401f-8df9-97e41fb33776" providerId="AD" clId="Web-{FFEFE204-9BC5-203C-D69D-E4EBF80BFA7C}"/>
    <pc:docChg chg="modSld">
      <pc:chgData name="Aleksandra Kozlova" userId="S::aleksandra.kozlova@vmnvd.gov.lv::ec96137b-aa4d-401f-8df9-97e41fb33776" providerId="AD" clId="Web-{FFEFE204-9BC5-203C-D69D-E4EBF80BFA7C}" dt="2023-11-23T11:25:07.389" v="33" actId="14100"/>
      <pc:docMkLst>
        <pc:docMk/>
      </pc:docMkLst>
      <pc:sldChg chg="modSp">
        <pc:chgData name="Aleksandra Kozlova" userId="S::aleksandra.kozlova@vmnvd.gov.lv::ec96137b-aa4d-401f-8df9-97e41fb33776" providerId="AD" clId="Web-{FFEFE204-9BC5-203C-D69D-E4EBF80BFA7C}" dt="2023-11-23T11:23:33.293" v="4" actId="1076"/>
        <pc:sldMkLst>
          <pc:docMk/>
          <pc:sldMk cId="1450782402" sldId="873"/>
        </pc:sldMkLst>
        <pc:picChg chg="mod">
          <ac:chgData name="Aleksandra Kozlova" userId="S::aleksandra.kozlova@vmnvd.gov.lv::ec96137b-aa4d-401f-8df9-97e41fb33776" providerId="AD" clId="Web-{FFEFE204-9BC5-203C-D69D-E4EBF80BFA7C}" dt="2023-11-23T11:23:26.746" v="0" actId="1076"/>
          <ac:picMkLst>
            <pc:docMk/>
            <pc:sldMk cId="1450782402" sldId="873"/>
            <ac:picMk id="11" creationId="{AAFB2BB0-075C-4AD4-A136-A5AF376A59E3}"/>
          </ac:picMkLst>
        </pc:picChg>
        <pc:picChg chg="mod">
          <ac:chgData name="Aleksandra Kozlova" userId="S::aleksandra.kozlova@vmnvd.gov.lv::ec96137b-aa4d-401f-8df9-97e41fb33776" providerId="AD" clId="Web-{FFEFE204-9BC5-203C-D69D-E4EBF80BFA7C}" dt="2023-11-23T11:23:33.293" v="4" actId="1076"/>
          <ac:picMkLst>
            <pc:docMk/>
            <pc:sldMk cId="1450782402" sldId="873"/>
            <ac:picMk id="1030" creationId="{676B3F22-56C2-D659-39B3-0841832A858E}"/>
          </ac:picMkLst>
        </pc:picChg>
      </pc:sldChg>
      <pc:sldChg chg="modSp">
        <pc:chgData name="Aleksandra Kozlova" userId="S::aleksandra.kozlova@vmnvd.gov.lv::ec96137b-aa4d-401f-8df9-97e41fb33776" providerId="AD" clId="Web-{FFEFE204-9BC5-203C-D69D-E4EBF80BFA7C}" dt="2023-11-23T11:25:07.389" v="33" actId="14100"/>
        <pc:sldMkLst>
          <pc:docMk/>
          <pc:sldMk cId="3372660349" sldId="874"/>
        </pc:sldMkLst>
        <pc:graphicFrameChg chg="mod modGraphic">
          <ac:chgData name="Aleksandra Kozlova" userId="S::aleksandra.kozlova@vmnvd.gov.lv::ec96137b-aa4d-401f-8df9-97e41fb33776" providerId="AD" clId="Web-{FFEFE204-9BC5-203C-D69D-E4EBF80BFA7C}" dt="2023-11-23T11:25:07.389" v="33" actId="14100"/>
          <ac:graphicFrameMkLst>
            <pc:docMk/>
            <pc:sldMk cId="3372660349" sldId="874"/>
            <ac:graphicFrameMk id="4" creationId="{0B124968-B351-289A-800B-5B55B02175F2}"/>
          </ac:graphicFrameMkLst>
        </pc:graphicFrameChg>
      </pc:sldChg>
    </pc:docChg>
  </pc:docChgLst>
  <pc:docChgLst>
    <pc:chgData name="Aleksandra Kozlova" userId="ec96137b-aa4d-401f-8df9-97e41fb33776" providerId="ADAL" clId="{431D8F71-C87F-47FD-8E17-76884C7C9F32}"/>
    <pc:docChg chg="undo custSel addSld delSld modSld sldOrd">
      <pc:chgData name="Aleksandra Kozlova" userId="ec96137b-aa4d-401f-8df9-97e41fb33776" providerId="ADAL" clId="{431D8F71-C87F-47FD-8E17-76884C7C9F32}" dt="2023-11-24T08:19:32.700" v="1539"/>
      <pc:docMkLst>
        <pc:docMk/>
      </pc:docMkLst>
      <pc:sldChg chg="del">
        <pc:chgData name="Aleksandra Kozlova" userId="ec96137b-aa4d-401f-8df9-97e41fb33776" providerId="ADAL" clId="{431D8F71-C87F-47FD-8E17-76884C7C9F32}" dt="2023-11-16T18:56:43.717" v="0" actId="47"/>
        <pc:sldMkLst>
          <pc:docMk/>
          <pc:sldMk cId="3103102049" sldId="303"/>
        </pc:sldMkLst>
      </pc:sldChg>
      <pc:sldChg chg="del">
        <pc:chgData name="Aleksandra Kozlova" userId="ec96137b-aa4d-401f-8df9-97e41fb33776" providerId="ADAL" clId="{431D8F71-C87F-47FD-8E17-76884C7C9F32}" dt="2023-11-16T18:56:44.156" v="1" actId="47"/>
        <pc:sldMkLst>
          <pc:docMk/>
          <pc:sldMk cId="4204476453" sldId="858"/>
        </pc:sldMkLst>
      </pc:sldChg>
      <pc:sldChg chg="del">
        <pc:chgData name="Aleksandra Kozlova" userId="ec96137b-aa4d-401f-8df9-97e41fb33776" providerId="ADAL" clId="{431D8F71-C87F-47FD-8E17-76884C7C9F32}" dt="2023-11-16T18:56:44.596" v="2" actId="47"/>
        <pc:sldMkLst>
          <pc:docMk/>
          <pc:sldMk cId="2390639882" sldId="859"/>
        </pc:sldMkLst>
      </pc:sldChg>
      <pc:sldChg chg="del">
        <pc:chgData name="Aleksandra Kozlova" userId="ec96137b-aa4d-401f-8df9-97e41fb33776" providerId="ADAL" clId="{431D8F71-C87F-47FD-8E17-76884C7C9F32}" dt="2023-11-16T18:56:45.716" v="4" actId="47"/>
        <pc:sldMkLst>
          <pc:docMk/>
          <pc:sldMk cId="3572077123" sldId="861"/>
        </pc:sldMkLst>
      </pc:sldChg>
      <pc:sldChg chg="del">
        <pc:chgData name="Aleksandra Kozlova" userId="ec96137b-aa4d-401f-8df9-97e41fb33776" providerId="ADAL" clId="{431D8F71-C87F-47FD-8E17-76884C7C9F32}" dt="2023-11-16T18:56:49.173" v="8" actId="47"/>
        <pc:sldMkLst>
          <pc:docMk/>
          <pc:sldMk cId="376082619" sldId="863"/>
        </pc:sldMkLst>
      </pc:sldChg>
      <pc:sldChg chg="modSp mod">
        <pc:chgData name="Aleksandra Kozlova" userId="ec96137b-aa4d-401f-8df9-97e41fb33776" providerId="ADAL" clId="{431D8F71-C87F-47FD-8E17-76884C7C9F32}" dt="2023-11-16T18:58:40.787" v="108" actId="20577"/>
        <pc:sldMkLst>
          <pc:docMk/>
          <pc:sldMk cId="3946011059" sldId="865"/>
        </pc:sldMkLst>
        <pc:spChg chg="mod">
          <ac:chgData name="Aleksandra Kozlova" userId="ec96137b-aa4d-401f-8df9-97e41fb33776" providerId="ADAL" clId="{431D8F71-C87F-47FD-8E17-76884C7C9F32}" dt="2023-11-16T18:58:40.787" v="108" actId="20577"/>
          <ac:spMkLst>
            <pc:docMk/>
            <pc:sldMk cId="3946011059" sldId="865"/>
            <ac:spMk id="3" creationId="{54432D66-516C-2121-49D8-5AA36DA6B10E}"/>
          </ac:spMkLst>
        </pc:spChg>
      </pc:sldChg>
      <pc:sldChg chg="modSp mod">
        <pc:chgData name="Aleksandra Kozlova" userId="ec96137b-aa4d-401f-8df9-97e41fb33776" providerId="ADAL" clId="{431D8F71-C87F-47FD-8E17-76884C7C9F32}" dt="2023-11-16T18:58:34.739" v="103" actId="20577"/>
        <pc:sldMkLst>
          <pc:docMk/>
          <pc:sldMk cId="2990933853" sldId="866"/>
        </pc:sldMkLst>
        <pc:spChg chg="mod">
          <ac:chgData name="Aleksandra Kozlova" userId="ec96137b-aa4d-401f-8df9-97e41fb33776" providerId="ADAL" clId="{431D8F71-C87F-47FD-8E17-76884C7C9F32}" dt="2023-11-16T18:58:34.739" v="103" actId="20577"/>
          <ac:spMkLst>
            <pc:docMk/>
            <pc:sldMk cId="2990933853" sldId="866"/>
            <ac:spMk id="2" creationId="{70796811-5762-15ED-4A69-ED396A892F9F}"/>
          </ac:spMkLst>
        </pc:spChg>
      </pc:sldChg>
      <pc:sldChg chg="modSp mod">
        <pc:chgData name="Aleksandra Kozlova" userId="ec96137b-aa4d-401f-8df9-97e41fb33776" providerId="ADAL" clId="{431D8F71-C87F-47FD-8E17-76884C7C9F32}" dt="2023-11-16T18:57:35.285" v="46" actId="1076"/>
        <pc:sldMkLst>
          <pc:docMk/>
          <pc:sldMk cId="3889463425" sldId="867"/>
        </pc:sldMkLst>
        <pc:spChg chg="mod">
          <ac:chgData name="Aleksandra Kozlova" userId="ec96137b-aa4d-401f-8df9-97e41fb33776" providerId="ADAL" clId="{431D8F71-C87F-47FD-8E17-76884C7C9F32}" dt="2023-11-16T18:57:32.284" v="45" actId="20577"/>
          <ac:spMkLst>
            <pc:docMk/>
            <pc:sldMk cId="3889463425" sldId="867"/>
            <ac:spMk id="3" creationId="{54432D66-516C-2121-49D8-5AA36DA6B10E}"/>
          </ac:spMkLst>
        </pc:spChg>
        <pc:graphicFrameChg chg="mod">
          <ac:chgData name="Aleksandra Kozlova" userId="ec96137b-aa4d-401f-8df9-97e41fb33776" providerId="ADAL" clId="{431D8F71-C87F-47FD-8E17-76884C7C9F32}" dt="2023-11-16T18:57:35.285" v="46" actId="1076"/>
          <ac:graphicFrameMkLst>
            <pc:docMk/>
            <pc:sldMk cId="3889463425" sldId="867"/>
            <ac:graphicFrameMk id="5" creationId="{3EA19BFE-2A94-019E-8394-18CF126B29E4}"/>
          </ac:graphicFrameMkLst>
        </pc:graphicFrameChg>
      </pc:sldChg>
      <pc:sldChg chg="del">
        <pc:chgData name="Aleksandra Kozlova" userId="ec96137b-aa4d-401f-8df9-97e41fb33776" providerId="ADAL" clId="{431D8F71-C87F-47FD-8E17-76884C7C9F32}" dt="2023-11-16T18:56:45.087" v="3" actId="47"/>
        <pc:sldMkLst>
          <pc:docMk/>
          <pc:sldMk cId="669958728" sldId="869"/>
        </pc:sldMkLst>
      </pc:sldChg>
      <pc:sldChg chg="del">
        <pc:chgData name="Aleksandra Kozlova" userId="ec96137b-aa4d-401f-8df9-97e41fb33776" providerId="ADAL" clId="{431D8F71-C87F-47FD-8E17-76884C7C9F32}" dt="2023-11-16T18:58:44.960" v="109" actId="47"/>
        <pc:sldMkLst>
          <pc:docMk/>
          <pc:sldMk cId="332844441" sldId="870"/>
        </pc:sldMkLst>
      </pc:sldChg>
      <pc:sldChg chg="del">
        <pc:chgData name="Aleksandra Kozlova" userId="ec96137b-aa4d-401f-8df9-97e41fb33776" providerId="ADAL" clId="{431D8F71-C87F-47FD-8E17-76884C7C9F32}" dt="2023-11-16T18:58:45.478" v="110" actId="47"/>
        <pc:sldMkLst>
          <pc:docMk/>
          <pc:sldMk cId="860769325" sldId="871"/>
        </pc:sldMkLst>
      </pc:sldChg>
      <pc:sldChg chg="del">
        <pc:chgData name="Aleksandra Kozlova" userId="ec96137b-aa4d-401f-8df9-97e41fb33776" providerId="ADAL" clId="{431D8F71-C87F-47FD-8E17-76884C7C9F32}" dt="2023-11-16T18:56:46.282" v="5" actId="47"/>
        <pc:sldMkLst>
          <pc:docMk/>
          <pc:sldMk cId="1317087083" sldId="872"/>
        </pc:sldMkLst>
      </pc:sldChg>
      <pc:sldChg chg="modSp add mod">
        <pc:chgData name="Aleksandra Kozlova" userId="ec96137b-aa4d-401f-8df9-97e41fb33776" providerId="ADAL" clId="{431D8F71-C87F-47FD-8E17-76884C7C9F32}" dt="2023-11-16T18:58:12.590" v="91" actId="255"/>
        <pc:sldMkLst>
          <pc:docMk/>
          <pc:sldMk cId="4138165619" sldId="872"/>
        </pc:sldMkLst>
        <pc:spChg chg="mod">
          <ac:chgData name="Aleksandra Kozlova" userId="ec96137b-aa4d-401f-8df9-97e41fb33776" providerId="ADAL" clId="{431D8F71-C87F-47FD-8E17-76884C7C9F32}" dt="2023-11-16T18:58:05.706" v="89" actId="1076"/>
          <ac:spMkLst>
            <pc:docMk/>
            <pc:sldMk cId="4138165619" sldId="872"/>
            <ac:spMk id="3" creationId="{54432D66-516C-2121-49D8-5AA36DA6B10E}"/>
          </ac:spMkLst>
        </pc:spChg>
        <pc:graphicFrameChg chg="mod">
          <ac:chgData name="Aleksandra Kozlova" userId="ec96137b-aa4d-401f-8df9-97e41fb33776" providerId="ADAL" clId="{431D8F71-C87F-47FD-8E17-76884C7C9F32}" dt="2023-11-16T18:58:12.590" v="91" actId="255"/>
          <ac:graphicFrameMkLst>
            <pc:docMk/>
            <pc:sldMk cId="4138165619" sldId="872"/>
            <ac:graphicFrameMk id="5" creationId="{3EA19BFE-2A94-019E-8394-18CF126B29E4}"/>
          </ac:graphicFrameMkLst>
        </pc:graphicFrameChg>
      </pc:sldChg>
      <pc:sldChg chg="addSp delSp modSp add mod ord">
        <pc:chgData name="Aleksandra Kozlova" userId="ec96137b-aa4d-401f-8df9-97e41fb33776" providerId="ADAL" clId="{431D8F71-C87F-47FD-8E17-76884C7C9F32}" dt="2023-11-24T07:36:21.171" v="1530" actId="1076"/>
        <pc:sldMkLst>
          <pc:docMk/>
          <pc:sldMk cId="1450782402" sldId="873"/>
        </pc:sldMkLst>
        <pc:spChg chg="mod">
          <ac:chgData name="Aleksandra Kozlova" userId="ec96137b-aa4d-401f-8df9-97e41fb33776" providerId="ADAL" clId="{431D8F71-C87F-47FD-8E17-76884C7C9F32}" dt="2023-11-16T19:16:23.640" v="1119" actId="20577"/>
          <ac:spMkLst>
            <pc:docMk/>
            <pc:sldMk cId="1450782402" sldId="873"/>
            <ac:spMk id="3" creationId="{54432D66-516C-2121-49D8-5AA36DA6B10E}"/>
          </ac:spMkLst>
        </pc:spChg>
        <pc:spChg chg="del">
          <ac:chgData name="Aleksandra Kozlova" userId="ec96137b-aa4d-401f-8df9-97e41fb33776" providerId="ADAL" clId="{431D8F71-C87F-47FD-8E17-76884C7C9F32}" dt="2023-11-16T18:59:25.714" v="124" actId="478"/>
          <ac:spMkLst>
            <pc:docMk/>
            <pc:sldMk cId="1450782402" sldId="873"/>
            <ac:spMk id="13" creationId="{9A89A175-6DFF-A1DA-E728-7697087E4FA9}"/>
          </ac:spMkLst>
        </pc:spChg>
        <pc:spChg chg="del">
          <ac:chgData name="Aleksandra Kozlova" userId="ec96137b-aa4d-401f-8df9-97e41fb33776" providerId="ADAL" clId="{431D8F71-C87F-47FD-8E17-76884C7C9F32}" dt="2023-11-16T18:59:26.374" v="125" actId="478"/>
          <ac:spMkLst>
            <pc:docMk/>
            <pc:sldMk cId="1450782402" sldId="873"/>
            <ac:spMk id="14" creationId="{60D0806B-D358-49D4-97B7-1103250FFCBD}"/>
          </ac:spMkLst>
        </pc:spChg>
        <pc:grpChg chg="del mod">
          <ac:chgData name="Aleksandra Kozlova" userId="ec96137b-aa4d-401f-8df9-97e41fb33776" providerId="ADAL" clId="{431D8F71-C87F-47FD-8E17-76884C7C9F32}" dt="2023-11-16T18:59:24.123" v="122" actId="478"/>
          <ac:grpSpMkLst>
            <pc:docMk/>
            <pc:sldMk cId="1450782402" sldId="873"/>
            <ac:grpSpMk id="18" creationId="{93652B28-4930-CC8B-DA87-D0F5B2420151}"/>
          </ac:grpSpMkLst>
        </pc:grpChg>
        <pc:picChg chg="add mod">
          <ac:chgData name="Aleksandra Kozlova" userId="ec96137b-aa4d-401f-8df9-97e41fb33776" providerId="ADAL" clId="{431D8F71-C87F-47FD-8E17-76884C7C9F32}" dt="2023-11-24T07:36:21.171" v="1530" actId="1076"/>
          <ac:picMkLst>
            <pc:docMk/>
            <pc:sldMk cId="1450782402" sldId="873"/>
            <ac:picMk id="2" creationId="{F80CE70D-893D-C17A-B872-9DF2B8D06572}"/>
          </ac:picMkLst>
        </pc:picChg>
        <pc:picChg chg="add mod ord">
          <ac:chgData name="Aleksandra Kozlova" userId="ec96137b-aa4d-401f-8df9-97e41fb33776" providerId="ADAL" clId="{431D8F71-C87F-47FD-8E17-76884C7C9F32}" dt="2023-11-24T07:36:09.321" v="1528" actId="167"/>
          <ac:picMkLst>
            <pc:docMk/>
            <pc:sldMk cId="1450782402" sldId="873"/>
            <ac:picMk id="5" creationId="{280B6746-0C88-EC27-5DC0-BD76980CEADA}"/>
          </ac:picMkLst>
        </pc:picChg>
        <pc:picChg chg="add del mod">
          <ac:chgData name="Aleksandra Kozlova" userId="ec96137b-aa4d-401f-8df9-97e41fb33776" providerId="ADAL" clId="{431D8F71-C87F-47FD-8E17-76884C7C9F32}" dt="2023-11-16T19:04:47.125" v="172" actId="478"/>
          <ac:picMkLst>
            <pc:docMk/>
            <pc:sldMk cId="1450782402" sldId="873"/>
            <ac:picMk id="5" creationId="{6EE02B09-3D73-88BD-AE21-431CA323F961}"/>
          </ac:picMkLst>
        </pc:picChg>
        <pc:picChg chg="add mod">
          <ac:chgData name="Aleksandra Kozlova" userId="ec96137b-aa4d-401f-8df9-97e41fb33776" providerId="ADAL" clId="{431D8F71-C87F-47FD-8E17-76884C7C9F32}" dt="2023-11-16T19:05:40.295" v="176" actId="1076"/>
          <ac:picMkLst>
            <pc:docMk/>
            <pc:sldMk cId="1450782402" sldId="873"/>
            <ac:picMk id="11" creationId="{AAFB2BB0-075C-4AD4-A136-A5AF376A59E3}"/>
          </ac:picMkLst>
        </pc:picChg>
        <pc:picChg chg="del">
          <ac:chgData name="Aleksandra Kozlova" userId="ec96137b-aa4d-401f-8df9-97e41fb33776" providerId="ADAL" clId="{431D8F71-C87F-47FD-8E17-76884C7C9F32}" dt="2023-11-16T18:59:23.651" v="120" actId="478"/>
          <ac:picMkLst>
            <pc:docMk/>
            <pc:sldMk cId="1450782402" sldId="873"/>
            <ac:picMk id="12" creationId="{249A7BCB-A1AC-ACCA-F4E0-193156EC7C96}"/>
          </ac:picMkLst>
        </pc:picChg>
        <pc:picChg chg="add mod">
          <ac:chgData name="Aleksandra Kozlova" userId="ec96137b-aa4d-401f-8df9-97e41fb33776" providerId="ADAL" clId="{431D8F71-C87F-47FD-8E17-76884C7C9F32}" dt="2023-11-24T07:36:19.985" v="1529" actId="1076"/>
          <ac:picMkLst>
            <pc:docMk/>
            <pc:sldMk cId="1450782402" sldId="873"/>
            <ac:picMk id="16" creationId="{AAE3A0C6-2A6B-AE8E-7250-6F55317FD09A}"/>
          </ac:picMkLst>
        </pc:picChg>
        <pc:picChg chg="del">
          <ac:chgData name="Aleksandra Kozlova" userId="ec96137b-aa4d-401f-8df9-97e41fb33776" providerId="ADAL" clId="{431D8F71-C87F-47FD-8E17-76884C7C9F32}" dt="2023-11-16T18:59:24.610" v="123" actId="478"/>
          <ac:picMkLst>
            <pc:docMk/>
            <pc:sldMk cId="1450782402" sldId="873"/>
            <ac:picMk id="1026" creationId="{2E3DB250-1B93-F471-5284-A0F95BD8FFAD}"/>
          </ac:picMkLst>
        </pc:picChg>
        <pc:picChg chg="add del mod">
          <ac:chgData name="Aleksandra Kozlova" userId="ec96137b-aa4d-401f-8df9-97e41fb33776" providerId="ADAL" clId="{431D8F71-C87F-47FD-8E17-76884C7C9F32}" dt="2023-11-16T19:04:46.410" v="171" actId="478"/>
          <ac:picMkLst>
            <pc:docMk/>
            <pc:sldMk cId="1450782402" sldId="873"/>
            <ac:picMk id="1028" creationId="{F978B31C-A1BE-2B81-8170-D53DBFF7D451}"/>
          </ac:picMkLst>
        </pc:picChg>
        <pc:picChg chg="add mod">
          <ac:chgData name="Aleksandra Kozlova" userId="ec96137b-aa4d-401f-8df9-97e41fb33776" providerId="ADAL" clId="{431D8F71-C87F-47FD-8E17-76884C7C9F32}" dt="2023-11-24T07:35:57.574" v="1524" actId="1076"/>
          <ac:picMkLst>
            <pc:docMk/>
            <pc:sldMk cId="1450782402" sldId="873"/>
            <ac:picMk id="1030" creationId="{676B3F22-56C2-D659-39B3-0841832A858E}"/>
          </ac:picMkLst>
        </pc:picChg>
      </pc:sldChg>
      <pc:sldChg chg="del">
        <pc:chgData name="Aleksandra Kozlova" userId="ec96137b-aa4d-401f-8df9-97e41fb33776" providerId="ADAL" clId="{431D8F71-C87F-47FD-8E17-76884C7C9F32}" dt="2023-11-16T18:56:46.906" v="6" actId="47"/>
        <pc:sldMkLst>
          <pc:docMk/>
          <pc:sldMk cId="4200070577" sldId="873"/>
        </pc:sldMkLst>
      </pc:sldChg>
      <pc:sldChg chg="add del">
        <pc:chgData name="Aleksandra Kozlova" userId="ec96137b-aa4d-401f-8df9-97e41fb33776" providerId="ADAL" clId="{431D8F71-C87F-47FD-8E17-76884C7C9F32}" dt="2023-11-16T19:06:06.988" v="182" actId="47"/>
        <pc:sldMkLst>
          <pc:docMk/>
          <pc:sldMk cId="516998488" sldId="874"/>
        </pc:sldMkLst>
      </pc:sldChg>
      <pc:sldChg chg="del">
        <pc:chgData name="Aleksandra Kozlova" userId="ec96137b-aa4d-401f-8df9-97e41fb33776" providerId="ADAL" clId="{431D8F71-C87F-47FD-8E17-76884C7C9F32}" dt="2023-11-16T18:56:48.147" v="7" actId="47"/>
        <pc:sldMkLst>
          <pc:docMk/>
          <pc:sldMk cId="2755527740" sldId="874"/>
        </pc:sldMkLst>
      </pc:sldChg>
      <pc:sldChg chg="addSp delSp modSp add mod modNotesTx">
        <pc:chgData name="Aleksandra Kozlova" userId="ec96137b-aa4d-401f-8df9-97e41fb33776" providerId="ADAL" clId="{431D8F71-C87F-47FD-8E17-76884C7C9F32}" dt="2023-11-24T08:19:32.700" v="1539"/>
        <pc:sldMkLst>
          <pc:docMk/>
          <pc:sldMk cId="3372660349" sldId="874"/>
        </pc:sldMkLst>
        <pc:spChg chg="mod">
          <ac:chgData name="Aleksandra Kozlova" userId="ec96137b-aa4d-401f-8df9-97e41fb33776" providerId="ADAL" clId="{431D8F71-C87F-47FD-8E17-76884C7C9F32}" dt="2023-11-16T19:06:41.890" v="212" actId="1076"/>
          <ac:spMkLst>
            <pc:docMk/>
            <pc:sldMk cId="3372660349" sldId="874"/>
            <ac:spMk id="3" creationId="{54432D66-516C-2121-49D8-5AA36DA6B10E}"/>
          </ac:spMkLst>
        </pc:spChg>
        <pc:graphicFrameChg chg="add mod modGraphic">
          <ac:chgData name="Aleksandra Kozlova" userId="ec96137b-aa4d-401f-8df9-97e41fb33776" providerId="ADAL" clId="{431D8F71-C87F-47FD-8E17-76884C7C9F32}" dt="2023-11-24T08:19:32.700" v="1539"/>
          <ac:graphicFrameMkLst>
            <pc:docMk/>
            <pc:sldMk cId="3372660349" sldId="874"/>
            <ac:graphicFrameMk id="4" creationId="{0B124968-B351-289A-800B-5B55B02175F2}"/>
          </ac:graphicFrameMkLst>
        </pc:graphicFrameChg>
        <pc:picChg chg="del">
          <ac:chgData name="Aleksandra Kozlova" userId="ec96137b-aa4d-401f-8df9-97e41fb33776" providerId="ADAL" clId="{431D8F71-C87F-47FD-8E17-76884C7C9F32}" dt="2023-11-16T19:06:27.506" v="211" actId="478"/>
          <ac:picMkLst>
            <pc:docMk/>
            <pc:sldMk cId="3372660349" sldId="874"/>
            <ac:picMk id="2" creationId="{F80CE70D-893D-C17A-B872-9DF2B8D06572}"/>
          </ac:picMkLst>
        </pc:picChg>
        <pc:picChg chg="del">
          <ac:chgData name="Aleksandra Kozlova" userId="ec96137b-aa4d-401f-8df9-97e41fb33776" providerId="ADAL" clId="{431D8F71-C87F-47FD-8E17-76884C7C9F32}" dt="2023-11-16T19:06:25.864" v="208" actId="478"/>
          <ac:picMkLst>
            <pc:docMk/>
            <pc:sldMk cId="3372660349" sldId="874"/>
            <ac:picMk id="11" creationId="{AAFB2BB0-075C-4AD4-A136-A5AF376A59E3}"/>
          </ac:picMkLst>
        </pc:picChg>
        <pc:picChg chg="del">
          <ac:chgData name="Aleksandra Kozlova" userId="ec96137b-aa4d-401f-8df9-97e41fb33776" providerId="ADAL" clId="{431D8F71-C87F-47FD-8E17-76884C7C9F32}" dt="2023-11-16T19:06:26.365" v="209" actId="478"/>
          <ac:picMkLst>
            <pc:docMk/>
            <pc:sldMk cId="3372660349" sldId="874"/>
            <ac:picMk id="16" creationId="{AAE3A0C6-2A6B-AE8E-7250-6F55317FD09A}"/>
          </ac:picMkLst>
        </pc:picChg>
        <pc:picChg chg="del">
          <ac:chgData name="Aleksandra Kozlova" userId="ec96137b-aa4d-401f-8df9-97e41fb33776" providerId="ADAL" clId="{431D8F71-C87F-47FD-8E17-76884C7C9F32}" dt="2023-11-16T19:06:26.866" v="210" actId="478"/>
          <ac:picMkLst>
            <pc:docMk/>
            <pc:sldMk cId="3372660349" sldId="874"/>
            <ac:picMk id="1030" creationId="{676B3F22-56C2-D659-39B3-0841832A858E}"/>
          </ac:picMkLst>
        </pc:picChg>
      </pc:sldChg>
      <pc:sldChg chg="modSp add mod modNotesTx">
        <pc:chgData name="Aleksandra Kozlova" userId="ec96137b-aa4d-401f-8df9-97e41fb33776" providerId="ADAL" clId="{431D8F71-C87F-47FD-8E17-76884C7C9F32}" dt="2023-11-23T11:32:07.950" v="1523" actId="20577"/>
        <pc:sldMkLst>
          <pc:docMk/>
          <pc:sldMk cId="3115909144" sldId="875"/>
        </pc:sldMkLst>
        <pc:spChg chg="mod">
          <ac:chgData name="Aleksandra Kozlova" userId="ec96137b-aa4d-401f-8df9-97e41fb33776" providerId="ADAL" clId="{431D8F71-C87F-47FD-8E17-76884C7C9F32}" dt="2023-11-16T19:16:37.063" v="1126" actId="20577"/>
          <ac:spMkLst>
            <pc:docMk/>
            <pc:sldMk cId="3115909144" sldId="875"/>
            <ac:spMk id="3" creationId="{54432D66-516C-2121-49D8-5AA36DA6B10E}"/>
          </ac:spMkLst>
        </pc:spChg>
        <pc:graphicFrameChg chg="mod">
          <ac:chgData name="Aleksandra Kozlova" userId="ec96137b-aa4d-401f-8df9-97e41fb33776" providerId="ADAL" clId="{431D8F71-C87F-47FD-8E17-76884C7C9F32}" dt="2023-11-23T11:32:07.950" v="1523" actId="20577"/>
          <ac:graphicFrameMkLst>
            <pc:docMk/>
            <pc:sldMk cId="3115909144" sldId="875"/>
            <ac:graphicFrameMk id="4" creationId="{0B124968-B351-289A-800B-5B55B02175F2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daridigitaliarhivs.lv/digitalo-agentu-karte/" TargetMode="External"/><Relationship Id="rId1" Type="http://schemas.openxmlformats.org/officeDocument/2006/relationships/hyperlink" Target="https://www.eparaksts.lv/lv/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daridigitaliarhivs.lv/digitalo-agentu-karte/" TargetMode="External"/><Relationship Id="rId1" Type="http://schemas.openxmlformats.org/officeDocument/2006/relationships/hyperlink" Target="https://www.eparaksts.lv/lv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7BC01-1D77-4EEA-A99E-2DE534EF10D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v-LV"/>
        </a:p>
      </dgm:t>
    </dgm:pt>
    <dgm:pt modelId="{B0B8C3ED-9A61-4786-9BBF-B9CD159044B1}">
      <dgm:prSet phldrT="[Text]" custT="1"/>
      <dgm:spPr/>
      <dgm:t>
        <a:bodyPr/>
        <a:lstStyle/>
        <a:p>
          <a:r>
            <a:rPr lang="lv-LV" sz="2400" b="1">
              <a:latin typeface="Calibri"/>
              <a:ea typeface="Calibri"/>
              <a:cs typeface="Calibri"/>
            </a:rPr>
            <a:t>Mērķis</a:t>
          </a:r>
        </a:p>
      </dgm:t>
    </dgm:pt>
    <dgm:pt modelId="{AF4165F0-52D0-48E5-AB7D-E05C90D35CBC}" type="parTrans" cxnId="{4A23AB8A-9E8D-40ED-AA26-C7E829461C09}">
      <dgm:prSet/>
      <dgm:spPr/>
      <dgm:t>
        <a:bodyPr/>
        <a:lstStyle/>
        <a:p>
          <a:endParaRPr lang="lv-LV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3BA86DE-44E7-40A8-8E50-78C3232275B9}" type="sibTrans" cxnId="{4A23AB8A-9E8D-40ED-AA26-C7E829461C09}">
      <dgm:prSet/>
      <dgm:spPr/>
      <dgm:t>
        <a:bodyPr/>
        <a:lstStyle/>
        <a:p>
          <a:endParaRPr lang="lv-LV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720731A-A06E-4E92-B0DF-174A65C488A7}">
      <dgm:prSet phldr="0" custT="1"/>
      <dgm:spPr/>
      <dgm:t>
        <a:bodyPr/>
        <a:lstStyle/>
        <a:p>
          <a:pPr rtl="0"/>
          <a:r>
            <a:rPr lang="lv-LV" sz="2000" dirty="0">
              <a:latin typeface="Calibri"/>
              <a:cs typeface="Calibri"/>
            </a:rPr>
            <a:t>Stiprināt E-veselības sistēmas drošību un personu datu aizsardzību kopumā, jo E-veselības sistēmā tiek uzkrāti īpašu kategoriju personas dati-veselības dati. </a:t>
          </a:r>
        </a:p>
      </dgm:t>
    </dgm:pt>
    <dgm:pt modelId="{7BC4B317-619A-41EC-B9A5-F2AE432E5DFE}" type="parTrans" cxnId="{589F074A-7C24-4536-B41A-390BDAB081A2}">
      <dgm:prSet/>
      <dgm:spPr/>
      <dgm:t>
        <a:bodyPr/>
        <a:lstStyle/>
        <a:p>
          <a:endParaRPr lang="lv-LV"/>
        </a:p>
      </dgm:t>
    </dgm:pt>
    <dgm:pt modelId="{47AC291A-13CE-48B2-B3B4-A01C81A3E497}" type="sibTrans" cxnId="{589F074A-7C24-4536-B41A-390BDAB081A2}">
      <dgm:prSet/>
      <dgm:spPr/>
      <dgm:t>
        <a:bodyPr/>
        <a:lstStyle/>
        <a:p>
          <a:endParaRPr lang="lv-LV"/>
        </a:p>
      </dgm:t>
    </dgm:pt>
    <dgm:pt modelId="{37D4ADB8-328A-470D-B7E9-3368AE215D24}" type="pres">
      <dgm:prSet presAssocID="{66C7BC01-1D77-4EEA-A99E-2DE534EF10D7}" presName="linear" presStyleCnt="0">
        <dgm:presLayoutVars>
          <dgm:dir/>
          <dgm:animLvl val="lvl"/>
          <dgm:resizeHandles val="exact"/>
        </dgm:presLayoutVars>
      </dgm:prSet>
      <dgm:spPr/>
    </dgm:pt>
    <dgm:pt modelId="{3E940875-0AC1-4707-B7D6-CA86DAB91334}" type="pres">
      <dgm:prSet presAssocID="{B0B8C3ED-9A61-4786-9BBF-B9CD159044B1}" presName="parentLin" presStyleCnt="0"/>
      <dgm:spPr/>
    </dgm:pt>
    <dgm:pt modelId="{C3596F9C-0629-4B6B-A774-F854A67B8EF3}" type="pres">
      <dgm:prSet presAssocID="{B0B8C3ED-9A61-4786-9BBF-B9CD159044B1}" presName="parentLeftMargin" presStyleLbl="node1" presStyleIdx="0" presStyleCnt="1"/>
      <dgm:spPr/>
    </dgm:pt>
    <dgm:pt modelId="{CC938B0E-EEC1-43A4-B2A5-DF239F5B9B64}" type="pres">
      <dgm:prSet presAssocID="{B0B8C3ED-9A61-4786-9BBF-B9CD159044B1}" presName="parentText" presStyleLbl="node1" presStyleIdx="0" presStyleCnt="1" custLinFactY="-73874" custLinFactNeighborX="-11589" custLinFactNeighborY="-100000">
        <dgm:presLayoutVars>
          <dgm:chMax val="0"/>
          <dgm:bulletEnabled val="1"/>
        </dgm:presLayoutVars>
      </dgm:prSet>
      <dgm:spPr/>
    </dgm:pt>
    <dgm:pt modelId="{CA911F41-BB87-4D2F-AB2A-9BD034F70750}" type="pres">
      <dgm:prSet presAssocID="{B0B8C3ED-9A61-4786-9BBF-B9CD159044B1}" presName="negativeSpace" presStyleCnt="0"/>
      <dgm:spPr/>
    </dgm:pt>
    <dgm:pt modelId="{1B043BC1-F1C5-4994-9BDF-586DCB304C7D}" type="pres">
      <dgm:prSet presAssocID="{B0B8C3ED-9A61-4786-9BBF-B9CD159044B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3ACAD08-AFB2-4752-8797-CF1C2F0ED5A5}" type="presOf" srcId="{B0B8C3ED-9A61-4786-9BBF-B9CD159044B1}" destId="{C3596F9C-0629-4B6B-A774-F854A67B8EF3}" srcOrd="0" destOrd="0" presId="urn:microsoft.com/office/officeart/2005/8/layout/list1"/>
    <dgm:cxn modelId="{589F074A-7C24-4536-B41A-390BDAB081A2}" srcId="{B0B8C3ED-9A61-4786-9BBF-B9CD159044B1}" destId="{5720731A-A06E-4E92-B0DF-174A65C488A7}" srcOrd="0" destOrd="0" parTransId="{7BC4B317-619A-41EC-B9A5-F2AE432E5DFE}" sibTransId="{47AC291A-13CE-48B2-B3B4-A01C81A3E497}"/>
    <dgm:cxn modelId="{ADA85955-F793-4077-AD03-95F2996B507F}" type="presOf" srcId="{5720731A-A06E-4E92-B0DF-174A65C488A7}" destId="{1B043BC1-F1C5-4994-9BDF-586DCB304C7D}" srcOrd="0" destOrd="0" presId="urn:microsoft.com/office/officeart/2005/8/layout/list1"/>
    <dgm:cxn modelId="{C443B57A-A4A8-4D90-A3D1-DB3E09180FDE}" type="presOf" srcId="{66C7BC01-1D77-4EEA-A99E-2DE534EF10D7}" destId="{37D4ADB8-328A-470D-B7E9-3368AE215D24}" srcOrd="0" destOrd="0" presId="urn:microsoft.com/office/officeart/2005/8/layout/list1"/>
    <dgm:cxn modelId="{4A23AB8A-9E8D-40ED-AA26-C7E829461C09}" srcId="{66C7BC01-1D77-4EEA-A99E-2DE534EF10D7}" destId="{B0B8C3ED-9A61-4786-9BBF-B9CD159044B1}" srcOrd="0" destOrd="0" parTransId="{AF4165F0-52D0-48E5-AB7D-E05C90D35CBC}" sibTransId="{33BA86DE-44E7-40A8-8E50-78C3232275B9}"/>
    <dgm:cxn modelId="{B47452F3-1BDE-41C2-8B5E-89AA7C926E24}" type="presOf" srcId="{B0B8C3ED-9A61-4786-9BBF-B9CD159044B1}" destId="{CC938B0E-EEC1-43A4-B2A5-DF239F5B9B64}" srcOrd="1" destOrd="0" presId="urn:microsoft.com/office/officeart/2005/8/layout/list1"/>
    <dgm:cxn modelId="{B1B5A303-51DD-43E6-BBFE-0868912393AA}" type="presParOf" srcId="{37D4ADB8-328A-470D-B7E9-3368AE215D24}" destId="{3E940875-0AC1-4707-B7D6-CA86DAB91334}" srcOrd="0" destOrd="0" presId="urn:microsoft.com/office/officeart/2005/8/layout/list1"/>
    <dgm:cxn modelId="{DEE6C0ED-4A74-4F72-B050-8E348A9F452C}" type="presParOf" srcId="{3E940875-0AC1-4707-B7D6-CA86DAB91334}" destId="{C3596F9C-0629-4B6B-A774-F854A67B8EF3}" srcOrd="0" destOrd="0" presId="urn:microsoft.com/office/officeart/2005/8/layout/list1"/>
    <dgm:cxn modelId="{6D2D34AE-3077-40A5-8BF5-D20A322EA827}" type="presParOf" srcId="{3E940875-0AC1-4707-B7D6-CA86DAB91334}" destId="{CC938B0E-EEC1-43A4-B2A5-DF239F5B9B64}" srcOrd="1" destOrd="0" presId="urn:microsoft.com/office/officeart/2005/8/layout/list1"/>
    <dgm:cxn modelId="{CC2C0FCC-E28A-4D73-ABEE-1BD2008611D9}" type="presParOf" srcId="{37D4ADB8-328A-470D-B7E9-3368AE215D24}" destId="{CA911F41-BB87-4D2F-AB2A-9BD034F70750}" srcOrd="1" destOrd="0" presId="urn:microsoft.com/office/officeart/2005/8/layout/list1"/>
    <dgm:cxn modelId="{2129B6EF-1E4A-4490-A739-5BB566D5C4C9}" type="presParOf" srcId="{37D4ADB8-328A-470D-B7E9-3368AE215D24}" destId="{1B043BC1-F1C5-4994-9BDF-586DCB304C7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C7BC01-1D77-4EEA-A99E-2DE534EF10D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v-LV"/>
        </a:p>
      </dgm:t>
    </dgm:pt>
    <dgm:pt modelId="{5720731A-A06E-4E92-B0DF-174A65C488A7}">
      <dgm:prSet phldr="0" custT="1"/>
      <dgm:spPr/>
      <dgm:t>
        <a:bodyPr/>
        <a:lstStyle/>
        <a:p>
          <a:pPr rtl="0"/>
          <a:r>
            <a:rPr lang="lv-LV" sz="2000" b="1" dirty="0">
              <a:latin typeface="Calibri"/>
              <a:cs typeface="Calibri"/>
            </a:rPr>
            <a:t>Pamatojums</a:t>
          </a:r>
          <a:endParaRPr lang="lv-LV" sz="2000" dirty="0">
            <a:latin typeface="Calibri"/>
            <a:cs typeface="Calibri"/>
          </a:endParaRPr>
        </a:p>
      </dgm:t>
    </dgm:pt>
    <dgm:pt modelId="{7BC4B317-619A-41EC-B9A5-F2AE432E5DFE}" type="parTrans" cxnId="{589F074A-7C24-4536-B41A-390BDAB081A2}">
      <dgm:prSet/>
      <dgm:spPr/>
      <dgm:t>
        <a:bodyPr/>
        <a:lstStyle/>
        <a:p>
          <a:endParaRPr lang="lv-LV" sz="2000"/>
        </a:p>
      </dgm:t>
    </dgm:pt>
    <dgm:pt modelId="{47AC291A-13CE-48B2-B3B4-A01C81A3E497}" type="sibTrans" cxnId="{589F074A-7C24-4536-B41A-390BDAB081A2}">
      <dgm:prSet/>
      <dgm:spPr/>
      <dgm:t>
        <a:bodyPr/>
        <a:lstStyle/>
        <a:p>
          <a:endParaRPr lang="lv-LV" sz="2000"/>
        </a:p>
      </dgm:t>
    </dgm:pt>
    <dgm:pt modelId="{B84DD48D-F22D-4E95-8056-DA32CBE133F0}">
      <dgm:prSet phldr="0" custT="1"/>
      <dgm:spPr/>
      <dgm:t>
        <a:bodyPr/>
        <a:lstStyle/>
        <a:p>
          <a:pPr algn="l"/>
          <a:r>
            <a:rPr lang="lv-LV" sz="2000" dirty="0"/>
            <a:t>Kvalificētie līdzekļi satur digitālu sertifikātu, kas ir pārbaudāms un digitālajā vidē nodrošina tādu personas identitātes apliecināšanu, kas ir līdzvērtīga personu apliecinošu dokumentu uzrādīšanai klātienē.</a:t>
          </a:r>
          <a:endParaRPr lang="lv-LV" sz="2000" dirty="0">
            <a:latin typeface="Calibri"/>
            <a:cs typeface="Calibri"/>
          </a:endParaRPr>
        </a:p>
      </dgm:t>
    </dgm:pt>
    <dgm:pt modelId="{8CA53220-882C-4D8A-8E18-2128DA468FC3}" type="parTrans" cxnId="{87A68CA4-1EA0-4392-A584-A5E44B02B8C7}">
      <dgm:prSet/>
      <dgm:spPr/>
      <dgm:t>
        <a:bodyPr/>
        <a:lstStyle/>
        <a:p>
          <a:endParaRPr lang="lv-LV" sz="2000"/>
        </a:p>
      </dgm:t>
    </dgm:pt>
    <dgm:pt modelId="{E030FB29-9C50-4D1C-9B4F-BEB40BD3047B}" type="sibTrans" cxnId="{87A68CA4-1EA0-4392-A584-A5E44B02B8C7}">
      <dgm:prSet/>
      <dgm:spPr/>
      <dgm:t>
        <a:bodyPr/>
        <a:lstStyle/>
        <a:p>
          <a:endParaRPr lang="lv-LV" sz="2000"/>
        </a:p>
      </dgm:t>
    </dgm:pt>
    <dgm:pt modelId="{1372D093-51BA-473A-8CE9-614D5FF1D658}">
      <dgm:prSet phldr="0" custT="1"/>
      <dgm:spPr/>
      <dgm:t>
        <a:bodyPr/>
        <a:lstStyle/>
        <a:p>
          <a:pPr algn="l"/>
          <a:r>
            <a:rPr lang="lv-LV" sz="2000" dirty="0"/>
            <a:t>CERT.LV ieskatā kvalificētu elektroniskās identifikācijas līdzekļu lietojums sniedz ievērojami lielāku uzticamību paša lietotāja identitātei, kā arī samazina riskus, ka neautorizētas personas spēs piekļūt personiskai informācijai, tostarp īpašu kategoriju datiem.</a:t>
          </a:r>
        </a:p>
      </dgm:t>
    </dgm:pt>
    <dgm:pt modelId="{80C0D9FD-15C7-4CCC-89D1-A35356F76348}" type="parTrans" cxnId="{DBC791B7-90A3-485F-8939-440B44209C70}">
      <dgm:prSet/>
      <dgm:spPr/>
      <dgm:t>
        <a:bodyPr/>
        <a:lstStyle/>
        <a:p>
          <a:endParaRPr lang="lv-LV" sz="2000"/>
        </a:p>
      </dgm:t>
    </dgm:pt>
    <dgm:pt modelId="{30A921F4-162A-4135-B0F5-CC31526E0278}" type="sibTrans" cxnId="{DBC791B7-90A3-485F-8939-440B44209C70}">
      <dgm:prSet/>
      <dgm:spPr/>
      <dgm:t>
        <a:bodyPr/>
        <a:lstStyle/>
        <a:p>
          <a:endParaRPr lang="lv-LV" sz="2000"/>
        </a:p>
      </dgm:t>
    </dgm:pt>
    <dgm:pt modelId="{81985639-74F3-401B-9FCE-4ED9FD3B4D29}">
      <dgm:prSet phldr="0" custT="1"/>
      <dgm:spPr/>
      <dgm:t>
        <a:bodyPr/>
        <a:lstStyle/>
        <a:p>
          <a:pPr algn="l"/>
          <a:r>
            <a:rPr lang="lv-LV" sz="2000"/>
            <a:t>Internetbanku identifikācijas līdzekļi nav kvalificēti identifikācijas līdzekļi. Tas ir savulaik ieviests pagaidu risinājums, kam šobrīd ir pieejamas daudz drošākas alternatīvas.</a:t>
          </a:r>
        </a:p>
      </dgm:t>
    </dgm:pt>
    <dgm:pt modelId="{866DCF03-81DE-4C4E-B68B-4B431C44322F}" type="parTrans" cxnId="{D1FB0F43-B6F4-4C52-9869-DEF721291285}">
      <dgm:prSet/>
      <dgm:spPr/>
      <dgm:t>
        <a:bodyPr/>
        <a:lstStyle/>
        <a:p>
          <a:endParaRPr lang="lv-LV" sz="2000"/>
        </a:p>
      </dgm:t>
    </dgm:pt>
    <dgm:pt modelId="{60F36559-B5EE-4265-874B-7EC44F57F3E4}" type="sibTrans" cxnId="{D1FB0F43-B6F4-4C52-9869-DEF721291285}">
      <dgm:prSet/>
      <dgm:spPr/>
      <dgm:t>
        <a:bodyPr/>
        <a:lstStyle/>
        <a:p>
          <a:endParaRPr lang="lv-LV" sz="2000"/>
        </a:p>
      </dgm:t>
    </dgm:pt>
    <dgm:pt modelId="{37D4ADB8-328A-470D-B7E9-3368AE215D24}" type="pres">
      <dgm:prSet presAssocID="{66C7BC01-1D77-4EEA-A99E-2DE534EF10D7}" presName="linear" presStyleCnt="0">
        <dgm:presLayoutVars>
          <dgm:dir/>
          <dgm:animLvl val="lvl"/>
          <dgm:resizeHandles val="exact"/>
        </dgm:presLayoutVars>
      </dgm:prSet>
      <dgm:spPr/>
    </dgm:pt>
    <dgm:pt modelId="{866331A7-DAF9-417B-9D32-959CDDD628D8}" type="pres">
      <dgm:prSet presAssocID="{5720731A-A06E-4E92-B0DF-174A65C488A7}" presName="parentLin" presStyleCnt="0"/>
      <dgm:spPr/>
    </dgm:pt>
    <dgm:pt modelId="{368E3086-7BE0-40D6-A62E-A15888CE2869}" type="pres">
      <dgm:prSet presAssocID="{5720731A-A06E-4E92-B0DF-174A65C488A7}" presName="parentLeftMargin" presStyleLbl="node1" presStyleIdx="0" presStyleCnt="1"/>
      <dgm:spPr/>
    </dgm:pt>
    <dgm:pt modelId="{CE1EF859-D6E5-4BC3-A813-BB890AAA7EB1}" type="pres">
      <dgm:prSet presAssocID="{5720731A-A06E-4E92-B0DF-174A65C488A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1D32736-DDC1-471A-80D9-36A24232F7C9}" type="pres">
      <dgm:prSet presAssocID="{5720731A-A06E-4E92-B0DF-174A65C488A7}" presName="negativeSpace" presStyleCnt="0"/>
      <dgm:spPr/>
    </dgm:pt>
    <dgm:pt modelId="{D6B5C815-774B-4358-B842-26AA8B12A9FA}" type="pres">
      <dgm:prSet presAssocID="{5720731A-A06E-4E92-B0DF-174A65C488A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B1AD72A-4AEF-42F0-8E0A-6523B84D0ED2}" type="presOf" srcId="{5720731A-A06E-4E92-B0DF-174A65C488A7}" destId="{CE1EF859-D6E5-4BC3-A813-BB890AAA7EB1}" srcOrd="1" destOrd="0" presId="urn:microsoft.com/office/officeart/2005/8/layout/list1"/>
    <dgm:cxn modelId="{D1FB0F43-B6F4-4C52-9869-DEF721291285}" srcId="{5720731A-A06E-4E92-B0DF-174A65C488A7}" destId="{81985639-74F3-401B-9FCE-4ED9FD3B4D29}" srcOrd="2" destOrd="0" parTransId="{866DCF03-81DE-4C4E-B68B-4B431C44322F}" sibTransId="{60F36559-B5EE-4265-874B-7EC44F57F3E4}"/>
    <dgm:cxn modelId="{589F074A-7C24-4536-B41A-390BDAB081A2}" srcId="{66C7BC01-1D77-4EEA-A99E-2DE534EF10D7}" destId="{5720731A-A06E-4E92-B0DF-174A65C488A7}" srcOrd="0" destOrd="0" parTransId="{7BC4B317-619A-41EC-B9A5-F2AE432E5DFE}" sibTransId="{47AC291A-13CE-48B2-B3B4-A01C81A3E497}"/>
    <dgm:cxn modelId="{9DA8114D-3637-4309-9D84-43D82AF47B22}" type="presOf" srcId="{1372D093-51BA-473A-8CE9-614D5FF1D658}" destId="{D6B5C815-774B-4358-B842-26AA8B12A9FA}" srcOrd="0" destOrd="1" presId="urn:microsoft.com/office/officeart/2005/8/layout/list1"/>
    <dgm:cxn modelId="{E8F7D96D-182F-4A43-9D0F-48EF4EA40712}" type="presOf" srcId="{B84DD48D-F22D-4E95-8056-DA32CBE133F0}" destId="{D6B5C815-774B-4358-B842-26AA8B12A9FA}" srcOrd="0" destOrd="0" presId="urn:microsoft.com/office/officeart/2005/8/layout/list1"/>
    <dgm:cxn modelId="{34AB4077-5CA2-4E44-82E9-E3EEB949083A}" type="presOf" srcId="{5720731A-A06E-4E92-B0DF-174A65C488A7}" destId="{368E3086-7BE0-40D6-A62E-A15888CE2869}" srcOrd="0" destOrd="0" presId="urn:microsoft.com/office/officeart/2005/8/layout/list1"/>
    <dgm:cxn modelId="{C443B57A-A4A8-4D90-A3D1-DB3E09180FDE}" type="presOf" srcId="{66C7BC01-1D77-4EEA-A99E-2DE534EF10D7}" destId="{37D4ADB8-328A-470D-B7E9-3368AE215D24}" srcOrd="0" destOrd="0" presId="urn:microsoft.com/office/officeart/2005/8/layout/list1"/>
    <dgm:cxn modelId="{87A68CA4-1EA0-4392-A584-A5E44B02B8C7}" srcId="{5720731A-A06E-4E92-B0DF-174A65C488A7}" destId="{B84DD48D-F22D-4E95-8056-DA32CBE133F0}" srcOrd="0" destOrd="0" parTransId="{8CA53220-882C-4D8A-8E18-2128DA468FC3}" sibTransId="{E030FB29-9C50-4D1C-9B4F-BEB40BD3047B}"/>
    <dgm:cxn modelId="{D312BFAE-382B-4B9C-BA4A-7BB13AEEB56C}" type="presOf" srcId="{81985639-74F3-401B-9FCE-4ED9FD3B4D29}" destId="{D6B5C815-774B-4358-B842-26AA8B12A9FA}" srcOrd="0" destOrd="2" presId="urn:microsoft.com/office/officeart/2005/8/layout/list1"/>
    <dgm:cxn modelId="{DBC791B7-90A3-485F-8939-440B44209C70}" srcId="{5720731A-A06E-4E92-B0DF-174A65C488A7}" destId="{1372D093-51BA-473A-8CE9-614D5FF1D658}" srcOrd="1" destOrd="0" parTransId="{80C0D9FD-15C7-4CCC-89D1-A35356F76348}" sibTransId="{30A921F4-162A-4135-B0F5-CC31526E0278}"/>
    <dgm:cxn modelId="{9FDC3D0D-66A8-4E97-A38C-ABF2CE452B6D}" type="presParOf" srcId="{37D4ADB8-328A-470D-B7E9-3368AE215D24}" destId="{866331A7-DAF9-417B-9D32-959CDDD628D8}" srcOrd="0" destOrd="0" presId="urn:microsoft.com/office/officeart/2005/8/layout/list1"/>
    <dgm:cxn modelId="{AC404A91-6CE6-4916-BF6D-B95A50E718DC}" type="presParOf" srcId="{866331A7-DAF9-417B-9D32-959CDDD628D8}" destId="{368E3086-7BE0-40D6-A62E-A15888CE2869}" srcOrd="0" destOrd="0" presId="urn:microsoft.com/office/officeart/2005/8/layout/list1"/>
    <dgm:cxn modelId="{936A4F9D-92CB-4084-B6D5-FED12FA4888F}" type="presParOf" srcId="{866331A7-DAF9-417B-9D32-959CDDD628D8}" destId="{CE1EF859-D6E5-4BC3-A813-BB890AAA7EB1}" srcOrd="1" destOrd="0" presId="urn:microsoft.com/office/officeart/2005/8/layout/list1"/>
    <dgm:cxn modelId="{BD203E8B-398F-4715-AF6E-1CCB406863E5}" type="presParOf" srcId="{37D4ADB8-328A-470D-B7E9-3368AE215D24}" destId="{11D32736-DDC1-471A-80D9-36A24232F7C9}" srcOrd="1" destOrd="0" presId="urn:microsoft.com/office/officeart/2005/8/layout/list1"/>
    <dgm:cxn modelId="{092AB014-7876-48D8-9B7A-FBE792DE9AFB}" type="presParOf" srcId="{37D4ADB8-328A-470D-B7E9-3368AE215D24}" destId="{D6B5C815-774B-4358-B842-26AA8B12A9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6F0164-4B1A-4C3E-AC32-160A2579698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v-LV"/>
        </a:p>
      </dgm:t>
    </dgm:pt>
    <dgm:pt modelId="{D66BD5C3-7671-44E3-933F-1C2BB9B7E848}">
      <dgm:prSet phldrT="[Text]" custT="1"/>
      <dgm:spPr/>
      <dgm:t>
        <a:bodyPr/>
        <a:lstStyle/>
        <a:p>
          <a:r>
            <a:rPr lang="lv-LV" sz="1800" dirty="0"/>
            <a:t>Es strādāju savā programmatūrā, nevis E-veselības portālā, vai man būs nepieciešams izmantot jaunās autentifikācijas metodes?</a:t>
          </a:r>
        </a:p>
      </dgm:t>
    </dgm:pt>
    <dgm:pt modelId="{34243C23-8B25-4554-9DD3-E774AF314013}" type="parTrans" cxnId="{CDE7F457-027D-4A52-9970-AB3B7E2C98FB}">
      <dgm:prSet/>
      <dgm:spPr/>
      <dgm:t>
        <a:bodyPr/>
        <a:lstStyle/>
        <a:p>
          <a:endParaRPr lang="lv-LV" sz="1800"/>
        </a:p>
      </dgm:t>
    </dgm:pt>
    <dgm:pt modelId="{7937D379-6319-46E4-B5B6-1C9A8BD8C8E2}" type="sibTrans" cxnId="{CDE7F457-027D-4A52-9970-AB3B7E2C98FB}">
      <dgm:prSet/>
      <dgm:spPr/>
      <dgm:t>
        <a:bodyPr/>
        <a:lstStyle/>
        <a:p>
          <a:endParaRPr lang="lv-LV" sz="1800"/>
        </a:p>
      </dgm:t>
    </dgm:pt>
    <dgm:pt modelId="{494E64FC-4865-4342-83D1-E581EC5BE04A}">
      <dgm:prSet phldrT="[Text]" custT="1"/>
      <dgm:spPr/>
      <dgm:t>
        <a:bodyPr/>
        <a:lstStyle/>
        <a:p>
          <a:r>
            <a:rPr lang="lv-LV" sz="1800" dirty="0"/>
            <a:t>Jā, būs nepieciešams.</a:t>
          </a:r>
        </a:p>
      </dgm:t>
    </dgm:pt>
    <dgm:pt modelId="{B5806B39-1A40-4E31-81FE-0110306976EC}" type="parTrans" cxnId="{4014531D-4F98-44B5-967F-955AD2C52BBC}">
      <dgm:prSet/>
      <dgm:spPr/>
      <dgm:t>
        <a:bodyPr/>
        <a:lstStyle/>
        <a:p>
          <a:endParaRPr lang="lv-LV" sz="1800"/>
        </a:p>
      </dgm:t>
    </dgm:pt>
    <dgm:pt modelId="{9C3CBC4E-FA30-4C87-8545-4FB23E0FE6FC}" type="sibTrans" cxnId="{4014531D-4F98-44B5-967F-955AD2C52BBC}">
      <dgm:prSet/>
      <dgm:spPr/>
      <dgm:t>
        <a:bodyPr/>
        <a:lstStyle/>
        <a:p>
          <a:endParaRPr lang="lv-LV" sz="1800"/>
        </a:p>
      </dgm:t>
    </dgm:pt>
    <dgm:pt modelId="{700E9604-6F28-4480-947F-C7523750BCCB}">
      <dgm:prSet phldrT="[Text]" custT="1"/>
      <dgm:spPr/>
      <dgm:t>
        <a:bodyPr/>
        <a:lstStyle/>
        <a:p>
          <a:r>
            <a:rPr lang="lv-LV" sz="1800" dirty="0"/>
            <a:t>Es strādāju savā programmatūrā, nevis E-veselības portālā, vai man būs iespēja turpmāk strādāt tajā ar jauno autentifikāciju?</a:t>
          </a:r>
        </a:p>
      </dgm:t>
    </dgm:pt>
    <dgm:pt modelId="{70DD28FA-CF04-4680-8655-B11124B1C59D}" type="parTrans" cxnId="{A51ABCAF-BAA1-4B6B-BC79-F7DC180FE5D9}">
      <dgm:prSet/>
      <dgm:spPr/>
      <dgm:t>
        <a:bodyPr/>
        <a:lstStyle/>
        <a:p>
          <a:endParaRPr lang="lv-LV" sz="1800"/>
        </a:p>
      </dgm:t>
    </dgm:pt>
    <dgm:pt modelId="{D95B5180-387B-4306-AC8F-B3EABF3CD895}" type="sibTrans" cxnId="{A51ABCAF-BAA1-4B6B-BC79-F7DC180FE5D9}">
      <dgm:prSet/>
      <dgm:spPr/>
      <dgm:t>
        <a:bodyPr/>
        <a:lstStyle/>
        <a:p>
          <a:endParaRPr lang="lv-LV" sz="1800"/>
        </a:p>
      </dgm:t>
    </dgm:pt>
    <dgm:pt modelId="{701A90EB-CDEB-4E7C-BA75-C9140FA7BA0F}">
      <dgm:prSet phldrT="[Text]" custT="1"/>
      <dgm:spPr/>
      <dgm:t>
        <a:bodyPr/>
        <a:lstStyle/>
        <a:p>
          <a:pPr rtl="0"/>
          <a:r>
            <a:rPr lang="lv-LV" sz="1800" kern="1200" dirty="0"/>
            <a:t>Ir nepieciešams precizēt pie </a:t>
          </a:r>
          <a:r>
            <a:rPr lang="lv-LV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Jūsu izmantotās informācijas sistēmas atbalsta dienesta viņu gatavību nodrošināt autentifikāciju izmantojot </a:t>
          </a:r>
          <a:r>
            <a:rPr lang="lv-LV" sz="1800" kern="1200" dirty="0"/>
            <a:t>paaugstinātās drošības kvalificētus identifikācijas līdzekļus (</a:t>
          </a:r>
          <a:r>
            <a:rPr lang="lv-LV" sz="1800" kern="1200" dirty="0" err="1"/>
            <a:t>eID</a:t>
          </a:r>
          <a:r>
            <a:rPr lang="lv-LV" sz="1800" kern="1200" dirty="0"/>
            <a:t> karti un/vai </a:t>
          </a:r>
          <a:r>
            <a:rPr lang="lv-LV" sz="1800" kern="1200" dirty="0" err="1"/>
            <a:t>eParaksts</a:t>
          </a:r>
          <a:r>
            <a:rPr lang="lv-LV" sz="1800" kern="1200" dirty="0"/>
            <a:t> Mobile).</a:t>
          </a:r>
        </a:p>
      </dgm:t>
    </dgm:pt>
    <dgm:pt modelId="{B70AC54B-6FBD-4D4A-863B-EBCBFD793BF3}" type="parTrans" cxnId="{60D1D58C-AC9F-4373-BD6B-3E8C452F609D}">
      <dgm:prSet/>
      <dgm:spPr/>
      <dgm:t>
        <a:bodyPr/>
        <a:lstStyle/>
        <a:p>
          <a:endParaRPr lang="lv-LV" sz="1800"/>
        </a:p>
      </dgm:t>
    </dgm:pt>
    <dgm:pt modelId="{F505C443-135A-4645-B250-75D281C6CB4D}" type="sibTrans" cxnId="{60D1D58C-AC9F-4373-BD6B-3E8C452F609D}">
      <dgm:prSet/>
      <dgm:spPr/>
      <dgm:t>
        <a:bodyPr/>
        <a:lstStyle/>
        <a:p>
          <a:endParaRPr lang="lv-LV" sz="1800"/>
        </a:p>
      </dgm:t>
    </dgm:pt>
    <dgm:pt modelId="{041BED64-9641-439A-AC0E-C0E838DBE1F5}">
      <dgm:prSet phldrT="[Text]" custT="1"/>
      <dgm:spPr/>
      <dgm:t>
        <a:bodyPr/>
        <a:lstStyle/>
        <a:p>
          <a:r>
            <a:rPr lang="lv-LV" sz="1800" kern="1200" dirty="0"/>
            <a:t>Jebkurā gadījumā darbs neapstāsies, jo ir iespēja darbam lietot e-veselības portālu izmantojot </a:t>
          </a:r>
          <a:r>
            <a:rPr lang="lv-LV" sz="1800" kern="1200" dirty="0" err="1"/>
            <a:t>eID</a:t>
          </a:r>
          <a:r>
            <a:rPr lang="lv-LV" sz="1800" kern="1200" dirty="0"/>
            <a:t> karti un/vai </a:t>
          </a:r>
          <a:r>
            <a:rPr lang="lv-LV" sz="1800" kern="1200" dirty="0" err="1"/>
            <a:t>eParaksts</a:t>
          </a:r>
          <a:r>
            <a:rPr lang="lv-LV" sz="1800" kern="1200" dirty="0"/>
            <a:t> Mobile. </a:t>
          </a:r>
        </a:p>
      </dgm:t>
    </dgm:pt>
    <dgm:pt modelId="{20E05F3A-AB8F-4E00-9019-2982E60A66CF}" type="parTrans" cxnId="{C8F649E3-49E8-4A49-A068-4FA0ACA468DF}">
      <dgm:prSet/>
      <dgm:spPr/>
      <dgm:t>
        <a:bodyPr/>
        <a:lstStyle/>
        <a:p>
          <a:endParaRPr lang="lv-LV" sz="1800"/>
        </a:p>
      </dgm:t>
    </dgm:pt>
    <dgm:pt modelId="{9D2E5CF7-0CEB-42D8-9CC8-5D0387015B8C}" type="sibTrans" cxnId="{C8F649E3-49E8-4A49-A068-4FA0ACA468DF}">
      <dgm:prSet/>
      <dgm:spPr/>
      <dgm:t>
        <a:bodyPr/>
        <a:lstStyle/>
        <a:p>
          <a:endParaRPr lang="lv-LV" sz="1800"/>
        </a:p>
      </dgm:t>
    </dgm:pt>
    <dgm:pt modelId="{F0D5D81A-B088-44B7-8D3A-2506913D3F38}">
      <dgm:prSet phldrT="[Text]" custT="1"/>
      <dgm:spPr/>
      <dgm:t>
        <a:bodyPr/>
        <a:lstStyle/>
        <a:p>
          <a:r>
            <a:rPr lang="lv-LV" sz="1800" dirty="0"/>
            <a:t>Vai ir plānots ievest veselības aprūpes profesionāļiem SMART ID izmantošanu?</a:t>
          </a:r>
        </a:p>
      </dgm:t>
    </dgm:pt>
    <dgm:pt modelId="{3BED46E2-6D4F-447E-8C32-6357D2E95D5D}" type="parTrans" cxnId="{43F56776-9087-4026-B362-7E838E9DB2D7}">
      <dgm:prSet/>
      <dgm:spPr/>
      <dgm:t>
        <a:bodyPr/>
        <a:lstStyle/>
        <a:p>
          <a:endParaRPr lang="lv-LV" sz="1800"/>
        </a:p>
      </dgm:t>
    </dgm:pt>
    <dgm:pt modelId="{AABB4B8D-9988-48DF-A790-697016C7676C}" type="sibTrans" cxnId="{43F56776-9087-4026-B362-7E838E9DB2D7}">
      <dgm:prSet/>
      <dgm:spPr/>
      <dgm:t>
        <a:bodyPr/>
        <a:lstStyle/>
        <a:p>
          <a:endParaRPr lang="lv-LV" sz="1800"/>
        </a:p>
      </dgm:t>
    </dgm:pt>
    <dgm:pt modelId="{8FCD6227-661B-48C4-B0AD-AB865DF57FAD}">
      <dgm:prSet phldrT="[Text]" custT="1"/>
      <dgm:spPr/>
      <dgm:t>
        <a:bodyPr/>
        <a:lstStyle/>
        <a:p>
          <a:r>
            <a:rPr lang="lv-LV" sz="1800" dirty="0"/>
            <a:t>Nē, veselības aprūpes speciālistiem izmaiņas netiek plānotas.</a:t>
          </a:r>
        </a:p>
      </dgm:t>
    </dgm:pt>
    <dgm:pt modelId="{67C9A6EB-FAC3-48DA-B9B1-6C70E15493DA}" type="parTrans" cxnId="{B8C8D102-0731-4DF8-8D5E-710F198B55EA}">
      <dgm:prSet/>
      <dgm:spPr/>
      <dgm:t>
        <a:bodyPr/>
        <a:lstStyle/>
        <a:p>
          <a:endParaRPr lang="lv-LV" sz="1800"/>
        </a:p>
      </dgm:t>
    </dgm:pt>
    <dgm:pt modelId="{2ACE0BFE-C4CB-4E0B-9443-DF5AA345ABFE}" type="sibTrans" cxnId="{B8C8D102-0731-4DF8-8D5E-710F198B55EA}">
      <dgm:prSet/>
      <dgm:spPr/>
      <dgm:t>
        <a:bodyPr/>
        <a:lstStyle/>
        <a:p>
          <a:endParaRPr lang="lv-LV" sz="1800"/>
        </a:p>
      </dgm:t>
    </dgm:pt>
    <dgm:pt modelId="{C483B348-D3C3-47C6-B35A-07918A7A8EDB}" type="pres">
      <dgm:prSet presAssocID="{726F0164-4B1A-4C3E-AC32-160A2579698B}" presName="linear" presStyleCnt="0">
        <dgm:presLayoutVars>
          <dgm:animLvl val="lvl"/>
          <dgm:resizeHandles val="exact"/>
        </dgm:presLayoutVars>
      </dgm:prSet>
      <dgm:spPr/>
    </dgm:pt>
    <dgm:pt modelId="{A7A4C13A-A218-4224-B3E1-DD4E3B8D8C1F}" type="pres">
      <dgm:prSet presAssocID="{D66BD5C3-7671-44E3-933F-1C2BB9B7E8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CF34DF-8328-4A44-8A0D-FA04F4B3F125}" type="pres">
      <dgm:prSet presAssocID="{D66BD5C3-7671-44E3-933F-1C2BB9B7E848}" presName="childText" presStyleLbl="revTx" presStyleIdx="0" presStyleCnt="3">
        <dgm:presLayoutVars>
          <dgm:bulletEnabled val="1"/>
        </dgm:presLayoutVars>
      </dgm:prSet>
      <dgm:spPr/>
    </dgm:pt>
    <dgm:pt modelId="{9907F230-DA38-462B-9A33-2E5229C2003D}" type="pres">
      <dgm:prSet presAssocID="{700E9604-6F28-4480-947F-C7523750BCCB}" presName="parentText" presStyleLbl="node1" presStyleIdx="1" presStyleCnt="3" custLinFactNeighborY="-4378">
        <dgm:presLayoutVars>
          <dgm:chMax val="0"/>
          <dgm:bulletEnabled val="1"/>
        </dgm:presLayoutVars>
      </dgm:prSet>
      <dgm:spPr/>
    </dgm:pt>
    <dgm:pt modelId="{9637DC08-7B43-46C0-9BEF-BD191A04B6E3}" type="pres">
      <dgm:prSet presAssocID="{700E9604-6F28-4480-947F-C7523750BCCB}" presName="childText" presStyleLbl="revTx" presStyleIdx="1" presStyleCnt="3" custLinFactNeighborY="8051">
        <dgm:presLayoutVars>
          <dgm:bulletEnabled val="1"/>
        </dgm:presLayoutVars>
      </dgm:prSet>
      <dgm:spPr/>
    </dgm:pt>
    <dgm:pt modelId="{2D329515-0050-4E95-A61B-DFDA615E3B5D}" type="pres">
      <dgm:prSet presAssocID="{F0D5D81A-B088-44B7-8D3A-2506913D3F38}" presName="parentText" presStyleLbl="node1" presStyleIdx="2" presStyleCnt="3" custLinFactNeighborY="5712">
        <dgm:presLayoutVars>
          <dgm:chMax val="0"/>
          <dgm:bulletEnabled val="1"/>
        </dgm:presLayoutVars>
      </dgm:prSet>
      <dgm:spPr/>
    </dgm:pt>
    <dgm:pt modelId="{BF7BA0F0-518F-4580-8D85-0790D1C27E4D}" type="pres">
      <dgm:prSet presAssocID="{F0D5D81A-B088-44B7-8D3A-2506913D3F38}" presName="childText" presStyleLbl="revTx" presStyleIdx="2" presStyleCnt="3" custScaleY="208977" custLinFactNeighborY="36589">
        <dgm:presLayoutVars>
          <dgm:bulletEnabled val="1"/>
        </dgm:presLayoutVars>
      </dgm:prSet>
      <dgm:spPr/>
    </dgm:pt>
  </dgm:ptLst>
  <dgm:cxnLst>
    <dgm:cxn modelId="{B8C8D102-0731-4DF8-8D5E-710F198B55EA}" srcId="{F0D5D81A-B088-44B7-8D3A-2506913D3F38}" destId="{8FCD6227-661B-48C4-B0AD-AB865DF57FAD}" srcOrd="0" destOrd="0" parTransId="{67C9A6EB-FAC3-48DA-B9B1-6C70E15493DA}" sibTransId="{2ACE0BFE-C4CB-4E0B-9443-DF5AA345ABFE}"/>
    <dgm:cxn modelId="{4014531D-4F98-44B5-967F-955AD2C52BBC}" srcId="{D66BD5C3-7671-44E3-933F-1C2BB9B7E848}" destId="{494E64FC-4865-4342-83D1-E581EC5BE04A}" srcOrd="0" destOrd="0" parTransId="{B5806B39-1A40-4E31-81FE-0110306976EC}" sibTransId="{9C3CBC4E-FA30-4C87-8545-4FB23E0FE6FC}"/>
    <dgm:cxn modelId="{43F56776-9087-4026-B362-7E838E9DB2D7}" srcId="{726F0164-4B1A-4C3E-AC32-160A2579698B}" destId="{F0D5D81A-B088-44B7-8D3A-2506913D3F38}" srcOrd="2" destOrd="0" parTransId="{3BED46E2-6D4F-447E-8C32-6357D2E95D5D}" sibTransId="{AABB4B8D-9988-48DF-A790-697016C7676C}"/>
    <dgm:cxn modelId="{CDE7F457-027D-4A52-9970-AB3B7E2C98FB}" srcId="{726F0164-4B1A-4C3E-AC32-160A2579698B}" destId="{D66BD5C3-7671-44E3-933F-1C2BB9B7E848}" srcOrd="0" destOrd="0" parTransId="{34243C23-8B25-4554-9DD3-E774AF314013}" sibTransId="{7937D379-6319-46E4-B5B6-1C9A8BD8C8E2}"/>
    <dgm:cxn modelId="{0494097E-7B5E-487F-BB55-A091CC3B9B1C}" type="presOf" srcId="{726F0164-4B1A-4C3E-AC32-160A2579698B}" destId="{C483B348-D3C3-47C6-B35A-07918A7A8EDB}" srcOrd="0" destOrd="0" presId="urn:microsoft.com/office/officeart/2005/8/layout/vList2"/>
    <dgm:cxn modelId="{111B5187-87A4-4DAB-820E-AF7855AF9394}" type="presOf" srcId="{041BED64-9641-439A-AC0E-C0E838DBE1F5}" destId="{9637DC08-7B43-46C0-9BEF-BD191A04B6E3}" srcOrd="0" destOrd="1" presId="urn:microsoft.com/office/officeart/2005/8/layout/vList2"/>
    <dgm:cxn modelId="{60D1D58C-AC9F-4373-BD6B-3E8C452F609D}" srcId="{700E9604-6F28-4480-947F-C7523750BCCB}" destId="{701A90EB-CDEB-4E7C-BA75-C9140FA7BA0F}" srcOrd="0" destOrd="0" parTransId="{B70AC54B-6FBD-4D4A-863B-EBCBFD793BF3}" sibTransId="{F505C443-135A-4645-B250-75D281C6CB4D}"/>
    <dgm:cxn modelId="{A51ABCAF-BAA1-4B6B-BC79-F7DC180FE5D9}" srcId="{726F0164-4B1A-4C3E-AC32-160A2579698B}" destId="{700E9604-6F28-4480-947F-C7523750BCCB}" srcOrd="1" destOrd="0" parTransId="{70DD28FA-CF04-4680-8655-B11124B1C59D}" sibTransId="{D95B5180-387B-4306-AC8F-B3EABF3CD895}"/>
    <dgm:cxn modelId="{A374F5B7-3CAD-4645-A1A1-93607059966B}" type="presOf" srcId="{494E64FC-4865-4342-83D1-E581EC5BE04A}" destId="{F5CF34DF-8328-4A44-8A0D-FA04F4B3F125}" srcOrd="0" destOrd="0" presId="urn:microsoft.com/office/officeart/2005/8/layout/vList2"/>
    <dgm:cxn modelId="{6589B9C2-EF88-4A93-B492-457A09304774}" type="presOf" srcId="{701A90EB-CDEB-4E7C-BA75-C9140FA7BA0F}" destId="{9637DC08-7B43-46C0-9BEF-BD191A04B6E3}" srcOrd="0" destOrd="0" presId="urn:microsoft.com/office/officeart/2005/8/layout/vList2"/>
    <dgm:cxn modelId="{3258D6C3-5120-4BA2-AD4A-AA1DE7F32D3A}" type="presOf" srcId="{F0D5D81A-B088-44B7-8D3A-2506913D3F38}" destId="{2D329515-0050-4E95-A61B-DFDA615E3B5D}" srcOrd="0" destOrd="0" presId="urn:microsoft.com/office/officeart/2005/8/layout/vList2"/>
    <dgm:cxn modelId="{A8BA69D7-D4A5-413D-AB0B-2AF8A3F2EC60}" type="presOf" srcId="{700E9604-6F28-4480-947F-C7523750BCCB}" destId="{9907F230-DA38-462B-9A33-2E5229C2003D}" srcOrd="0" destOrd="0" presId="urn:microsoft.com/office/officeart/2005/8/layout/vList2"/>
    <dgm:cxn modelId="{27BAECD8-1E33-48F6-8AEB-FE91261DE541}" type="presOf" srcId="{D66BD5C3-7671-44E3-933F-1C2BB9B7E848}" destId="{A7A4C13A-A218-4224-B3E1-DD4E3B8D8C1F}" srcOrd="0" destOrd="0" presId="urn:microsoft.com/office/officeart/2005/8/layout/vList2"/>
    <dgm:cxn modelId="{1CC7E2DC-BDAC-4E10-8494-C7FB38E8D05B}" type="presOf" srcId="{8FCD6227-661B-48C4-B0AD-AB865DF57FAD}" destId="{BF7BA0F0-518F-4580-8D85-0790D1C27E4D}" srcOrd="0" destOrd="0" presId="urn:microsoft.com/office/officeart/2005/8/layout/vList2"/>
    <dgm:cxn modelId="{C8F649E3-49E8-4A49-A068-4FA0ACA468DF}" srcId="{700E9604-6F28-4480-947F-C7523750BCCB}" destId="{041BED64-9641-439A-AC0E-C0E838DBE1F5}" srcOrd="1" destOrd="0" parTransId="{20E05F3A-AB8F-4E00-9019-2982E60A66CF}" sibTransId="{9D2E5CF7-0CEB-42D8-9CC8-5D0387015B8C}"/>
    <dgm:cxn modelId="{0D69F807-EAC7-490B-B616-3CC93215D0AB}" type="presParOf" srcId="{C483B348-D3C3-47C6-B35A-07918A7A8EDB}" destId="{A7A4C13A-A218-4224-B3E1-DD4E3B8D8C1F}" srcOrd="0" destOrd="0" presId="urn:microsoft.com/office/officeart/2005/8/layout/vList2"/>
    <dgm:cxn modelId="{4C99F449-A07E-411A-9471-068CC57A817E}" type="presParOf" srcId="{C483B348-D3C3-47C6-B35A-07918A7A8EDB}" destId="{F5CF34DF-8328-4A44-8A0D-FA04F4B3F125}" srcOrd="1" destOrd="0" presId="urn:microsoft.com/office/officeart/2005/8/layout/vList2"/>
    <dgm:cxn modelId="{842BBFC0-0E67-4072-A93C-1021AC9BE502}" type="presParOf" srcId="{C483B348-D3C3-47C6-B35A-07918A7A8EDB}" destId="{9907F230-DA38-462B-9A33-2E5229C2003D}" srcOrd="2" destOrd="0" presId="urn:microsoft.com/office/officeart/2005/8/layout/vList2"/>
    <dgm:cxn modelId="{D95749D7-67BF-41D8-85B0-7DF3394AC2D6}" type="presParOf" srcId="{C483B348-D3C3-47C6-B35A-07918A7A8EDB}" destId="{9637DC08-7B43-46C0-9BEF-BD191A04B6E3}" srcOrd="3" destOrd="0" presId="urn:microsoft.com/office/officeart/2005/8/layout/vList2"/>
    <dgm:cxn modelId="{565FBC61-93A7-4EB6-A004-950070A15C85}" type="presParOf" srcId="{C483B348-D3C3-47C6-B35A-07918A7A8EDB}" destId="{2D329515-0050-4E95-A61B-DFDA615E3B5D}" srcOrd="4" destOrd="0" presId="urn:microsoft.com/office/officeart/2005/8/layout/vList2"/>
    <dgm:cxn modelId="{ECF630F7-B5CF-478E-831C-A58F0A11E86F}" type="presParOf" srcId="{C483B348-D3C3-47C6-B35A-07918A7A8EDB}" destId="{BF7BA0F0-518F-4580-8D85-0790D1C27E4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6F0164-4B1A-4C3E-AC32-160A2579698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v-LV"/>
        </a:p>
      </dgm:t>
    </dgm:pt>
    <dgm:pt modelId="{D66BD5C3-7671-44E3-933F-1C2BB9B7E848}">
      <dgm:prSet phldrT="[Text]" custT="1"/>
      <dgm:spPr/>
      <dgm:t>
        <a:bodyPr/>
        <a:lstStyle/>
        <a:p>
          <a:r>
            <a:rPr lang="lv-LV" sz="1800" dirty="0"/>
            <a:t>Kas notiks situācijās, kad ID karte būs jāmaina (nomaiņu valsts nenodrošina dienas laikā)?</a:t>
          </a:r>
        </a:p>
      </dgm:t>
    </dgm:pt>
    <dgm:pt modelId="{34243C23-8B25-4554-9DD3-E774AF314013}" type="parTrans" cxnId="{CDE7F457-027D-4A52-9970-AB3B7E2C98FB}">
      <dgm:prSet/>
      <dgm:spPr/>
      <dgm:t>
        <a:bodyPr/>
        <a:lstStyle/>
        <a:p>
          <a:endParaRPr lang="lv-LV" sz="1800"/>
        </a:p>
      </dgm:t>
    </dgm:pt>
    <dgm:pt modelId="{7937D379-6319-46E4-B5B6-1C9A8BD8C8E2}" type="sibTrans" cxnId="{CDE7F457-027D-4A52-9970-AB3B7E2C98FB}">
      <dgm:prSet/>
      <dgm:spPr/>
      <dgm:t>
        <a:bodyPr/>
        <a:lstStyle/>
        <a:p>
          <a:endParaRPr lang="lv-LV" sz="1800"/>
        </a:p>
      </dgm:t>
    </dgm:pt>
    <dgm:pt modelId="{8FCD6227-661B-48C4-B0AD-AB865DF57FAD}">
      <dgm:prSet phldrT="[Text]" custT="1"/>
      <dgm:spPr/>
      <dgm:t>
        <a:bodyPr/>
        <a:lstStyle/>
        <a:p>
          <a:r>
            <a:rPr lang="lv-LV" sz="1800" b="0" i="0" dirty="0"/>
            <a:t>​Vēršam uzmanību:</a:t>
          </a:r>
          <a:r>
            <a:rPr lang="en-US" sz="1800" b="0" i="0" dirty="0"/>
            <a:t>​</a:t>
          </a:r>
          <a:endParaRPr lang="lv-LV" sz="1800" dirty="0"/>
        </a:p>
      </dgm:t>
    </dgm:pt>
    <dgm:pt modelId="{67C9A6EB-FAC3-48DA-B9B1-6C70E15493DA}" type="parTrans" cxnId="{B8C8D102-0731-4DF8-8D5E-710F198B55EA}">
      <dgm:prSet/>
      <dgm:spPr/>
      <dgm:t>
        <a:bodyPr/>
        <a:lstStyle/>
        <a:p>
          <a:endParaRPr lang="lv-LV" sz="1800"/>
        </a:p>
      </dgm:t>
    </dgm:pt>
    <dgm:pt modelId="{2ACE0BFE-C4CB-4E0B-9443-DF5AA345ABFE}" type="sibTrans" cxnId="{B8C8D102-0731-4DF8-8D5E-710F198B55EA}">
      <dgm:prSet/>
      <dgm:spPr/>
      <dgm:t>
        <a:bodyPr/>
        <a:lstStyle/>
        <a:p>
          <a:endParaRPr lang="lv-LV" sz="1800"/>
        </a:p>
      </dgm:t>
    </dgm:pt>
    <dgm:pt modelId="{B21537B9-3399-4580-9A41-793F25D5029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1800" b="0" i="0" dirty="0"/>
            <a:t>Katram iedzīvotājam, pašam, ir jāseko līdzi ID kartes derīguma termiņam un savlaicīgi jāieplāno tās nomaiņa.</a:t>
          </a:r>
          <a:r>
            <a:rPr lang="en-US" sz="1800" b="0" i="0" dirty="0"/>
            <a:t>​</a:t>
          </a:r>
        </a:p>
      </dgm:t>
    </dgm:pt>
    <dgm:pt modelId="{CECFFD37-FB1C-4973-90EA-625C79F2C306}" type="parTrans" cxnId="{F4B0F575-58D0-4376-B7C7-A2D458F548DC}">
      <dgm:prSet/>
      <dgm:spPr/>
      <dgm:t>
        <a:bodyPr/>
        <a:lstStyle/>
        <a:p>
          <a:endParaRPr lang="lv-LV" sz="1800"/>
        </a:p>
      </dgm:t>
    </dgm:pt>
    <dgm:pt modelId="{1AA8560A-7F86-4C55-804F-F34C24C0A1D0}" type="sibTrans" cxnId="{F4B0F575-58D0-4376-B7C7-A2D458F548DC}">
      <dgm:prSet/>
      <dgm:spPr/>
      <dgm:t>
        <a:bodyPr/>
        <a:lstStyle/>
        <a:p>
          <a:endParaRPr lang="lv-LV" sz="1800"/>
        </a:p>
      </dgm:t>
    </dgm:pt>
    <dgm:pt modelId="{0A63FC56-8D20-4D64-BF57-3A37FEDF433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1800" b="0" i="0" dirty="0"/>
            <a:t>Ja iedzīvotājam nav aktīva ID karte vai tā nav blakus, tad kā autentifikācijas veidu var izmantot </a:t>
          </a:r>
          <a:r>
            <a:rPr lang="lv-LV" sz="1800" b="0" i="0" dirty="0" err="1"/>
            <a:t>eParaksts</a:t>
          </a:r>
          <a:r>
            <a:rPr lang="lv-LV" sz="1800" b="0" i="0" dirty="0"/>
            <a:t> Mobile. To var izveidot </a:t>
          </a:r>
          <a:r>
            <a:rPr lang="lv-LV" sz="1800" b="0" i="0" dirty="0">
              <a:hlinkClick xmlns:r="http://schemas.openxmlformats.org/officeDocument/2006/relationships" r:id="rId1"/>
            </a:rPr>
            <a:t>https://www.eparaksts.lv/lv/</a:t>
          </a:r>
          <a:r>
            <a:rPr lang="lv-LV" sz="1800" b="0" i="0" u="none" dirty="0"/>
            <a:t> mājaslapā un lejupielādēt aplikāciju mobilajā tālrunī. </a:t>
          </a:r>
          <a:endParaRPr lang="lv-LV" sz="1800" b="0" i="0" dirty="0"/>
        </a:p>
      </dgm:t>
    </dgm:pt>
    <dgm:pt modelId="{FC57230A-B3CC-4B24-BE24-DC8F6C050168}" type="parTrans" cxnId="{FF2A7778-388D-4AB6-9240-78E458F51EFD}">
      <dgm:prSet/>
      <dgm:spPr/>
      <dgm:t>
        <a:bodyPr/>
        <a:lstStyle/>
        <a:p>
          <a:endParaRPr lang="lv-LV" sz="1800"/>
        </a:p>
      </dgm:t>
    </dgm:pt>
    <dgm:pt modelId="{5F6C0BA5-3E5C-4B29-AD3E-0008CB3FAF8A}" type="sibTrans" cxnId="{FF2A7778-388D-4AB6-9240-78E458F51EFD}">
      <dgm:prSet/>
      <dgm:spPr/>
      <dgm:t>
        <a:bodyPr/>
        <a:lstStyle/>
        <a:p>
          <a:endParaRPr lang="lv-LV" sz="1800"/>
        </a:p>
      </dgm:t>
    </dgm:pt>
    <dgm:pt modelId="{D7C1240F-FF9A-4AA7-8F3C-7A77A7C12A6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1800" b="0" i="0" dirty="0"/>
            <a:t>Es neesmu lietojis ne </a:t>
          </a:r>
          <a:r>
            <a:rPr lang="lv-LV" sz="1800" b="0" i="0" dirty="0" err="1"/>
            <a:t>eID</a:t>
          </a:r>
          <a:r>
            <a:rPr lang="lv-LV" sz="1800" b="0" i="0" dirty="0"/>
            <a:t>, ne </a:t>
          </a:r>
          <a:r>
            <a:rPr lang="lv-LV" sz="1800" b="0" i="0" dirty="0" err="1"/>
            <a:t>eParaksts</a:t>
          </a:r>
          <a:r>
            <a:rPr lang="lv-LV" sz="1800" b="0" i="0" dirty="0"/>
            <a:t> </a:t>
          </a:r>
          <a:r>
            <a:rPr lang="lv-LV" sz="1800" b="0" i="0" dirty="0" err="1"/>
            <a:t>mobile</a:t>
          </a:r>
          <a:r>
            <a:rPr lang="lv-LV" sz="1800" b="0" i="0" dirty="0"/>
            <a:t>, man nav prasmju un zināšanu. </a:t>
          </a:r>
        </a:p>
      </dgm:t>
    </dgm:pt>
    <dgm:pt modelId="{1756FC54-E14A-4C91-96A8-365E95D271DF}" type="parTrans" cxnId="{E6D01E4B-E74F-40FF-BE28-2EBEAE7E459F}">
      <dgm:prSet/>
      <dgm:spPr/>
      <dgm:t>
        <a:bodyPr/>
        <a:lstStyle/>
        <a:p>
          <a:endParaRPr lang="lv-LV"/>
        </a:p>
      </dgm:t>
    </dgm:pt>
    <dgm:pt modelId="{1628F68A-5C8B-4B18-85E1-A2ACFD0BE2AA}" type="sibTrans" cxnId="{E6D01E4B-E74F-40FF-BE28-2EBEAE7E459F}">
      <dgm:prSet/>
      <dgm:spPr/>
      <dgm:t>
        <a:bodyPr/>
        <a:lstStyle/>
        <a:p>
          <a:endParaRPr lang="lv-LV"/>
        </a:p>
      </dgm:t>
    </dgm:pt>
    <dgm:pt modelId="{6FBB369A-FCD8-4934-B0B3-2DA2FCD87707}">
      <dgm:prSet custT="1"/>
      <dgm:spPr/>
      <dgm:t>
        <a:bodyPr/>
        <a:lstStyle/>
        <a:p>
          <a:r>
            <a:rPr lang="lv-LV" sz="1800" b="0" i="0" dirty="0"/>
            <a:t>Pēc konsultācijas var vērsties pie </a:t>
          </a:r>
          <a:r>
            <a:rPr lang="lv-LV" sz="1800" b="0" i="0"/>
            <a:t>Digitāliem aģentiem, līderiem </a:t>
          </a:r>
          <a:r>
            <a:rPr lang="lv-LV" sz="1800" b="0" i="0" dirty="0">
              <a:hlinkClick xmlns:r="http://schemas.openxmlformats.org/officeDocument/2006/relationships" r:id="rId2"/>
            </a:rPr>
            <a:t>https://daridigitaliarhivs.lv/digitalo-agentu-karte/</a:t>
          </a:r>
          <a:r>
            <a:rPr lang="lv-LV" sz="1800" b="0" i="0" dirty="0"/>
            <a:t> vai Valsts un pašvaldību vienotajos klientu apkalpošanas centros.</a:t>
          </a:r>
        </a:p>
      </dgm:t>
    </dgm:pt>
    <dgm:pt modelId="{6AFD2F2F-1A24-4C4E-8554-85AC426FC1D0}" type="parTrans" cxnId="{1D452CB1-EAFF-47C0-877D-90E96116FFA0}">
      <dgm:prSet/>
      <dgm:spPr/>
      <dgm:t>
        <a:bodyPr/>
        <a:lstStyle/>
        <a:p>
          <a:endParaRPr lang="lv-LV"/>
        </a:p>
      </dgm:t>
    </dgm:pt>
    <dgm:pt modelId="{8703A0CA-212C-4472-AB5A-D31E7C8336E9}" type="sibTrans" cxnId="{1D452CB1-EAFF-47C0-877D-90E96116FFA0}">
      <dgm:prSet/>
      <dgm:spPr/>
      <dgm:t>
        <a:bodyPr/>
        <a:lstStyle/>
        <a:p>
          <a:endParaRPr lang="lv-LV"/>
        </a:p>
      </dgm:t>
    </dgm:pt>
    <dgm:pt modelId="{C483B348-D3C3-47C6-B35A-07918A7A8EDB}" type="pres">
      <dgm:prSet presAssocID="{726F0164-4B1A-4C3E-AC32-160A2579698B}" presName="linear" presStyleCnt="0">
        <dgm:presLayoutVars>
          <dgm:animLvl val="lvl"/>
          <dgm:resizeHandles val="exact"/>
        </dgm:presLayoutVars>
      </dgm:prSet>
      <dgm:spPr/>
    </dgm:pt>
    <dgm:pt modelId="{A7A4C13A-A218-4224-B3E1-DD4E3B8D8C1F}" type="pres">
      <dgm:prSet presAssocID="{D66BD5C3-7671-44E3-933F-1C2BB9B7E848}" presName="parentText" presStyleLbl="node1" presStyleIdx="0" presStyleCnt="2" custScaleY="143088">
        <dgm:presLayoutVars>
          <dgm:chMax val="0"/>
          <dgm:bulletEnabled val="1"/>
        </dgm:presLayoutVars>
      </dgm:prSet>
      <dgm:spPr/>
    </dgm:pt>
    <dgm:pt modelId="{45F4087E-9BCB-400D-9FED-F5915E053AC1}" type="pres">
      <dgm:prSet presAssocID="{D66BD5C3-7671-44E3-933F-1C2BB9B7E848}" presName="childText" presStyleLbl="revTx" presStyleIdx="0" presStyleCnt="2">
        <dgm:presLayoutVars>
          <dgm:bulletEnabled val="1"/>
        </dgm:presLayoutVars>
      </dgm:prSet>
      <dgm:spPr/>
    </dgm:pt>
    <dgm:pt modelId="{773B0F3D-F324-4F53-A032-3C268074459B}" type="pres">
      <dgm:prSet presAssocID="{D7C1240F-FF9A-4AA7-8F3C-7A77A7C12A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3BC2BD0-8933-40F9-9C18-12A5A752074E}" type="pres">
      <dgm:prSet presAssocID="{D7C1240F-FF9A-4AA7-8F3C-7A77A7C12A6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8C8D102-0731-4DF8-8D5E-710F198B55EA}" srcId="{D66BD5C3-7671-44E3-933F-1C2BB9B7E848}" destId="{8FCD6227-661B-48C4-B0AD-AB865DF57FAD}" srcOrd="0" destOrd="0" parTransId="{67C9A6EB-FAC3-48DA-B9B1-6C70E15493DA}" sibTransId="{2ACE0BFE-C4CB-4E0B-9443-DF5AA345ABFE}"/>
    <dgm:cxn modelId="{8B577A08-4AB5-43B3-B0E4-D14F3F2324BD}" type="presOf" srcId="{0A63FC56-8D20-4D64-BF57-3A37FEDF4333}" destId="{45F4087E-9BCB-400D-9FED-F5915E053AC1}" srcOrd="0" destOrd="2" presId="urn:microsoft.com/office/officeart/2005/8/layout/vList2"/>
    <dgm:cxn modelId="{2F22C464-09A6-4431-A77C-A5023967945E}" type="presOf" srcId="{8FCD6227-661B-48C4-B0AD-AB865DF57FAD}" destId="{45F4087E-9BCB-400D-9FED-F5915E053AC1}" srcOrd="0" destOrd="0" presId="urn:microsoft.com/office/officeart/2005/8/layout/vList2"/>
    <dgm:cxn modelId="{E6D01E4B-E74F-40FF-BE28-2EBEAE7E459F}" srcId="{726F0164-4B1A-4C3E-AC32-160A2579698B}" destId="{D7C1240F-FF9A-4AA7-8F3C-7A77A7C12A6B}" srcOrd="1" destOrd="0" parTransId="{1756FC54-E14A-4C91-96A8-365E95D271DF}" sibTransId="{1628F68A-5C8B-4B18-85E1-A2ACFD0BE2AA}"/>
    <dgm:cxn modelId="{4AE4306C-52E4-4D99-9D43-3BD899E945A5}" type="presOf" srcId="{D7C1240F-FF9A-4AA7-8F3C-7A77A7C12A6B}" destId="{773B0F3D-F324-4F53-A032-3C268074459B}" srcOrd="0" destOrd="0" presId="urn:microsoft.com/office/officeart/2005/8/layout/vList2"/>
    <dgm:cxn modelId="{A5A9FA51-5B8C-460C-AA61-FCE667EFCB89}" type="presOf" srcId="{6FBB369A-FCD8-4934-B0B3-2DA2FCD87707}" destId="{C3BC2BD0-8933-40F9-9C18-12A5A752074E}" srcOrd="0" destOrd="0" presId="urn:microsoft.com/office/officeart/2005/8/layout/vList2"/>
    <dgm:cxn modelId="{F4B0F575-58D0-4376-B7C7-A2D458F548DC}" srcId="{8FCD6227-661B-48C4-B0AD-AB865DF57FAD}" destId="{B21537B9-3399-4580-9A41-793F25D5029B}" srcOrd="0" destOrd="0" parTransId="{CECFFD37-FB1C-4973-90EA-625C79F2C306}" sibTransId="{1AA8560A-7F86-4C55-804F-F34C24C0A1D0}"/>
    <dgm:cxn modelId="{CDE7F457-027D-4A52-9970-AB3B7E2C98FB}" srcId="{726F0164-4B1A-4C3E-AC32-160A2579698B}" destId="{D66BD5C3-7671-44E3-933F-1C2BB9B7E848}" srcOrd="0" destOrd="0" parTransId="{34243C23-8B25-4554-9DD3-E774AF314013}" sibTransId="{7937D379-6319-46E4-B5B6-1C9A8BD8C8E2}"/>
    <dgm:cxn modelId="{FF2A7778-388D-4AB6-9240-78E458F51EFD}" srcId="{8FCD6227-661B-48C4-B0AD-AB865DF57FAD}" destId="{0A63FC56-8D20-4D64-BF57-3A37FEDF4333}" srcOrd="1" destOrd="0" parTransId="{FC57230A-B3CC-4B24-BE24-DC8F6C050168}" sibTransId="{5F6C0BA5-3E5C-4B29-AD3E-0008CB3FAF8A}"/>
    <dgm:cxn modelId="{0494097E-7B5E-487F-BB55-A091CC3B9B1C}" type="presOf" srcId="{726F0164-4B1A-4C3E-AC32-160A2579698B}" destId="{C483B348-D3C3-47C6-B35A-07918A7A8EDB}" srcOrd="0" destOrd="0" presId="urn:microsoft.com/office/officeart/2005/8/layout/vList2"/>
    <dgm:cxn modelId="{1D452CB1-EAFF-47C0-877D-90E96116FFA0}" srcId="{D7C1240F-FF9A-4AA7-8F3C-7A77A7C12A6B}" destId="{6FBB369A-FCD8-4934-B0B3-2DA2FCD87707}" srcOrd="0" destOrd="0" parTransId="{6AFD2F2F-1A24-4C4E-8554-85AC426FC1D0}" sibTransId="{8703A0CA-212C-4472-AB5A-D31E7C8336E9}"/>
    <dgm:cxn modelId="{47DAAEC2-4507-409A-9C57-7504C93F34D7}" type="presOf" srcId="{B21537B9-3399-4580-9A41-793F25D5029B}" destId="{45F4087E-9BCB-400D-9FED-F5915E053AC1}" srcOrd="0" destOrd="1" presId="urn:microsoft.com/office/officeart/2005/8/layout/vList2"/>
    <dgm:cxn modelId="{27BAECD8-1E33-48F6-8AEB-FE91261DE541}" type="presOf" srcId="{D66BD5C3-7671-44E3-933F-1C2BB9B7E848}" destId="{A7A4C13A-A218-4224-B3E1-DD4E3B8D8C1F}" srcOrd="0" destOrd="0" presId="urn:microsoft.com/office/officeart/2005/8/layout/vList2"/>
    <dgm:cxn modelId="{0D69F807-EAC7-490B-B616-3CC93215D0AB}" type="presParOf" srcId="{C483B348-D3C3-47C6-B35A-07918A7A8EDB}" destId="{A7A4C13A-A218-4224-B3E1-DD4E3B8D8C1F}" srcOrd="0" destOrd="0" presId="urn:microsoft.com/office/officeart/2005/8/layout/vList2"/>
    <dgm:cxn modelId="{DD0064CE-2888-444E-9121-4CF240580CA8}" type="presParOf" srcId="{C483B348-D3C3-47C6-B35A-07918A7A8EDB}" destId="{45F4087E-9BCB-400D-9FED-F5915E053AC1}" srcOrd="1" destOrd="0" presId="urn:microsoft.com/office/officeart/2005/8/layout/vList2"/>
    <dgm:cxn modelId="{36180539-5D5F-4E6D-8754-5703E7D0AC97}" type="presParOf" srcId="{C483B348-D3C3-47C6-B35A-07918A7A8EDB}" destId="{773B0F3D-F324-4F53-A032-3C268074459B}" srcOrd="2" destOrd="0" presId="urn:microsoft.com/office/officeart/2005/8/layout/vList2"/>
    <dgm:cxn modelId="{9EB2EF67-A6CD-4738-9CB2-CEB3FBA07464}" type="presParOf" srcId="{C483B348-D3C3-47C6-B35A-07918A7A8EDB}" destId="{C3BC2BD0-8933-40F9-9C18-12A5A75207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43BC1-F1C5-4994-9BDF-586DCB304C7D}">
      <dsp:nvSpPr>
        <dsp:cNvPr id="0" name=""/>
        <dsp:cNvSpPr/>
      </dsp:nvSpPr>
      <dsp:spPr>
        <a:xfrm>
          <a:off x="0" y="357222"/>
          <a:ext cx="8416538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217" tIns="499872" rIns="65321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latin typeface="Calibri"/>
              <a:cs typeface="Calibri"/>
            </a:rPr>
            <a:t>Stiprināt E-veselības sistēmas drošību un personu datu aizsardzību kopumā, jo E-veselības sistēmā tiek uzkrāti īpašu kategoriju personas dati-veselības dati. </a:t>
          </a:r>
        </a:p>
      </dsp:txBody>
      <dsp:txXfrm>
        <a:off x="0" y="357222"/>
        <a:ext cx="8416538" cy="1512000"/>
      </dsp:txXfrm>
    </dsp:sp>
    <dsp:sp modelId="{CC938B0E-EEC1-43A4-B2A5-DF239F5B9B64}">
      <dsp:nvSpPr>
        <dsp:cNvPr id="0" name=""/>
        <dsp:cNvSpPr/>
      </dsp:nvSpPr>
      <dsp:spPr>
        <a:xfrm>
          <a:off x="372057" y="0"/>
          <a:ext cx="5891576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88" tIns="0" rIns="22268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>
              <a:latin typeface="Calibri"/>
              <a:ea typeface="Calibri"/>
              <a:cs typeface="Calibri"/>
            </a:rPr>
            <a:t>Mērķis</a:t>
          </a:r>
        </a:p>
      </dsp:txBody>
      <dsp:txXfrm>
        <a:off x="406642" y="34585"/>
        <a:ext cx="5822406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5C815-774B-4358-B842-26AA8B12A9FA}">
      <dsp:nvSpPr>
        <dsp:cNvPr id="0" name=""/>
        <dsp:cNvSpPr/>
      </dsp:nvSpPr>
      <dsp:spPr>
        <a:xfrm>
          <a:off x="0" y="338070"/>
          <a:ext cx="8416538" cy="381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217" tIns="458216" rIns="6532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Kvalificētie līdzekļi satur digitālu sertifikātu, kas ir pārbaudāms un digitālajā vidē nodrošina tādu personas identitātes apliecināšanu, kas ir līdzvērtīga personu apliecinošu dokumentu uzrādīšanai klātienē.</a:t>
          </a:r>
          <a:endParaRPr lang="lv-LV" sz="2000" kern="1200" dirty="0"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CERT.LV ieskatā kvalificētu elektroniskās identifikācijas līdzekļu lietojums sniedz ievērojami lielāku uzticamību paša lietotāja identitātei, kā arī samazina riskus, ka neautorizētas personas spēs piekļūt personiskai informācijai, tostarp īpašu kategoriju datiem.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/>
            <a:t>Internetbanku identifikācijas līdzekļi nav kvalificēti identifikācijas līdzekļi. Tas ir savulaik ieviests pagaidu risinājums, kam šobrīd ir pieejamas daudz drošākas alternatīvas.</a:t>
          </a:r>
        </a:p>
      </dsp:txBody>
      <dsp:txXfrm>
        <a:off x="0" y="338070"/>
        <a:ext cx="8416538" cy="3811500"/>
      </dsp:txXfrm>
    </dsp:sp>
    <dsp:sp modelId="{CE1EF859-D6E5-4BC3-A813-BB890AAA7EB1}">
      <dsp:nvSpPr>
        <dsp:cNvPr id="0" name=""/>
        <dsp:cNvSpPr/>
      </dsp:nvSpPr>
      <dsp:spPr>
        <a:xfrm>
          <a:off x="420826" y="13350"/>
          <a:ext cx="5891576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88" tIns="0" rIns="222688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latin typeface="Calibri"/>
              <a:cs typeface="Calibri"/>
            </a:rPr>
            <a:t>Pamatojums</a:t>
          </a:r>
          <a:endParaRPr lang="lv-LV" sz="2000" kern="1200" dirty="0">
            <a:latin typeface="Calibri"/>
            <a:cs typeface="Calibri"/>
          </a:endParaRPr>
        </a:p>
      </dsp:txBody>
      <dsp:txXfrm>
        <a:off x="452529" y="45053"/>
        <a:ext cx="5828170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4C13A-A218-4224-B3E1-DD4E3B8D8C1F}">
      <dsp:nvSpPr>
        <dsp:cNvPr id="0" name=""/>
        <dsp:cNvSpPr/>
      </dsp:nvSpPr>
      <dsp:spPr>
        <a:xfrm>
          <a:off x="0" y="16639"/>
          <a:ext cx="7921752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Es strādāju savā programmatūrā, nevis E-veselības portālā, vai man būs nepieciešams izmantot jaunās autentifikācijas metodes?</a:t>
          </a:r>
        </a:p>
      </dsp:txBody>
      <dsp:txXfrm>
        <a:off x="35125" y="51764"/>
        <a:ext cx="7851502" cy="649299"/>
      </dsp:txXfrm>
    </dsp:sp>
    <dsp:sp modelId="{F5CF34DF-8328-4A44-8A0D-FA04F4B3F125}">
      <dsp:nvSpPr>
        <dsp:cNvPr id="0" name=""/>
        <dsp:cNvSpPr/>
      </dsp:nvSpPr>
      <dsp:spPr>
        <a:xfrm>
          <a:off x="0" y="736189"/>
          <a:ext cx="7921752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5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800" kern="1200" dirty="0"/>
            <a:t>Jā, būs nepieciešams.</a:t>
          </a:r>
        </a:p>
      </dsp:txBody>
      <dsp:txXfrm>
        <a:off x="0" y="736189"/>
        <a:ext cx="7921752" cy="496800"/>
      </dsp:txXfrm>
    </dsp:sp>
    <dsp:sp modelId="{9907F230-DA38-462B-9A33-2E5229C2003D}">
      <dsp:nvSpPr>
        <dsp:cNvPr id="0" name=""/>
        <dsp:cNvSpPr/>
      </dsp:nvSpPr>
      <dsp:spPr>
        <a:xfrm>
          <a:off x="0" y="1173177"/>
          <a:ext cx="7921752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Es strādāju savā programmatūrā, nevis E-veselības portālā, vai man būs iespēja turpmāk strādāt tajā ar jauno autentifikāciju?</a:t>
          </a:r>
        </a:p>
      </dsp:txBody>
      <dsp:txXfrm>
        <a:off x="35125" y="1208302"/>
        <a:ext cx="7851502" cy="649299"/>
      </dsp:txXfrm>
    </dsp:sp>
    <dsp:sp modelId="{9637DC08-7B43-46C0-9BEF-BD191A04B6E3}">
      <dsp:nvSpPr>
        <dsp:cNvPr id="0" name=""/>
        <dsp:cNvSpPr/>
      </dsp:nvSpPr>
      <dsp:spPr>
        <a:xfrm>
          <a:off x="0" y="2010470"/>
          <a:ext cx="7921752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51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800" kern="1200" dirty="0"/>
            <a:t>Ir nepieciešams precizēt pie </a:t>
          </a:r>
          <a:r>
            <a:rPr lang="lv-LV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Jūsu izmantotās informācijas sistēmas atbalsta dienesta viņu gatavību nodrošināt autentifikāciju izmantojot </a:t>
          </a:r>
          <a:r>
            <a:rPr lang="lv-LV" sz="1800" kern="1200" dirty="0"/>
            <a:t>paaugstinātās drošības kvalificētus identifikācijas līdzekļus (</a:t>
          </a:r>
          <a:r>
            <a:rPr lang="lv-LV" sz="1800" kern="1200" dirty="0" err="1"/>
            <a:t>eID</a:t>
          </a:r>
          <a:r>
            <a:rPr lang="lv-LV" sz="1800" kern="1200" dirty="0"/>
            <a:t> karti un/vai </a:t>
          </a:r>
          <a:r>
            <a:rPr lang="lv-LV" sz="1800" kern="1200" dirty="0" err="1"/>
            <a:t>eParaksts</a:t>
          </a:r>
          <a:r>
            <a:rPr lang="lv-LV" sz="1800" kern="1200" dirty="0"/>
            <a:t> Mobile).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800" kern="1200" dirty="0"/>
            <a:t>Jebkurā gadījumā darbs neapstāsies, jo ir iespēja darbam lietot e-veselības portālu izmantojot </a:t>
          </a:r>
          <a:r>
            <a:rPr lang="lv-LV" sz="1800" kern="1200" dirty="0" err="1"/>
            <a:t>eID</a:t>
          </a:r>
          <a:r>
            <a:rPr lang="lv-LV" sz="1800" kern="1200" dirty="0"/>
            <a:t> karti un/vai </a:t>
          </a:r>
          <a:r>
            <a:rPr lang="lv-LV" sz="1800" kern="1200" dirty="0" err="1"/>
            <a:t>eParaksts</a:t>
          </a:r>
          <a:r>
            <a:rPr lang="lv-LV" sz="1800" kern="1200" dirty="0"/>
            <a:t> Mobile. </a:t>
          </a:r>
        </a:p>
      </dsp:txBody>
      <dsp:txXfrm>
        <a:off x="0" y="2010470"/>
        <a:ext cx="7921752" cy="1366200"/>
      </dsp:txXfrm>
    </dsp:sp>
    <dsp:sp modelId="{2D329515-0050-4E95-A61B-DFDA615E3B5D}">
      <dsp:nvSpPr>
        <dsp:cNvPr id="0" name=""/>
        <dsp:cNvSpPr/>
      </dsp:nvSpPr>
      <dsp:spPr>
        <a:xfrm>
          <a:off x="0" y="3347116"/>
          <a:ext cx="7921752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Vai ir plānots ievest veselības aprūpes profesionāļiem SMART ID izmantošanu?</a:t>
          </a:r>
        </a:p>
      </dsp:txBody>
      <dsp:txXfrm>
        <a:off x="35125" y="3382241"/>
        <a:ext cx="7851502" cy="649299"/>
      </dsp:txXfrm>
    </dsp:sp>
    <dsp:sp modelId="{BF7BA0F0-518F-4580-8D85-0790D1C27E4D}">
      <dsp:nvSpPr>
        <dsp:cNvPr id="0" name=""/>
        <dsp:cNvSpPr/>
      </dsp:nvSpPr>
      <dsp:spPr>
        <a:xfrm>
          <a:off x="0" y="4054929"/>
          <a:ext cx="7921752" cy="103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5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800" kern="1200" dirty="0"/>
            <a:t>Nē, veselības aprūpes speciālistiem izmaiņas netiek plānotas.</a:t>
          </a:r>
        </a:p>
      </dsp:txBody>
      <dsp:txXfrm>
        <a:off x="0" y="4054929"/>
        <a:ext cx="7921752" cy="1038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4C13A-A218-4224-B3E1-DD4E3B8D8C1F}">
      <dsp:nvSpPr>
        <dsp:cNvPr id="0" name=""/>
        <dsp:cNvSpPr/>
      </dsp:nvSpPr>
      <dsp:spPr>
        <a:xfrm>
          <a:off x="0" y="270398"/>
          <a:ext cx="7921752" cy="1019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Kas notiks situācijās, kad ID karte būs jāmaina (nomaiņu valsts nenodrošina dienas laikā)?</a:t>
          </a:r>
        </a:p>
      </dsp:txBody>
      <dsp:txXfrm>
        <a:off x="49754" y="320152"/>
        <a:ext cx="7822244" cy="919717"/>
      </dsp:txXfrm>
    </dsp:sp>
    <dsp:sp modelId="{45F4087E-9BCB-400D-9FED-F5915E053AC1}">
      <dsp:nvSpPr>
        <dsp:cNvPr id="0" name=""/>
        <dsp:cNvSpPr/>
      </dsp:nvSpPr>
      <dsp:spPr>
        <a:xfrm>
          <a:off x="0" y="1289624"/>
          <a:ext cx="7921752" cy="194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5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800" b="0" i="0" kern="1200" dirty="0"/>
            <a:t>​Vēršam uzmanību:</a:t>
          </a:r>
          <a:r>
            <a:rPr lang="en-US" sz="1800" b="0" i="0" kern="1200" dirty="0"/>
            <a:t>​</a:t>
          </a:r>
          <a:endParaRPr lang="lv-LV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1800" b="0" i="0" kern="1200" dirty="0"/>
            <a:t>Katram iedzīvotājam, pašam, ir jāseko līdzi ID kartes derīguma termiņam un savlaicīgi jāieplāno tās nomaiņa.</a:t>
          </a:r>
          <a:r>
            <a:rPr lang="en-US" sz="1800" b="0" i="0" kern="1200" dirty="0"/>
            <a:t>​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1800" b="0" i="0" kern="1200" dirty="0"/>
            <a:t>Ja iedzīvotājam nav aktīva ID karte vai tā nav blakus, tad kā autentifikācijas veidu var izmantot </a:t>
          </a:r>
          <a:r>
            <a:rPr lang="lv-LV" sz="1800" b="0" i="0" kern="1200" dirty="0" err="1"/>
            <a:t>eParaksts</a:t>
          </a:r>
          <a:r>
            <a:rPr lang="lv-LV" sz="1800" b="0" i="0" kern="1200" dirty="0"/>
            <a:t> Mobile. To var izveidot </a:t>
          </a:r>
          <a:r>
            <a:rPr lang="lv-LV" sz="1800" b="0" i="0" kern="1200" dirty="0">
              <a:hlinkClick xmlns:r="http://schemas.openxmlformats.org/officeDocument/2006/relationships" r:id="rId1"/>
            </a:rPr>
            <a:t>https://www.eparaksts.lv/lv/</a:t>
          </a:r>
          <a:r>
            <a:rPr lang="lv-LV" sz="1800" b="0" i="0" u="none" kern="1200" dirty="0"/>
            <a:t> mājaslapā un lejupielādēt aplikāciju mobilajā tālrunī. </a:t>
          </a:r>
          <a:endParaRPr lang="lv-LV" sz="1800" b="0" i="0" kern="1200" dirty="0"/>
        </a:p>
      </dsp:txBody>
      <dsp:txXfrm>
        <a:off x="0" y="1289624"/>
        <a:ext cx="7921752" cy="1942001"/>
      </dsp:txXfrm>
    </dsp:sp>
    <dsp:sp modelId="{773B0F3D-F324-4F53-A032-3C268074459B}">
      <dsp:nvSpPr>
        <dsp:cNvPr id="0" name=""/>
        <dsp:cNvSpPr/>
      </dsp:nvSpPr>
      <dsp:spPr>
        <a:xfrm>
          <a:off x="0" y="3231625"/>
          <a:ext cx="7921752" cy="7123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800" b="0" i="0" kern="1200" dirty="0"/>
            <a:t>Es neesmu lietojis ne </a:t>
          </a:r>
          <a:r>
            <a:rPr lang="lv-LV" sz="1800" b="0" i="0" kern="1200" dirty="0" err="1"/>
            <a:t>eID</a:t>
          </a:r>
          <a:r>
            <a:rPr lang="lv-LV" sz="1800" b="0" i="0" kern="1200" dirty="0"/>
            <a:t>, ne </a:t>
          </a:r>
          <a:r>
            <a:rPr lang="lv-LV" sz="1800" b="0" i="0" kern="1200" dirty="0" err="1"/>
            <a:t>eParaksts</a:t>
          </a:r>
          <a:r>
            <a:rPr lang="lv-LV" sz="1800" b="0" i="0" kern="1200" dirty="0"/>
            <a:t> </a:t>
          </a:r>
          <a:r>
            <a:rPr lang="lv-LV" sz="1800" b="0" i="0" kern="1200" dirty="0" err="1"/>
            <a:t>mobile</a:t>
          </a:r>
          <a:r>
            <a:rPr lang="lv-LV" sz="1800" b="0" i="0" kern="1200" dirty="0"/>
            <a:t>, man nav prasmju un zināšanu. </a:t>
          </a:r>
        </a:p>
      </dsp:txBody>
      <dsp:txXfrm>
        <a:off x="34772" y="3266397"/>
        <a:ext cx="7852208" cy="642762"/>
      </dsp:txXfrm>
    </dsp:sp>
    <dsp:sp modelId="{C3BC2BD0-8933-40F9-9C18-12A5A752074E}">
      <dsp:nvSpPr>
        <dsp:cNvPr id="0" name=""/>
        <dsp:cNvSpPr/>
      </dsp:nvSpPr>
      <dsp:spPr>
        <a:xfrm>
          <a:off x="0" y="3943932"/>
          <a:ext cx="7921752" cy="80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5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800" b="0" i="0" kern="1200" dirty="0"/>
            <a:t>Pēc konsultācijas var vērsties pie </a:t>
          </a:r>
          <a:r>
            <a:rPr lang="lv-LV" sz="1800" b="0" i="0" kern="1200"/>
            <a:t>Digitāliem aģentiem, līderiem </a:t>
          </a:r>
          <a:r>
            <a:rPr lang="lv-LV" sz="1800" b="0" i="0" kern="1200" dirty="0">
              <a:hlinkClick xmlns:r="http://schemas.openxmlformats.org/officeDocument/2006/relationships" r:id="rId2"/>
            </a:rPr>
            <a:t>https://daridigitaliarhivs.lv/digitalo-agentu-karte/</a:t>
          </a:r>
          <a:r>
            <a:rPr lang="lv-LV" sz="1800" b="0" i="0" kern="1200" dirty="0"/>
            <a:t> vai Valsts un pašvaldību vienotajos klientu apkalpošanas centros.</a:t>
          </a:r>
        </a:p>
      </dsp:txBody>
      <dsp:txXfrm>
        <a:off x="0" y="3943932"/>
        <a:ext cx="7921752" cy="805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8DB910-AEF0-A2F6-A1ED-283CB7F9D1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C68C0-5E24-A48E-9491-49485E5BB9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AA1F28-D770-4045-B8F6-828FB31D07E3}" type="datetimeFigureOut">
              <a:rPr lang="lv-LV"/>
              <a:pPr>
                <a:defRPr/>
              </a:pPr>
              <a:t>24.11.2023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FB5BD2-A98A-CD4F-AE9A-DA857C3F84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4BBAD0-9196-2F86-4930-4199771E4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A87CC-09B8-4AD2-FA30-440CCBF0AD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40F45-74AA-C492-58D9-EC5D84E0A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4F1898-A6F2-4C57-8EA2-677C73B70D2D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F1898-A6F2-4C57-8EA2-677C73B70D2D}" type="slidenum">
              <a:rPr lang="lv-LV" altLang="en-US"/>
              <a:pPr>
                <a:defRPr/>
              </a:pPr>
              <a:t>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30956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lv-LV" dirty="0">
              <a:ea typeface="Calibri"/>
              <a:cs typeface="Calibri"/>
            </a:endParaRPr>
          </a:p>
          <a:p>
            <a:endParaRPr lang="lv-LV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F1898-A6F2-4C57-8EA2-677C73B70D2D}" type="slidenum">
              <a:rPr lang="lv-LV" altLang="en-US"/>
              <a:pPr>
                <a:defRPr/>
              </a:pPr>
              <a:t>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52419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ea typeface="Calibri"/>
              <a:cs typeface="Calibri"/>
            </a:endParaRPr>
          </a:p>
          <a:p>
            <a:endParaRPr lang="lv-LV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F1898-A6F2-4C57-8EA2-677C73B70D2D}" type="slidenum">
              <a:rPr lang="lv-LV" altLang="en-US"/>
              <a:pPr>
                <a:defRPr/>
              </a:pPr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20588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>
                <a:ea typeface="Calibri"/>
                <a:cs typeface="Calibri"/>
              </a:rPr>
              <a:t>Veselības aprūpes profesionāliem parādās lapa ar 2 pogām ar autorizācijas iespējām.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F1898-A6F2-4C57-8EA2-677C73B70D2D}" type="slidenum">
              <a:rPr lang="lv-LV" altLang="en-US"/>
              <a:pPr>
                <a:defRPr/>
              </a:pPr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24575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>
                <a:ea typeface="Calibri"/>
                <a:cs typeface="Calibri"/>
              </a:rPr>
              <a:t>Spiežot uz pogu Latvija.lv parādās Vienotais pieteikšanas modulis, spiežot uz pogu </a:t>
            </a:r>
            <a:r>
              <a:rPr lang="lv-LV" err="1">
                <a:ea typeface="Calibri"/>
                <a:cs typeface="Calibri"/>
              </a:rPr>
              <a:t>eParaksts</a:t>
            </a:r>
            <a:r>
              <a:rPr lang="lv-LV">
                <a:ea typeface="Calibri"/>
                <a:cs typeface="Calibri"/>
              </a:rPr>
              <a:t> parādās LVRTC autorizācijas logs. </a:t>
            </a:r>
            <a:endParaRPr lang="en-US">
              <a:ea typeface="Calibri"/>
              <a:cs typeface="Calibri"/>
            </a:endParaRPr>
          </a:p>
          <a:p>
            <a:endParaRPr lang="lv-LV">
              <a:ea typeface="Calibri"/>
              <a:cs typeface="Calibri"/>
            </a:endParaRPr>
          </a:p>
          <a:p>
            <a:endParaRPr lang="lv-LV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F1898-A6F2-4C57-8EA2-677C73B70D2D}" type="slidenum">
              <a:rPr lang="lv-LV" altLang="en-US"/>
              <a:pPr>
                <a:defRPr/>
              </a:pPr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78964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F1898-A6F2-4C57-8EA2-677C73B70D2D}" type="slidenum">
              <a:rPr lang="lv-LV" altLang="en-US"/>
              <a:pPr>
                <a:defRPr/>
              </a:pPr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76862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F1898-A6F2-4C57-8EA2-677C73B70D2D}" type="slidenum">
              <a:rPr lang="lv-LV" altLang="en-US"/>
              <a:pPr>
                <a:defRPr/>
              </a:pPr>
              <a:t>8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07142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7A6DFB2-DE46-0039-B60A-8C3883FEF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D5B5368C-DB13-9005-2CBB-8954FE6BB7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7E04807-6EF7-2AD9-088C-81C67B1822CE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48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B4A6-AC4C-1E2E-ADBD-0B80E5DA0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E5AD8-A493-5ACB-A250-997EB9100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6373-97AB-42AB-7685-3E1CB6CD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4035-76EC-959D-B2BE-CAB7B1B1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36B24-2E1B-BB50-C59F-1848FFC3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942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3643-3A29-DA8D-9B4B-9EF33CC8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59CE-F72A-8784-7DD6-ABABF861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62C8-1775-22EE-3BF9-ABC3B254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7A757-CC36-69EA-6E61-86DACAFD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D9EB8-8D9F-A880-447A-FE87D42A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197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4701-6EB8-8A2E-AFD9-AA98CEDC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7B214-0782-5B2B-71C2-E1E000720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D8CB6-73C7-2D44-BB6E-EBCC900F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534C0-6904-6915-570F-9B05B438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6C274-6944-BE6B-A216-C57481F3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917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CF2B-3B50-F85F-20A1-EC64DBD3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7286-A524-CEC9-2A59-1E340AAF3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75583-CDC8-E601-D992-4A9717C5A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DA91B-FF98-9833-DBAF-C9796362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1F11-9C4B-7FA7-2D96-827944D4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68A8E-06FF-704E-D4A4-48F6F3E3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131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D34D-7DA7-4287-E7FE-DC64D088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5C951-E0A9-7417-BD51-C28CC01A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C08E4-004E-87C7-0678-3C63BDAE3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E70BA-1C11-F8AD-93DC-E8DFE68BF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5B1B4-4897-A3FE-B7EC-18B3E8935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58DAC-47E3-0299-046D-A09929FE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BF743-F4EB-1DD4-FFD0-375CA4FD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A59D9-3CF5-9681-0B4F-823724BD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535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6488-6AAC-820C-5984-16822569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89093-AEEE-0E5B-15A2-F984C387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30E63-C671-3BC0-9936-B875A565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5807B-ABBA-2E14-6D77-DFAC1E21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735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88462-E058-1F25-7D4E-69889089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60FAA-E610-2414-ECB7-7AD1C6BB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32414-86E5-B8F3-2BE4-EC1BD0FC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972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5DE7-2F84-DB3C-5706-1C062014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59357-C42D-A007-840D-1D60D9AA2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1EEF8-9738-9277-12E7-D0239AD22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0AAC4-E42C-682B-E9A1-E915C8C8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3BE06-D9D8-A7D2-1C97-D1E248FC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3112-CEB5-43FC-C982-D565F2E2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5108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30DD-F2BA-F6A4-2E43-5F8E9032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DE405-3CB5-F5FE-ECC1-ADBE1F4A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45EAE-1EC2-6719-D16D-162A74E47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33DCF-5D0C-C545-3A52-72CEF80A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A4490-8171-EF6C-04DB-DDD9A689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C1FF4-C59E-E1B0-87FA-305A7B7C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1598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1EE2-95B6-28E3-AC95-E199B3FB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A6A68-22E1-D3CC-7851-82B66C19D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40025-7B89-2878-0F1B-BBE2CA97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C12C9-BFB0-EBEB-63DE-A17B7EF6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F7B9D-7A0E-E3AC-3C20-1564F888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431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3292E27-1AB7-3304-F373-19EFA9255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8F2663F-A0E6-98CA-729F-033FD26BF7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F57B55F-B493-4D7D-BFFE-EEB9092E4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61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B5AC7-798B-ECC4-D684-8D9F9BC25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1FCFF-20B2-F3C5-D74E-C5B5F9CFD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E2BC2-62BA-9250-C3A0-2E337C53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0B784-2FED-5C44-CD39-58E3A64E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B28A-F517-CF90-4920-74EA6C6B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0834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6C09790-E9EE-4A50-08B7-A5704439E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2"/>
            <a:ext cx="6096000" cy="1384295"/>
          </a:xfrm>
        </p:spPr>
        <p:txBody>
          <a:bodyPr anchor="t">
            <a:normAutofit/>
          </a:bodyPr>
          <a:lstStyle>
            <a:lvl1pPr algn="l">
              <a:defRPr sz="18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70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70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4093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617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1140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663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818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2741009-8E7B-8BD1-C23D-734B7581B7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AA768C1-5DC0-4C5F-9136-647E3159A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733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3292E27-1AB7-3304-F373-19EFA9255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8F2663F-A0E6-98CA-729F-033FD26BF7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F57B55F-B493-4D7D-BFFE-EEB9092E4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60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6C09790-E9EE-4A50-08B7-A5704439E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2741009-8E7B-8BD1-C23D-734B7581B7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AA768C1-5DC0-4C5F-9136-647E3159A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41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1626D6D-5083-8551-C7CB-744E40198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4391C33-A023-40C6-BEE0-CF08860420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4D4C3CA-BB63-43FF-A576-740AD3F48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01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1E517DF-EAFA-2F2F-265C-ED41DD8AC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738BB063-AC2E-1481-4F8D-0442B8CD26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3F742CA-77CC-4C43-A251-6E4D2766C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16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4281E48-183A-D4BB-96E8-2EEA20EE7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37F13DCD-B55B-9417-0F11-24B71B5E2B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ACC514-60E4-4358-8068-2E739DCA7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8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0E38021-6794-2B50-2DCD-08CA909F3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500EAD54-8188-4362-5CAF-5A8CBE3A8C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E2F981C-6255-4226-9EFD-00F0F76CF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8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C04514-1E0F-463C-8918-5076729EC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3C4461A-8D5C-9092-3884-E155B5E9D2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CFA74C7-ED81-427E-A132-C3BE4A4C7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23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DF5230DF-95AC-5122-3F78-3DCDC9B77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9E9A974-E8F2-0131-36DA-5F73BF825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4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D98EDB-5DDF-BC65-50D0-C3E24A1860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DDBD2E-D616-5B79-89C4-894C603E34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EEB38-E283-B94B-92AD-63C3818D4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4667A-84B7-4B2B-BAC8-5D882550CCAA}" type="datetime1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9F9A5-CFA4-77BB-FD2E-F35EB42B6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69B41-5AC5-AF65-97C6-3F0B9771C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53667C-1313-43B4-9630-BD7AB16BE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00DEF-7537-294A-837D-DCD7E042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C003-10A3-17AB-B3C1-7F9BE8A45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2BD9-B1DC-F346-B3E8-71661078F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D02F9-4493-4917-840B-E71D9FEB84B9}" type="datetimeFigureOut">
              <a:rPr lang="lv-LV" smtClean="0"/>
              <a:t>24.11.2023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8FCFC-B39B-93CB-1101-FA5906A56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52529-86A7-D3EC-3057-A78CFD973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963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7764BA3-1331-7BFF-C60E-474620AC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08867"/>
            <a:ext cx="7772400" cy="1436687"/>
          </a:xfrm>
        </p:spPr>
        <p:txBody>
          <a:bodyPr>
            <a:normAutofit/>
          </a:bodyPr>
          <a:lstStyle/>
          <a:p>
            <a:r>
              <a:rPr lang="lv-LV" altLang="en-US" dirty="0">
                <a:latin typeface="Calibri"/>
                <a:ea typeface="Verdana"/>
                <a:cs typeface="Calibri"/>
              </a:rPr>
              <a:t>Autorizēšanās Vienotajā veselības informācijas sistēmā portālā </a:t>
            </a:r>
            <a:endParaRPr lang="lv-LV" altLang="en-US" dirty="0">
              <a:latin typeface="Calibri"/>
              <a:cs typeface="Calibri"/>
            </a:endParaRP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B63ED302-4CFE-16D3-BE0E-F46D2C7DF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4718622"/>
            <a:ext cx="7772400" cy="1682178"/>
          </a:xfrm>
        </p:spPr>
        <p:txBody>
          <a:bodyPr>
            <a:normAutofit/>
          </a:bodyPr>
          <a:lstStyle/>
          <a:p>
            <a:pPr algn="r"/>
            <a:endParaRPr lang="lv-LV" altLang="en-US" dirty="0">
              <a:latin typeface="Calibri"/>
              <a:ea typeface="Verdana"/>
              <a:cs typeface="Calibri"/>
            </a:endParaRPr>
          </a:p>
          <a:p>
            <a:pPr algn="r"/>
            <a:endParaRPr lang="lv-LV" altLang="en-US" dirty="0">
              <a:latin typeface="Calibri"/>
              <a:ea typeface="Verdana"/>
              <a:cs typeface="Calibri"/>
            </a:endParaRPr>
          </a:p>
          <a:p>
            <a:pPr algn="r"/>
            <a:r>
              <a:rPr lang="lv-LV" altLang="en-US" dirty="0">
                <a:latin typeface="Calibri"/>
                <a:ea typeface="Verdana"/>
                <a:cs typeface="Calibri"/>
              </a:rPr>
              <a:t>Informācijas tehnoloģiju projektu attīstības nodaļas </a:t>
            </a:r>
          </a:p>
          <a:p>
            <a:pPr algn="r"/>
            <a:r>
              <a:rPr lang="lv-LV" altLang="en-US" dirty="0">
                <a:latin typeface="Calibri"/>
                <a:ea typeface="Verdana"/>
                <a:cs typeface="Calibri"/>
              </a:rPr>
              <a:t>projektu vadītāja</a:t>
            </a:r>
          </a:p>
          <a:p>
            <a:pPr algn="r"/>
            <a:r>
              <a:rPr lang="lv-LV" altLang="en-US" dirty="0">
                <a:latin typeface="Calibri"/>
                <a:ea typeface="Verdana"/>
                <a:cs typeface="Calibri"/>
              </a:rPr>
              <a:t>Aleksandra Kozlova</a:t>
            </a:r>
          </a:p>
          <a:p>
            <a:r>
              <a:rPr lang="lv-LV" altLang="en-US" dirty="0">
                <a:latin typeface="Calibri"/>
                <a:ea typeface="Verdana"/>
                <a:cs typeface="Calibri"/>
              </a:rPr>
              <a:t>2023. gada 24. novembris</a:t>
            </a:r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45A91-1F80-3D84-9B26-B6F074D84B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06352" y="5600700"/>
            <a:ext cx="366049" cy="206898"/>
          </a:xfrm>
        </p:spPr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432D66-516C-2121-49D8-5AA36DA6B10E}"/>
              </a:ext>
            </a:extLst>
          </p:cNvPr>
          <p:cNvSpPr txBox="1">
            <a:spLocks/>
          </p:cNvSpPr>
          <p:nvPr/>
        </p:nvSpPr>
        <p:spPr>
          <a:xfrm>
            <a:off x="1777438" y="530083"/>
            <a:ext cx="7249394" cy="77748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>
                <a:latin typeface="Calibri"/>
                <a:ea typeface="Verdana"/>
                <a:cs typeface="Calibri"/>
              </a:rPr>
              <a:t>Jaunās autentifikācijas mērķis</a:t>
            </a:r>
            <a:endParaRPr lang="lv-LV" dirty="0">
              <a:latin typeface="Calibri"/>
              <a:ea typeface="Calibri"/>
              <a:cs typeface="Calibri"/>
            </a:endParaRPr>
          </a:p>
          <a:p>
            <a:endParaRPr lang="lv-LV" dirty="0">
              <a:latin typeface="Verdana"/>
              <a:ea typeface="Verdana"/>
              <a:cs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A19BFE-2A94-019E-8394-18CF126B2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552266"/>
              </p:ext>
            </p:extLst>
          </p:nvPr>
        </p:nvGraphicFramePr>
        <p:xfrm>
          <a:off x="363731" y="2023140"/>
          <a:ext cx="8416538" cy="187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946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45A91-1F80-3D84-9B26-B6F074D84B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06352" y="5600700"/>
            <a:ext cx="366049" cy="206898"/>
          </a:xfrm>
        </p:spPr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432D66-516C-2121-49D8-5AA36DA6B10E}"/>
              </a:ext>
            </a:extLst>
          </p:cNvPr>
          <p:cNvSpPr txBox="1">
            <a:spLocks/>
          </p:cNvSpPr>
          <p:nvPr/>
        </p:nvSpPr>
        <p:spPr>
          <a:xfrm>
            <a:off x="1777438" y="530083"/>
            <a:ext cx="7249394" cy="77748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>
                <a:latin typeface="Calibri"/>
                <a:ea typeface="Verdana"/>
                <a:cs typeface="Calibri"/>
              </a:rPr>
              <a:t>Jaunās autentifikācijas pamatojums</a:t>
            </a:r>
            <a:endParaRPr lang="lv-LV" dirty="0">
              <a:latin typeface="Verdana"/>
              <a:ea typeface="Verdana"/>
              <a:cs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A19BFE-2A94-019E-8394-18CF126B2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743164"/>
              </p:ext>
            </p:extLst>
          </p:nvPr>
        </p:nvGraphicFramePr>
        <p:xfrm>
          <a:off x="363731" y="1852307"/>
          <a:ext cx="8416538" cy="416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816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0B6746-0C88-EC27-5DC0-BD76980CE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77" y="4766494"/>
            <a:ext cx="3608709" cy="18941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45A91-1F80-3D84-9B26-B6F074D84B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06352" y="5600700"/>
            <a:ext cx="366049" cy="206898"/>
          </a:xfrm>
        </p:spPr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432D66-516C-2121-49D8-5AA36DA6B10E}"/>
              </a:ext>
            </a:extLst>
          </p:cNvPr>
          <p:cNvSpPr txBox="1">
            <a:spLocks/>
          </p:cNvSpPr>
          <p:nvPr/>
        </p:nvSpPr>
        <p:spPr>
          <a:xfrm>
            <a:off x="1777438" y="530083"/>
            <a:ext cx="7249394" cy="77748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400" dirty="0">
                <a:latin typeface="Calibri"/>
                <a:ea typeface="Verdana"/>
                <a:cs typeface="Calibri"/>
              </a:rPr>
              <a:t>Jaunā autentifikācija: paaugstinātās drošības identifikācijas </a:t>
            </a:r>
            <a:r>
              <a:rPr lang="lv-LV" sz="2400" dirty="0">
                <a:latin typeface="Calibri"/>
                <a:ea typeface="Calibri"/>
                <a:cs typeface="Calibri"/>
              </a:rPr>
              <a:t>līdzekļi</a:t>
            </a:r>
            <a:endParaRPr lang="lv-LV" dirty="0">
              <a:latin typeface="Verdana"/>
              <a:ea typeface="Verdana"/>
              <a:cs typeface="Calibri"/>
            </a:endParaRPr>
          </a:p>
        </p:txBody>
      </p:sp>
      <p:pic>
        <p:nvPicPr>
          <p:cNvPr id="2" name="Picture 2" descr="eParaksts mobile — Lietotnes pakalpojumā Google Play">
            <a:extLst>
              <a:ext uri="{FF2B5EF4-FFF2-40B4-BE49-F238E27FC236}">
                <a16:creationId xmlns:a16="http://schemas.microsoft.com/office/drawing/2014/main" id="{F80CE70D-893D-C17A-B872-9DF2B8D06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7"/>
          <a:stretch/>
        </p:blipFill>
        <p:spPr bwMode="auto">
          <a:xfrm>
            <a:off x="5849279" y="2951226"/>
            <a:ext cx="1923122" cy="31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Ārvalstīs dzīvojošajiem Latvijas pilsoņiem eID karte būs obligāta no 2025.  gada / Raksts">
            <a:extLst>
              <a:ext uri="{FF2B5EF4-FFF2-40B4-BE49-F238E27FC236}">
                <a16:creationId xmlns:a16="http://schemas.microsoft.com/office/drawing/2014/main" id="{676B3F22-56C2-D659-39B3-0841832A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13411" r="18152" b="13726"/>
          <a:stretch/>
        </p:blipFill>
        <p:spPr bwMode="auto">
          <a:xfrm>
            <a:off x="353381" y="2885865"/>
            <a:ext cx="2848114" cy="22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FB2BB0-075C-4AD4-A136-A5AF376A5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134" y="1518291"/>
            <a:ext cx="2619798" cy="1228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E3A0C6-2A6B-AE8E-7250-6F55317FD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516" y="1615005"/>
            <a:ext cx="2527020" cy="10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8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6811-5762-15ED-4A69-ED396A89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52" y="632824"/>
            <a:ext cx="7249394" cy="777482"/>
          </a:xfrm>
        </p:spPr>
        <p:txBody>
          <a:bodyPr>
            <a:noAutofit/>
          </a:bodyPr>
          <a:lstStyle/>
          <a:p>
            <a:r>
              <a:rPr lang="lv-LV" sz="2400" dirty="0">
                <a:latin typeface="Calibri"/>
                <a:ea typeface="Verdana"/>
                <a:cs typeface="Calibri"/>
              </a:rPr>
              <a:t>Jaunā autentifikācija: </a:t>
            </a:r>
            <a:r>
              <a:rPr lang="lv-LV" sz="2400" dirty="0">
                <a:latin typeface="Calibri"/>
                <a:ea typeface="Calibri"/>
                <a:cs typeface="Calibri"/>
              </a:rPr>
              <a:t>pirms un pēc</a:t>
            </a:r>
            <a:endParaRPr lang="lv-LV" sz="2400" dirty="0">
              <a:latin typeface="Calibri"/>
              <a:ea typeface="Verdana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45A91-1F80-3D84-9B26-B6F074D84B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06352" y="5600700"/>
            <a:ext cx="366049" cy="206898"/>
          </a:xfrm>
        </p:spPr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7551-6DAA-A458-992B-79E08216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802" y="2336020"/>
            <a:ext cx="3787343" cy="122705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D31BAB2-CFB7-5D92-0ABE-7A7330B84AE9}"/>
              </a:ext>
            </a:extLst>
          </p:cNvPr>
          <p:cNvSpPr/>
          <p:nvPr/>
        </p:nvSpPr>
        <p:spPr>
          <a:xfrm>
            <a:off x="7196414" y="3478347"/>
            <a:ext cx="219456" cy="349758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BD9891C-032A-CD18-D208-BEE67CB72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27"/>
          <a:stretch/>
        </p:blipFill>
        <p:spPr>
          <a:xfrm>
            <a:off x="4571554" y="3877996"/>
            <a:ext cx="4169656" cy="238989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0C88E3D-A019-81AA-8279-3F412260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75" y="2336019"/>
            <a:ext cx="3787343" cy="122705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890BDB9-3929-0990-D601-EFE027555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94" y="3872946"/>
            <a:ext cx="3787739" cy="238022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9C15220-2382-6A8C-E5CF-E1D45107BFE5}"/>
              </a:ext>
            </a:extLst>
          </p:cNvPr>
          <p:cNvSpPr/>
          <p:nvPr/>
        </p:nvSpPr>
        <p:spPr>
          <a:xfrm>
            <a:off x="3180930" y="3478346"/>
            <a:ext cx="219456" cy="349758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06F00-5A8D-3CED-A4FD-764EC5C68559}"/>
              </a:ext>
            </a:extLst>
          </p:cNvPr>
          <p:cNvSpPr txBox="1"/>
          <p:nvPr/>
        </p:nvSpPr>
        <p:spPr>
          <a:xfrm>
            <a:off x="1102007" y="1703937"/>
            <a:ext cx="373979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err="1">
                <a:latin typeface="Calibri"/>
                <a:ea typeface="Calibri"/>
                <a:cs typeface="Arial"/>
              </a:rPr>
              <a:t>Līdz</a:t>
            </a:r>
            <a:r>
              <a:rPr lang="en-GB" sz="2000" b="1">
                <a:latin typeface="Calibri"/>
                <a:ea typeface="Calibri"/>
                <a:cs typeface="Arial"/>
              </a:rPr>
              <a:t> 31.12.2023.</a:t>
            </a:r>
            <a:endParaRPr lang="en-GB" sz="2000" b="1">
              <a:latin typeface="Calibri"/>
              <a:ea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1AE93-08F9-A1CB-6C7D-B98619AE7CA2}"/>
              </a:ext>
            </a:extLst>
          </p:cNvPr>
          <p:cNvSpPr txBox="1"/>
          <p:nvPr/>
        </p:nvSpPr>
        <p:spPr>
          <a:xfrm>
            <a:off x="4841800" y="1717714"/>
            <a:ext cx="373979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No 01.01.2024</a:t>
            </a:r>
            <a:r>
              <a:rPr lang="en-GB" sz="2000">
                <a:latin typeface="Calibri"/>
                <a:ea typeface="Calibri"/>
                <a:cs typeface="Arial"/>
              </a:rPr>
              <a:t>.</a:t>
            </a:r>
            <a:endParaRPr lang="en-GB" sz="2000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93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3652B28-4930-CC8B-DA87-D0F5B2420151}"/>
              </a:ext>
            </a:extLst>
          </p:cNvPr>
          <p:cNvGrpSpPr/>
          <p:nvPr/>
        </p:nvGrpSpPr>
        <p:grpSpPr>
          <a:xfrm>
            <a:off x="140851" y="3284769"/>
            <a:ext cx="4369030" cy="2419380"/>
            <a:chOff x="16235" y="2822896"/>
            <a:chExt cx="5825373" cy="3225840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5A2BA98-9505-11CA-D9A6-EA491899D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87"/>
            <a:stretch/>
          </p:blipFill>
          <p:spPr>
            <a:xfrm>
              <a:off x="16235" y="2822896"/>
              <a:ext cx="5825373" cy="322584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130E325-06EB-E543-B1A7-500862835386}"/>
                </a:ext>
              </a:extLst>
            </p:cNvPr>
            <p:cNvCxnSpPr>
              <a:cxnSpLocks/>
            </p:cNvCxnSpPr>
            <p:nvPr/>
          </p:nvCxnSpPr>
          <p:spPr>
            <a:xfrm>
              <a:off x="2098214" y="4600685"/>
              <a:ext cx="2337599" cy="795003"/>
            </a:xfrm>
            <a:prstGeom prst="straightConnector1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9F1320-6295-F781-004B-9A4C92D549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8214" y="4580511"/>
              <a:ext cx="2399631" cy="815177"/>
            </a:xfrm>
            <a:prstGeom prst="straightConnector1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3DB250-1B93-F471-5284-A0F95BD8F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"/>
          <a:stretch/>
        </p:blipFill>
        <p:spPr bwMode="auto">
          <a:xfrm>
            <a:off x="4572001" y="3275676"/>
            <a:ext cx="4431149" cy="23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45A91-1F80-3D84-9B26-B6F074D84B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06352" y="5600700"/>
            <a:ext cx="366049" cy="206898"/>
          </a:xfrm>
        </p:spPr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432D66-516C-2121-49D8-5AA36DA6B10E}"/>
              </a:ext>
            </a:extLst>
          </p:cNvPr>
          <p:cNvSpPr txBox="1">
            <a:spLocks/>
          </p:cNvSpPr>
          <p:nvPr/>
        </p:nvSpPr>
        <p:spPr>
          <a:xfrm>
            <a:off x="1777438" y="530083"/>
            <a:ext cx="7249394" cy="77748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400" dirty="0">
                <a:latin typeface="Calibri"/>
                <a:ea typeface="Verdana"/>
                <a:cs typeface="Calibri"/>
              </a:rPr>
              <a:t>Jaunā autentifikācija: </a:t>
            </a:r>
            <a:r>
              <a:rPr lang="lv-LV" sz="2400" dirty="0">
                <a:latin typeface="Calibri"/>
                <a:ea typeface="Calibri"/>
                <a:cs typeface="Calibri"/>
              </a:rPr>
              <a:t>pirms un pēc (I)</a:t>
            </a:r>
            <a:endParaRPr lang="lv-LV" dirty="0">
              <a:latin typeface="Verdana"/>
              <a:ea typeface="Verdana"/>
              <a:cs typeface="Calibri"/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49A7BCB-A1AC-ACCA-F4E0-193156EC7C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27" b="43403"/>
          <a:stretch/>
        </p:blipFill>
        <p:spPr>
          <a:xfrm>
            <a:off x="2159637" y="1713255"/>
            <a:ext cx="4700487" cy="1275939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9A89A175-6DFF-A1DA-E728-7697087E4FA9}"/>
              </a:ext>
            </a:extLst>
          </p:cNvPr>
          <p:cNvSpPr/>
          <p:nvPr/>
        </p:nvSpPr>
        <p:spPr>
          <a:xfrm>
            <a:off x="3614762" y="2782677"/>
            <a:ext cx="219456" cy="349758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0D0806B-D358-49D4-97B7-1103250FFCBD}"/>
              </a:ext>
            </a:extLst>
          </p:cNvPr>
          <p:cNvSpPr/>
          <p:nvPr/>
        </p:nvSpPr>
        <p:spPr>
          <a:xfrm>
            <a:off x="5179616" y="2782677"/>
            <a:ext cx="219456" cy="349758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</p:spTree>
    <p:extLst>
      <p:ext uri="{BB962C8B-B14F-4D97-AF65-F5344CB8AC3E}">
        <p14:creationId xmlns:p14="http://schemas.microsoft.com/office/powerpoint/2010/main" val="394601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45A91-1F80-3D84-9B26-B6F074D84B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06352" y="5600700"/>
            <a:ext cx="366049" cy="206898"/>
          </a:xfrm>
        </p:spPr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432D66-516C-2121-49D8-5AA36DA6B10E}"/>
              </a:ext>
            </a:extLst>
          </p:cNvPr>
          <p:cNvSpPr txBox="1">
            <a:spLocks/>
          </p:cNvSpPr>
          <p:nvPr/>
        </p:nvSpPr>
        <p:spPr>
          <a:xfrm>
            <a:off x="1894606" y="661661"/>
            <a:ext cx="7249394" cy="77748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400" dirty="0">
                <a:latin typeface="Calibri"/>
                <a:ea typeface="Verdana"/>
                <a:cs typeface="Calibri"/>
              </a:rPr>
              <a:t>Biežāk uzdotie jautājumi</a:t>
            </a:r>
            <a:endParaRPr lang="lv-LV" dirty="0">
              <a:latin typeface="Verdana"/>
              <a:ea typeface="Verdana"/>
              <a:cs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124968-B351-289A-800B-5B55B021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887408"/>
              </p:ext>
            </p:extLst>
          </p:nvPr>
        </p:nvGraphicFramePr>
        <p:xfrm>
          <a:off x="611124" y="1536273"/>
          <a:ext cx="7921752" cy="509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266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45A91-1F80-3D84-9B26-B6F074D84B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06352" y="5600700"/>
            <a:ext cx="366049" cy="206898"/>
          </a:xfrm>
        </p:spPr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432D66-516C-2121-49D8-5AA36DA6B10E}"/>
              </a:ext>
            </a:extLst>
          </p:cNvPr>
          <p:cNvSpPr txBox="1">
            <a:spLocks/>
          </p:cNvSpPr>
          <p:nvPr/>
        </p:nvSpPr>
        <p:spPr>
          <a:xfrm>
            <a:off x="1894606" y="661661"/>
            <a:ext cx="7249394" cy="77748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400" dirty="0">
                <a:latin typeface="Calibri"/>
                <a:ea typeface="Verdana"/>
                <a:cs typeface="Calibri"/>
              </a:rPr>
              <a:t>Biežāk uzdotie jautājumi (I)</a:t>
            </a:r>
            <a:endParaRPr lang="lv-LV" dirty="0">
              <a:latin typeface="Verdana"/>
              <a:ea typeface="Verdana"/>
              <a:cs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124968-B351-289A-800B-5B55B021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12549"/>
              </p:ext>
            </p:extLst>
          </p:nvPr>
        </p:nvGraphicFramePr>
        <p:xfrm>
          <a:off x="611124" y="1536192"/>
          <a:ext cx="7921752" cy="502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590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>
            <a:extLst>
              <a:ext uri="{FF2B5EF4-FFF2-40B4-BE49-F238E27FC236}">
                <a16:creationId xmlns:a16="http://schemas.microsoft.com/office/drawing/2014/main" id="{697105F5-5B3B-13F9-9419-FC0F67947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3352800"/>
            <a:ext cx="7772400" cy="914400"/>
          </a:xfrm>
        </p:spPr>
        <p:txBody>
          <a:bodyPr/>
          <a:lstStyle/>
          <a:p>
            <a:r>
              <a:rPr lang="lv-LV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3429759436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488BC31573C4D813DAA6EA8045996" ma:contentTypeVersion="17" ma:contentTypeDescription="Create a new document." ma:contentTypeScope="" ma:versionID="c8fed4fa32d444dd5919b301e0abdfd8">
  <xsd:schema xmlns:xsd="http://www.w3.org/2001/XMLSchema" xmlns:xs="http://www.w3.org/2001/XMLSchema" xmlns:p="http://schemas.microsoft.com/office/2006/metadata/properties" xmlns:ns3="5f58e02b-499f-4c9c-8107-c7dc757ecf25" xmlns:ns4="91c260ee-9252-41ac-8cba-3c62e94767e2" targetNamespace="http://schemas.microsoft.com/office/2006/metadata/properties" ma:root="true" ma:fieldsID="04ad309d800faf7d91775cd02ebbd756" ns3:_="" ns4:_="">
    <xsd:import namespace="5f58e02b-499f-4c9c-8107-c7dc757ecf25"/>
    <xsd:import namespace="91c260ee-9252-41ac-8cba-3c62e94767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8e02b-499f-4c9c-8107-c7dc757ecf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260ee-9252-41ac-8cba-3c62e9476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f58e02b-499f-4c9c-8107-c7dc757ecf25" xsi:nil="true"/>
  </documentManagement>
</p:properties>
</file>

<file path=customXml/itemProps1.xml><?xml version="1.0" encoding="utf-8"?>
<ds:datastoreItem xmlns:ds="http://schemas.openxmlformats.org/officeDocument/2006/customXml" ds:itemID="{CD74015D-E558-4CC9-A77C-0CAD69C76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8e02b-499f-4c9c-8107-c7dc757ecf25"/>
    <ds:schemaRef ds:uri="91c260ee-9252-41ac-8cba-3c62e9476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A4F931-AB15-40C6-9DC9-9CB9AA7D5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D1146-3DAC-4582-B77A-61499A013676}">
  <ds:schemaRefs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91c260ee-9252-41ac-8cba-3c62e94767e2"/>
    <ds:schemaRef ds:uri="5f58e02b-499f-4c9c-8107-c7dc757ecf2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85</TotalTime>
  <Words>455</Words>
  <Application>Microsoft Office PowerPoint</Application>
  <PresentationFormat>On-screen Show (4:3)</PresentationFormat>
  <Paragraphs>53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89_Prezentacija_templateLV</vt:lpstr>
      <vt:lpstr>Office Theme</vt:lpstr>
      <vt:lpstr>Autorizēšanās Vienotajā veselības informācijas sistēmā portālā </vt:lpstr>
      <vt:lpstr>PowerPoint Presentation</vt:lpstr>
      <vt:lpstr>PowerPoint Presentation</vt:lpstr>
      <vt:lpstr>PowerPoint Presentation</vt:lpstr>
      <vt:lpstr>Jaunā autentifikācija: pirms un pēc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Aleksandra Kozlova</cp:lastModifiedBy>
  <cp:revision>10</cp:revision>
  <dcterms:created xsi:type="dcterms:W3CDTF">2014-11-20T14:46:47Z</dcterms:created>
  <dcterms:modified xsi:type="dcterms:W3CDTF">2023-11-24T13:41:08Z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0x010100674488BC31573C4D813DAA6EA8045996</vt:lpwstr>
  </property>
</Properties>
</file>