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429" r:id="rId3"/>
    <p:sldId id="420" r:id="rId4"/>
    <p:sldId id="373" r:id="rId5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5CC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Dizaina stils 1 - izcēlum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7AC3CCA-C797-4891-BE02-D94E43425B78}" styleName="Vidējs stils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4" autoAdjust="0"/>
    <p:restoredTop sz="96018" autoAdjust="0"/>
  </p:normalViewPr>
  <p:slideViewPr>
    <p:cSldViewPr snapToGrid="0" snapToObjects="1">
      <p:cViewPr varScale="1">
        <p:scale>
          <a:sx n="82" d="100"/>
          <a:sy n="82" d="100"/>
        </p:scale>
        <p:origin x="151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2B24F-1177-4075-9044-8CF59978CE83}" type="datetimeFigureOut">
              <a:rPr lang="en-US" smtClean="0"/>
              <a:pPr/>
              <a:t>1/25/2024</a:t>
            </a:fld>
            <a:endParaRPr lang="en-US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E99E9-0B7F-4987-B2A9-2B48DB0CDA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6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3579D0-169C-4898-A117-F12695808FC8}" type="datetimeFigureOut">
              <a:rPr lang="lv-LV"/>
              <a:pPr>
                <a:defRPr/>
              </a:pPr>
              <a:t>25.01.2024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75B6170-80DC-45AA-A9CD-EC92DEB9EBF6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910356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835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757B116-C236-4B1A-A29F-6EC446939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10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A5D73BE-0AD0-481A-BCFB-E6B235076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1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471DA70-A33F-4D8A-A930-E559D2F22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43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C3DCC78A-4830-4AE1-84B3-9DC1F7533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95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3E01878-8258-4C2A-BB3E-218C12CD7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17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409CEAE-C0B0-4A7A-869B-5A2EFAFA1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12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88DE374-5F27-4970-B704-F553266122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18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455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07C2EE-50A7-401C-A143-865F084EF5A0}" type="datetime1">
              <a:rPr lang="en-US"/>
              <a:pPr>
                <a:defRPr/>
              </a:pPr>
              <a:t>1/25/2024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153D50D-E08B-4760-90B1-0E2B30BA47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567953"/>
            <a:ext cx="7772400" cy="1171998"/>
          </a:xfrm>
        </p:spPr>
        <p:txBody>
          <a:bodyPr>
            <a:noAutofit/>
          </a:bodyPr>
          <a:lstStyle/>
          <a:p>
            <a:r>
              <a:rPr lang="lv-LV" sz="2800" dirty="0">
                <a:solidFill>
                  <a:schemeClr val="accent6">
                    <a:lumMod val="50000"/>
                  </a:schemeClr>
                </a:solidFill>
                <a:effectLst/>
              </a:rPr>
              <a:t>Par finansējumu ģimenes ārstu praksēm no 2024.gada 1.februāra</a:t>
            </a:r>
            <a:endParaRPr lang="lv-LV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363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6006353"/>
            <a:ext cx="7772400" cy="394447"/>
          </a:xfrm>
        </p:spPr>
        <p:txBody>
          <a:bodyPr/>
          <a:lstStyle/>
          <a:p>
            <a:r>
              <a:rPr lang="lv-LV" altLang="en-US" dirty="0">
                <a:ea typeface="ヒラギノ角ゴ Pro W3" pitchFamily="125" charset="-128"/>
              </a:rPr>
              <a:t>25.01.2024.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09443-5447-1E8B-9060-3929C79F9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lv-LV" dirty="0">
                <a:solidFill>
                  <a:schemeClr val="accent6">
                    <a:lumMod val="50000"/>
                  </a:schemeClr>
                </a:solidFill>
              </a:rPr>
              <a:t>No 2024.gada 1.februāra paaugstinātas uzturēšanas izmaksas:</a:t>
            </a:r>
            <a:endParaRPr lang="lv-LV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2ABD9-7E7F-99BE-942A-D92A862761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8077200" cy="4373573"/>
          </a:xfrm>
        </p:spPr>
        <p:txBody>
          <a:bodyPr>
            <a:noAutofit/>
          </a:bodyPr>
          <a:lstStyle/>
          <a:p>
            <a:r>
              <a:rPr lang="lv-LV" dirty="0"/>
              <a:t>Ģimenes ārstu praksei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no </a:t>
            </a:r>
            <a:r>
              <a:rPr lang="lv-LV" b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730,73 eiro </a:t>
            </a:r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uz </a:t>
            </a:r>
            <a:r>
              <a:rPr lang="lv-LV" b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1 000,00 eiro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(mēnesī)</a:t>
            </a:r>
          </a:p>
          <a:p>
            <a:r>
              <a:rPr lang="lv-LV" dirty="0"/>
              <a:t>Par prakses otro un katru nākamo pieņemšanas vietu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no </a:t>
            </a:r>
            <a:r>
              <a:rPr lang="lv-LV" b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216,88 eiro </a:t>
            </a:r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uz </a:t>
            </a:r>
            <a:r>
              <a:rPr lang="lv-LV" b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400,00 eiro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(mēnesī)</a:t>
            </a:r>
          </a:p>
          <a:p>
            <a:r>
              <a:rPr lang="lv-LV" dirty="0" err="1"/>
              <a:t>Feldšerpunktam</a:t>
            </a:r>
            <a:endParaRPr lang="lv-LV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no </a:t>
            </a:r>
            <a:r>
              <a:rPr lang="lv-LV" b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216,88 eiro </a:t>
            </a:r>
            <a:r>
              <a:rPr lang="lv-LV" b="1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uz </a:t>
            </a:r>
            <a:r>
              <a:rPr lang="lv-LV" b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400,00 eiro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(mēnesī)</a:t>
            </a:r>
          </a:p>
          <a:p>
            <a:pPr marL="469900" lvl="1" indent="0">
              <a:buNone/>
            </a:pPr>
            <a:endParaRPr lang="lv-LV" kern="0" dirty="0">
              <a:effectLst/>
              <a:latin typeface="Verdana" panose="020B0604030504040204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  <a:p>
            <a:pPr marL="0" lvl="1" indent="0">
              <a:buNone/>
            </a:pPr>
            <a:r>
              <a:rPr lang="lv-LV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Palielinātais ikmēneša fiksētais maksājums tiks iekļauts rēķinos un maksāts sākot no 1.februāra, t.i. sākot ar rēķinu par februāri, kas tiek izveidots un maksāts martā.</a:t>
            </a:r>
            <a:endParaRPr lang="lv-LV" dirty="0">
              <a:latin typeface="Verdana" panose="020B0604030504040204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D85FF-E5BF-A129-C42B-672AD4E8499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2787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v-LV" dirty="0">
                <a:solidFill>
                  <a:schemeClr val="accent6">
                    <a:lumMod val="50000"/>
                  </a:schemeClr>
                </a:solidFill>
              </a:rPr>
              <a:t>No 2024.gada 1.februāra piešķirts aizvietošanas maksājums:</a:t>
            </a:r>
            <a:endParaRPr lang="lv-LV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541" y="2127380"/>
            <a:ext cx="8148918" cy="4278711"/>
          </a:xfrm>
        </p:spPr>
        <p:txBody>
          <a:bodyPr/>
          <a:lstStyle/>
          <a:p>
            <a:r>
              <a:rPr lang="lv-LV" kern="0" dirty="0">
                <a:effectLst/>
              </a:rPr>
              <a:t>Ģimenes ārsta praksei maksājums par praksē nodarbināto ārstniecības personu aizvietošanas nodrošināšanu attaisnotas prombūtnes laikā</a:t>
            </a:r>
            <a:r>
              <a:rPr lang="lv-LV" dirty="0">
                <a:cs typeface="Segoe UI" panose="020B0502040204020203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lv-LV" b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1/12 daļa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no praksei plānotās </a:t>
            </a:r>
            <a:r>
              <a:rPr lang="lv-LV" dirty="0" err="1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kapitācijas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 naudas attiecīgajam gadam;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lv-LV" kern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Izmaksā reizi gadā līdz kārtējā gada 1. maijam;</a:t>
            </a:r>
            <a:endParaRPr lang="lv-LV" dirty="0">
              <a:latin typeface="Verdana" panose="020B0604030504040204" pitchFamily="34" charset="0"/>
              <a:ea typeface="Verdana" panose="020B0604030504040204" pitchFamily="34" charset="0"/>
              <a:cs typeface="Segoe UI" panose="020B0502040204020203" pitchFamily="34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lv-LV" b="1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~4 737,66 eiro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Segoe UI" panose="020B0502040204020203" pitchFamily="34" charset="0"/>
              </a:rPr>
              <a:t>vienreizējs maksājums 2024.gadā.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592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9600" y="3243263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lv-LV" altLang="lv-LV" sz="2400" b="1" dirty="0">
                <a:solidFill>
                  <a:schemeClr val="accent6">
                    <a:lumMod val="50000"/>
                  </a:schemeClr>
                </a:solidFill>
                <a:ea typeface="ヒラギノ角ゴ Pro W3" pitchFamily="125" charset="-128"/>
              </a:rPr>
              <a:t>Paldies par uzmanību!</a:t>
            </a:r>
            <a:endParaRPr lang="lv-LV" alt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174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4749800"/>
            <a:ext cx="7772400" cy="165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lv-LV" altLang="en-US" sz="1900" dirty="0"/>
              <a:t> </a:t>
            </a:r>
            <a:r>
              <a:rPr lang="lv-LV" altLang="en-US" sz="1300" dirty="0">
                <a:latin typeface="Arial" pitchFamily="34" charset="0"/>
              </a:rPr>
              <a:t>Nacionālais veselības dienests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Cēsu iela 31 k-3 (6.ieeja)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Rīga, Latvija, LV-1012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Tālrunis: 67043700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E-pasts: nvd@vmnvd.gov.lv 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Tīmekļa vietne: www.vmnvd.gov.lv</a:t>
            </a:r>
          </a:p>
          <a:p>
            <a:pPr>
              <a:lnSpc>
                <a:spcPct val="80000"/>
              </a:lnSpc>
            </a:pPr>
            <a:endParaRPr lang="lv-LV" altLang="en-US" sz="1300" dirty="0"/>
          </a:p>
        </p:txBody>
      </p:sp>
    </p:spTree>
    <p:extLst>
      <p:ext uri="{BB962C8B-B14F-4D97-AF65-F5344CB8AC3E}">
        <p14:creationId xmlns:p14="http://schemas.microsoft.com/office/powerpoint/2010/main" val="3977819804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kt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14290</TotalTime>
  <Words>199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Segoe UI</vt:lpstr>
      <vt:lpstr>Times New Roman</vt:lpstr>
      <vt:lpstr>Verdana</vt:lpstr>
      <vt:lpstr>Wingdings</vt:lpstr>
      <vt:lpstr>ヒラギノ角ゴ Pro W3</vt:lpstr>
      <vt:lpstr>89_Prezentacija_templateLV</vt:lpstr>
      <vt:lpstr>Par finansējumu ģimenes ārstu praksēm no 2024.gada 1.februāra</vt:lpstr>
      <vt:lpstr>No 2024.gada 1.februāra paaugstinātas uzturēšanas izmaksas:</vt:lpstr>
      <vt:lpstr>No 2024.gada 1.februāra piešķirts aizvietošanas maksājums: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Daiga Vulfa</cp:lastModifiedBy>
  <cp:revision>292</cp:revision>
  <cp:lastPrinted>2017-09-29T07:08:39Z</cp:lastPrinted>
  <dcterms:created xsi:type="dcterms:W3CDTF">2014-11-20T14:46:47Z</dcterms:created>
  <dcterms:modified xsi:type="dcterms:W3CDTF">2024-01-25T08:19:19Z</dcterms:modified>
</cp:coreProperties>
</file>