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431" r:id="rId6"/>
    <p:sldId id="423" r:id="rId7"/>
    <p:sldId id="432" r:id="rId8"/>
    <p:sldId id="435" r:id="rId9"/>
    <p:sldId id="422" r:id="rId10"/>
    <p:sldId id="421" r:id="rId11"/>
    <p:sldId id="424" r:id="rId12"/>
    <p:sldId id="425" r:id="rId13"/>
    <p:sldId id="436" r:id="rId14"/>
    <p:sldId id="427" r:id="rId15"/>
    <p:sldId id="437" r:id="rId16"/>
    <p:sldId id="438" r:id="rId17"/>
    <p:sldId id="373" r:id="rId1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DCF"/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540" autoAdjust="0"/>
  </p:normalViewPr>
  <p:slideViewPr>
    <p:cSldViewPr snapToGrid="0" snapToObject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40E071-52E7-4118-A491-219045ED0AC8}" type="doc">
      <dgm:prSet loTypeId="urn:microsoft.com/office/officeart/2005/8/layout/hProcess9" loCatId="process" qsTypeId="urn:microsoft.com/office/officeart/2005/8/quickstyle/simple1" qsCatId="simple" csTypeId="urn:microsoft.com/office/officeart/2005/8/colors/accent6_1" csCatId="accent6" phldr="1"/>
      <dgm:spPr/>
    </dgm:pt>
    <dgm:pt modelId="{2D7F84A6-2ECE-43F1-B04E-3A75C4E427CA}">
      <dgm:prSet phldrT="[Text]"/>
      <dgm:spPr/>
      <dgm:t>
        <a:bodyPr/>
        <a:lstStyle/>
        <a:p>
          <a:r>
            <a:rPr lang="lv-LV" dirty="0"/>
            <a:t>Ģimenes ārsts</a:t>
          </a:r>
        </a:p>
        <a:p>
          <a:r>
            <a:rPr lang="lv-LV" dirty="0"/>
            <a:t>Stacionārā ārstniecības iestāde</a:t>
          </a:r>
        </a:p>
        <a:p>
          <a:r>
            <a:rPr lang="lv-LV" dirty="0"/>
            <a:t>Ārsts speciālists</a:t>
          </a:r>
        </a:p>
      </dgm:t>
    </dgm:pt>
    <dgm:pt modelId="{92BC7B50-B902-42A2-96D7-0E1578FD52C2}" type="parTrans" cxnId="{92C97736-5D40-4CDE-A1FD-2E77D2CEB80D}">
      <dgm:prSet/>
      <dgm:spPr/>
      <dgm:t>
        <a:bodyPr/>
        <a:lstStyle/>
        <a:p>
          <a:endParaRPr lang="lv-LV"/>
        </a:p>
      </dgm:t>
    </dgm:pt>
    <dgm:pt modelId="{DCF42A4E-ACA8-4A1C-9241-2733D3CEF193}" type="sibTrans" cxnId="{92C97736-5D40-4CDE-A1FD-2E77D2CEB80D}">
      <dgm:prSet/>
      <dgm:spPr/>
      <dgm:t>
        <a:bodyPr/>
        <a:lstStyle/>
        <a:p>
          <a:endParaRPr lang="lv-LV"/>
        </a:p>
      </dgm:t>
    </dgm:pt>
    <dgm:pt modelId="{3236569F-5398-4F79-9CD0-43E59A78340D}">
      <dgm:prSet phldrT="[Text]"/>
      <dgm:spPr/>
      <dgm:t>
        <a:bodyPr/>
        <a:lstStyle/>
        <a:p>
          <a:r>
            <a:rPr lang="lv-LV" dirty="0"/>
            <a:t>IV vai V līmeņa stacionārās ārstniecības konsīlijs</a:t>
          </a:r>
        </a:p>
      </dgm:t>
    </dgm:pt>
    <dgm:pt modelId="{9CB1DA42-0D48-46EA-B189-B0BF1B3E0F09}" type="parTrans" cxnId="{23CBCC62-128C-433E-B8D0-CFF8EC4078CC}">
      <dgm:prSet/>
      <dgm:spPr/>
      <dgm:t>
        <a:bodyPr/>
        <a:lstStyle/>
        <a:p>
          <a:endParaRPr lang="lv-LV"/>
        </a:p>
      </dgm:t>
    </dgm:pt>
    <dgm:pt modelId="{E640C2B3-81D3-428F-9B09-CC107AAC7BFF}" type="sibTrans" cxnId="{23CBCC62-128C-433E-B8D0-CFF8EC4078CC}">
      <dgm:prSet/>
      <dgm:spPr/>
      <dgm:t>
        <a:bodyPr/>
        <a:lstStyle/>
        <a:p>
          <a:endParaRPr lang="lv-LV"/>
        </a:p>
      </dgm:t>
    </dgm:pt>
    <dgm:pt modelId="{F586DEFE-414A-488C-8221-D9FC541D43A6}">
      <dgm:prSet phldrT="[Text]"/>
      <dgm:spPr/>
      <dgm:t>
        <a:bodyPr/>
        <a:lstStyle/>
        <a:p>
          <a:r>
            <a:rPr lang="lv-LV" dirty="0"/>
            <a:t>Saziņa ar pakalpojuma sniedzēja koordinatoru, lai pieteiktu pakalpojumu</a:t>
          </a:r>
        </a:p>
      </dgm:t>
    </dgm:pt>
    <dgm:pt modelId="{8A4D1C89-F05F-4EC3-9D56-96AAA5960E01}" type="parTrans" cxnId="{328E40E8-F428-471B-918F-EE5542436C5D}">
      <dgm:prSet/>
      <dgm:spPr/>
      <dgm:t>
        <a:bodyPr/>
        <a:lstStyle/>
        <a:p>
          <a:endParaRPr lang="lv-LV"/>
        </a:p>
      </dgm:t>
    </dgm:pt>
    <dgm:pt modelId="{A694338D-7C90-4B0E-84A5-C8F4872431B8}" type="sibTrans" cxnId="{328E40E8-F428-471B-918F-EE5542436C5D}">
      <dgm:prSet/>
      <dgm:spPr/>
      <dgm:t>
        <a:bodyPr/>
        <a:lstStyle/>
        <a:p>
          <a:endParaRPr lang="lv-LV"/>
        </a:p>
      </dgm:t>
    </dgm:pt>
    <dgm:pt modelId="{E74F6523-24B6-4805-8FEE-30B8C51ACF94}" type="pres">
      <dgm:prSet presAssocID="{7A40E071-52E7-4118-A491-219045ED0AC8}" presName="CompostProcess" presStyleCnt="0">
        <dgm:presLayoutVars>
          <dgm:dir/>
          <dgm:resizeHandles val="exact"/>
        </dgm:presLayoutVars>
      </dgm:prSet>
      <dgm:spPr/>
    </dgm:pt>
    <dgm:pt modelId="{D5B1F9D5-B1BF-40BE-8F68-88AEE5E1D59D}" type="pres">
      <dgm:prSet presAssocID="{7A40E071-52E7-4118-A491-219045ED0AC8}" presName="arrow" presStyleLbl="bgShp" presStyleIdx="0" presStyleCnt="1"/>
      <dgm:spPr/>
    </dgm:pt>
    <dgm:pt modelId="{A6C1DF21-3577-46D7-A73B-E6A89430BD8D}" type="pres">
      <dgm:prSet presAssocID="{7A40E071-52E7-4118-A491-219045ED0AC8}" presName="linearProcess" presStyleCnt="0"/>
      <dgm:spPr/>
    </dgm:pt>
    <dgm:pt modelId="{82721A0C-1DE6-417A-B098-136606E52816}" type="pres">
      <dgm:prSet presAssocID="{2D7F84A6-2ECE-43F1-B04E-3A75C4E427CA}" presName="textNode" presStyleLbl="node1" presStyleIdx="0" presStyleCnt="3">
        <dgm:presLayoutVars>
          <dgm:bulletEnabled val="1"/>
        </dgm:presLayoutVars>
      </dgm:prSet>
      <dgm:spPr/>
    </dgm:pt>
    <dgm:pt modelId="{B6ABAFA8-453F-475E-B926-48F6001A64B5}" type="pres">
      <dgm:prSet presAssocID="{DCF42A4E-ACA8-4A1C-9241-2733D3CEF193}" presName="sibTrans" presStyleCnt="0"/>
      <dgm:spPr/>
    </dgm:pt>
    <dgm:pt modelId="{8A32474A-C3F5-4CC2-80C6-7BF2CEB9724D}" type="pres">
      <dgm:prSet presAssocID="{3236569F-5398-4F79-9CD0-43E59A78340D}" presName="textNode" presStyleLbl="node1" presStyleIdx="1" presStyleCnt="3">
        <dgm:presLayoutVars>
          <dgm:bulletEnabled val="1"/>
        </dgm:presLayoutVars>
      </dgm:prSet>
      <dgm:spPr/>
    </dgm:pt>
    <dgm:pt modelId="{22A4AF2F-BA54-4C38-8455-AFA74F4FA117}" type="pres">
      <dgm:prSet presAssocID="{E640C2B3-81D3-428F-9B09-CC107AAC7BFF}" presName="sibTrans" presStyleCnt="0"/>
      <dgm:spPr/>
    </dgm:pt>
    <dgm:pt modelId="{75855B81-BFEA-46B4-8AF1-10875A22F0F5}" type="pres">
      <dgm:prSet presAssocID="{F586DEFE-414A-488C-8221-D9FC541D43A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F194014-8F4F-4A0E-8717-71966778E81C}" type="presOf" srcId="{3236569F-5398-4F79-9CD0-43E59A78340D}" destId="{8A32474A-C3F5-4CC2-80C6-7BF2CEB9724D}" srcOrd="0" destOrd="0" presId="urn:microsoft.com/office/officeart/2005/8/layout/hProcess9"/>
    <dgm:cxn modelId="{D9CBC42A-C2B6-40C1-B494-09EF3EA3C20A}" type="presOf" srcId="{2D7F84A6-2ECE-43F1-B04E-3A75C4E427CA}" destId="{82721A0C-1DE6-417A-B098-136606E52816}" srcOrd="0" destOrd="0" presId="urn:microsoft.com/office/officeart/2005/8/layout/hProcess9"/>
    <dgm:cxn modelId="{92C97736-5D40-4CDE-A1FD-2E77D2CEB80D}" srcId="{7A40E071-52E7-4118-A491-219045ED0AC8}" destId="{2D7F84A6-2ECE-43F1-B04E-3A75C4E427CA}" srcOrd="0" destOrd="0" parTransId="{92BC7B50-B902-42A2-96D7-0E1578FD52C2}" sibTransId="{DCF42A4E-ACA8-4A1C-9241-2733D3CEF193}"/>
    <dgm:cxn modelId="{23CBCC62-128C-433E-B8D0-CFF8EC4078CC}" srcId="{7A40E071-52E7-4118-A491-219045ED0AC8}" destId="{3236569F-5398-4F79-9CD0-43E59A78340D}" srcOrd="1" destOrd="0" parTransId="{9CB1DA42-0D48-46EA-B189-B0BF1B3E0F09}" sibTransId="{E640C2B3-81D3-428F-9B09-CC107AAC7BFF}"/>
    <dgm:cxn modelId="{803BD5B5-77D9-4621-8280-F7185CE8B8CA}" type="presOf" srcId="{7A40E071-52E7-4118-A491-219045ED0AC8}" destId="{E74F6523-24B6-4805-8FEE-30B8C51ACF94}" srcOrd="0" destOrd="0" presId="urn:microsoft.com/office/officeart/2005/8/layout/hProcess9"/>
    <dgm:cxn modelId="{53E70DBA-5E34-4CC3-B676-13E37368CF39}" type="presOf" srcId="{F586DEFE-414A-488C-8221-D9FC541D43A6}" destId="{75855B81-BFEA-46B4-8AF1-10875A22F0F5}" srcOrd="0" destOrd="0" presId="urn:microsoft.com/office/officeart/2005/8/layout/hProcess9"/>
    <dgm:cxn modelId="{328E40E8-F428-471B-918F-EE5542436C5D}" srcId="{7A40E071-52E7-4118-A491-219045ED0AC8}" destId="{F586DEFE-414A-488C-8221-D9FC541D43A6}" srcOrd="2" destOrd="0" parTransId="{8A4D1C89-F05F-4EC3-9D56-96AAA5960E01}" sibTransId="{A694338D-7C90-4B0E-84A5-C8F4872431B8}"/>
    <dgm:cxn modelId="{F232FE31-A003-467B-9B4D-8E3CBD815C25}" type="presParOf" srcId="{E74F6523-24B6-4805-8FEE-30B8C51ACF94}" destId="{D5B1F9D5-B1BF-40BE-8F68-88AEE5E1D59D}" srcOrd="0" destOrd="0" presId="urn:microsoft.com/office/officeart/2005/8/layout/hProcess9"/>
    <dgm:cxn modelId="{3F103EB6-F081-4645-8A1A-7DD4A5F1CCCB}" type="presParOf" srcId="{E74F6523-24B6-4805-8FEE-30B8C51ACF94}" destId="{A6C1DF21-3577-46D7-A73B-E6A89430BD8D}" srcOrd="1" destOrd="0" presId="urn:microsoft.com/office/officeart/2005/8/layout/hProcess9"/>
    <dgm:cxn modelId="{3E84E3D9-FA1A-4B80-95B1-C301FDCEFB7B}" type="presParOf" srcId="{A6C1DF21-3577-46D7-A73B-E6A89430BD8D}" destId="{82721A0C-1DE6-417A-B098-136606E52816}" srcOrd="0" destOrd="0" presId="urn:microsoft.com/office/officeart/2005/8/layout/hProcess9"/>
    <dgm:cxn modelId="{025404AC-7EFF-40AB-9C3C-D8CB9A09EC2A}" type="presParOf" srcId="{A6C1DF21-3577-46D7-A73B-E6A89430BD8D}" destId="{B6ABAFA8-453F-475E-B926-48F6001A64B5}" srcOrd="1" destOrd="0" presId="urn:microsoft.com/office/officeart/2005/8/layout/hProcess9"/>
    <dgm:cxn modelId="{8C563FE2-6C0E-40BB-B42A-48242483AFDA}" type="presParOf" srcId="{A6C1DF21-3577-46D7-A73B-E6A89430BD8D}" destId="{8A32474A-C3F5-4CC2-80C6-7BF2CEB9724D}" srcOrd="2" destOrd="0" presId="urn:microsoft.com/office/officeart/2005/8/layout/hProcess9"/>
    <dgm:cxn modelId="{6EDCAF36-B54B-45E4-AE76-42405FC547AE}" type="presParOf" srcId="{A6C1DF21-3577-46D7-A73B-E6A89430BD8D}" destId="{22A4AF2F-BA54-4C38-8455-AFA74F4FA117}" srcOrd="3" destOrd="0" presId="urn:microsoft.com/office/officeart/2005/8/layout/hProcess9"/>
    <dgm:cxn modelId="{6D965BF4-FFF4-440F-AA3B-AA76253A0B9A}" type="presParOf" srcId="{A6C1DF21-3577-46D7-A73B-E6A89430BD8D}" destId="{75855B81-BFEA-46B4-8AF1-10875A22F0F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16DCE-BE7C-4BE4-94CF-7B71B01C8D73}" type="doc">
      <dgm:prSet loTypeId="urn:microsoft.com/office/officeart/2005/8/layout/defaul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6486E4E9-EE29-4032-8AC7-D7ADB0C5F19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pacienta funkcionālo stāvokli</a:t>
          </a:r>
        </a:p>
      </dgm:t>
    </dgm:pt>
    <dgm:pt modelId="{271D3670-479F-46DB-A048-88168DC063D1}" type="parTrans" cxnId="{6BD22B73-FF5D-41B8-906E-D2BB85346900}">
      <dgm:prSet/>
      <dgm:spPr/>
      <dgm:t>
        <a:bodyPr/>
        <a:lstStyle/>
        <a:p>
          <a:endParaRPr lang="lv-LV"/>
        </a:p>
      </dgm:t>
    </dgm:pt>
    <dgm:pt modelId="{65383D73-6303-448E-A524-154DDEED731F}" type="sibTrans" cxnId="{6BD22B73-FF5D-41B8-906E-D2BB85346900}">
      <dgm:prSet/>
      <dgm:spPr/>
      <dgm:t>
        <a:bodyPr/>
        <a:lstStyle/>
        <a:p>
          <a:endParaRPr lang="lv-LV"/>
        </a:p>
      </dgm:t>
    </dgm:pt>
    <dgm:pt modelId="{13008F67-9FA6-4C61-8607-6BF291318EE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nepieciešamajiem tehniskajiem palīglīdzekļiem mājas apstākļos</a:t>
          </a:r>
        </a:p>
      </dgm:t>
    </dgm:pt>
    <dgm:pt modelId="{00B295D7-28B0-4741-A275-971383FBEBFA}" type="parTrans" cxnId="{AA676CA5-31B0-43D2-9D7C-C2E5281C8CCC}">
      <dgm:prSet/>
      <dgm:spPr/>
      <dgm:t>
        <a:bodyPr/>
        <a:lstStyle/>
        <a:p>
          <a:endParaRPr lang="lv-LV"/>
        </a:p>
      </dgm:t>
    </dgm:pt>
    <dgm:pt modelId="{5264F0DE-1145-4512-8778-A2058E07B397}" type="sibTrans" cxnId="{AA676CA5-31B0-43D2-9D7C-C2E5281C8CCC}">
      <dgm:prSet/>
      <dgm:spPr/>
      <dgm:t>
        <a:bodyPr/>
        <a:lstStyle/>
        <a:p>
          <a:endParaRPr lang="lv-LV"/>
        </a:p>
      </dgm:t>
    </dgm:pt>
    <dgm:pt modelId="{065364F9-9686-4F1B-9850-5FE7DAB406D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specifiskiem pacienta aprūpes apstākļiem (piem. </a:t>
          </a:r>
          <a:r>
            <a:rPr lang="lv-LV" dirty="0" err="1"/>
            <a:t>enterāla</a:t>
          </a:r>
          <a:r>
            <a:rPr lang="lv-LV" dirty="0"/>
            <a:t>/</a:t>
          </a:r>
          <a:r>
            <a:rPr lang="lv-LV" dirty="0" err="1"/>
            <a:t>parenterāla</a:t>
          </a:r>
          <a:r>
            <a:rPr lang="lv-LV" dirty="0"/>
            <a:t> barošana, centrālais venozais katetrs, </a:t>
          </a:r>
          <a:r>
            <a:rPr lang="lv-LV" dirty="0" err="1"/>
            <a:t>traheostoma</a:t>
          </a:r>
          <a:r>
            <a:rPr lang="lv-LV" dirty="0"/>
            <a:t> u.c.)</a:t>
          </a:r>
        </a:p>
      </dgm:t>
    </dgm:pt>
    <dgm:pt modelId="{72819563-80F7-4C27-A5F8-2954A8C83885}" type="parTrans" cxnId="{84C66836-DCB5-4F90-8D2A-5F0F8C568073}">
      <dgm:prSet/>
      <dgm:spPr/>
      <dgm:t>
        <a:bodyPr/>
        <a:lstStyle/>
        <a:p>
          <a:endParaRPr lang="lv-LV"/>
        </a:p>
      </dgm:t>
    </dgm:pt>
    <dgm:pt modelId="{72BCC494-463B-4C6E-83FA-FB4E74ACC134}" type="sibTrans" cxnId="{84C66836-DCB5-4F90-8D2A-5F0F8C568073}">
      <dgm:prSet/>
      <dgm:spPr/>
      <dgm:t>
        <a:bodyPr/>
        <a:lstStyle/>
        <a:p>
          <a:endParaRPr lang="lv-LV"/>
        </a:p>
      </dgm:t>
    </dgm:pt>
    <dgm:pt modelId="{00A82611-BECC-4807-B9A5-03901E088D1E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vēlamo transportēšanas laiku un nepieciešamo transporta veidu. </a:t>
          </a:r>
        </a:p>
      </dgm:t>
    </dgm:pt>
    <dgm:pt modelId="{39525023-7434-46F9-BA54-7FC759B8FBF2}" type="parTrans" cxnId="{909EFDE5-6DD5-4C3E-B3E7-BB0A67A5D620}">
      <dgm:prSet/>
      <dgm:spPr/>
      <dgm:t>
        <a:bodyPr/>
        <a:lstStyle/>
        <a:p>
          <a:endParaRPr lang="lv-LV"/>
        </a:p>
      </dgm:t>
    </dgm:pt>
    <dgm:pt modelId="{A06E4376-C9EF-45A6-AD89-6F2F23B53FA0}" type="sibTrans" cxnId="{909EFDE5-6DD5-4C3E-B3E7-BB0A67A5D620}">
      <dgm:prSet/>
      <dgm:spPr/>
      <dgm:t>
        <a:bodyPr/>
        <a:lstStyle/>
        <a:p>
          <a:endParaRPr lang="lv-LV"/>
        </a:p>
      </dgm:t>
    </dgm:pt>
    <dgm:pt modelId="{9503CC99-4FA0-4C2B-B45A-A20173B23AD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Pacienta kontaktinformācija </a:t>
          </a:r>
        </a:p>
      </dgm:t>
    </dgm:pt>
    <dgm:pt modelId="{0ECD1729-66AF-4CC0-9B41-33ACC0AD3456}" type="parTrans" cxnId="{8079BA62-A0FC-4FF2-95EE-3B54734A2E84}">
      <dgm:prSet/>
      <dgm:spPr/>
      <dgm:t>
        <a:bodyPr/>
        <a:lstStyle/>
        <a:p>
          <a:endParaRPr lang="lv-LV"/>
        </a:p>
      </dgm:t>
    </dgm:pt>
    <dgm:pt modelId="{738DD5BB-1D56-41DC-84AF-295C73AD75F0}" type="sibTrans" cxnId="{8079BA62-A0FC-4FF2-95EE-3B54734A2E84}">
      <dgm:prSet/>
      <dgm:spPr/>
      <dgm:t>
        <a:bodyPr/>
        <a:lstStyle/>
        <a:p>
          <a:endParaRPr lang="lv-LV"/>
        </a:p>
      </dgm:t>
    </dgm:pt>
    <dgm:pt modelId="{76AB8147-780F-42F7-AB4B-EF56A3BBF948}" type="pres">
      <dgm:prSet presAssocID="{ED116DCE-BE7C-4BE4-94CF-7B71B01C8D73}" presName="diagram" presStyleCnt="0">
        <dgm:presLayoutVars>
          <dgm:dir/>
          <dgm:resizeHandles val="exact"/>
        </dgm:presLayoutVars>
      </dgm:prSet>
      <dgm:spPr/>
    </dgm:pt>
    <dgm:pt modelId="{EBFC31FC-01B2-4FF7-943A-66C78D1E1115}" type="pres">
      <dgm:prSet presAssocID="{6486E4E9-EE29-4032-8AC7-D7ADB0C5F19D}" presName="node" presStyleLbl="node1" presStyleIdx="0" presStyleCnt="5" custLinFactNeighborX="-26" custLinFactNeighborY="-1083">
        <dgm:presLayoutVars>
          <dgm:bulletEnabled val="1"/>
        </dgm:presLayoutVars>
      </dgm:prSet>
      <dgm:spPr/>
    </dgm:pt>
    <dgm:pt modelId="{9F8C1E0A-B709-401F-AF7E-56B9DAFE65DD}" type="pres">
      <dgm:prSet presAssocID="{65383D73-6303-448E-A524-154DDEED731F}" presName="sibTrans" presStyleCnt="0"/>
      <dgm:spPr/>
    </dgm:pt>
    <dgm:pt modelId="{8AC4AD01-55C3-472A-996C-26F0FDC8074F}" type="pres">
      <dgm:prSet presAssocID="{13008F67-9FA6-4C61-8607-6BF291318EED}" presName="node" presStyleLbl="node1" presStyleIdx="1" presStyleCnt="5">
        <dgm:presLayoutVars>
          <dgm:bulletEnabled val="1"/>
        </dgm:presLayoutVars>
      </dgm:prSet>
      <dgm:spPr/>
    </dgm:pt>
    <dgm:pt modelId="{E2FDD369-5993-4E07-A331-BD57AD0582ED}" type="pres">
      <dgm:prSet presAssocID="{5264F0DE-1145-4512-8778-A2058E07B397}" presName="sibTrans" presStyleCnt="0"/>
      <dgm:spPr/>
    </dgm:pt>
    <dgm:pt modelId="{1C99A859-8454-466E-922F-28DE3F98BA46}" type="pres">
      <dgm:prSet presAssocID="{065364F9-9686-4F1B-9850-5FE7DAB406DC}" presName="node" presStyleLbl="node1" presStyleIdx="2" presStyleCnt="5">
        <dgm:presLayoutVars>
          <dgm:bulletEnabled val="1"/>
        </dgm:presLayoutVars>
      </dgm:prSet>
      <dgm:spPr/>
    </dgm:pt>
    <dgm:pt modelId="{FFB5B8CB-798D-423A-901E-3854970B6FF6}" type="pres">
      <dgm:prSet presAssocID="{72BCC494-463B-4C6E-83FA-FB4E74ACC134}" presName="sibTrans" presStyleCnt="0"/>
      <dgm:spPr/>
    </dgm:pt>
    <dgm:pt modelId="{7C187EF9-2A43-4982-B976-51FA5FFCAAC8}" type="pres">
      <dgm:prSet presAssocID="{00A82611-BECC-4807-B9A5-03901E088D1E}" presName="node" presStyleLbl="node1" presStyleIdx="3" presStyleCnt="5" custLinFactNeighborX="-975">
        <dgm:presLayoutVars>
          <dgm:bulletEnabled val="1"/>
        </dgm:presLayoutVars>
      </dgm:prSet>
      <dgm:spPr/>
    </dgm:pt>
    <dgm:pt modelId="{0D9682EF-2B6D-42CA-8E6D-D1473BBE3BED}" type="pres">
      <dgm:prSet presAssocID="{A06E4376-C9EF-45A6-AD89-6F2F23B53FA0}" presName="sibTrans" presStyleCnt="0"/>
      <dgm:spPr/>
    </dgm:pt>
    <dgm:pt modelId="{28E67CBA-4A40-4071-B294-A2B9FC057B25}" type="pres">
      <dgm:prSet presAssocID="{9503CC99-4FA0-4C2B-B45A-A20173B23AD4}" presName="node" presStyleLbl="node1" presStyleIdx="4" presStyleCnt="5">
        <dgm:presLayoutVars>
          <dgm:bulletEnabled val="1"/>
        </dgm:presLayoutVars>
      </dgm:prSet>
      <dgm:spPr/>
    </dgm:pt>
  </dgm:ptLst>
  <dgm:cxnLst>
    <dgm:cxn modelId="{82E60928-506A-4C13-A1F8-C093ECB7C779}" type="presOf" srcId="{00A82611-BECC-4807-B9A5-03901E088D1E}" destId="{7C187EF9-2A43-4982-B976-51FA5FFCAAC8}" srcOrd="0" destOrd="0" presId="urn:microsoft.com/office/officeart/2005/8/layout/default"/>
    <dgm:cxn modelId="{84C66836-DCB5-4F90-8D2A-5F0F8C568073}" srcId="{ED116DCE-BE7C-4BE4-94CF-7B71B01C8D73}" destId="{065364F9-9686-4F1B-9850-5FE7DAB406DC}" srcOrd="2" destOrd="0" parTransId="{72819563-80F7-4C27-A5F8-2954A8C83885}" sibTransId="{72BCC494-463B-4C6E-83FA-FB4E74ACC134}"/>
    <dgm:cxn modelId="{5BCBE43F-0EAC-4AC8-91CA-FE7D3BCDCEE8}" type="presOf" srcId="{065364F9-9686-4F1B-9850-5FE7DAB406DC}" destId="{1C99A859-8454-466E-922F-28DE3F98BA46}" srcOrd="0" destOrd="0" presId="urn:microsoft.com/office/officeart/2005/8/layout/default"/>
    <dgm:cxn modelId="{8079BA62-A0FC-4FF2-95EE-3B54734A2E84}" srcId="{ED116DCE-BE7C-4BE4-94CF-7B71B01C8D73}" destId="{9503CC99-4FA0-4C2B-B45A-A20173B23AD4}" srcOrd="4" destOrd="0" parTransId="{0ECD1729-66AF-4CC0-9B41-33ACC0AD3456}" sibTransId="{738DD5BB-1D56-41DC-84AF-295C73AD75F0}"/>
    <dgm:cxn modelId="{51C15A45-2FC4-49D6-A534-4BA0C8D27931}" type="presOf" srcId="{9503CC99-4FA0-4C2B-B45A-A20173B23AD4}" destId="{28E67CBA-4A40-4071-B294-A2B9FC057B25}" srcOrd="0" destOrd="0" presId="urn:microsoft.com/office/officeart/2005/8/layout/default"/>
    <dgm:cxn modelId="{6BD22B73-FF5D-41B8-906E-D2BB85346900}" srcId="{ED116DCE-BE7C-4BE4-94CF-7B71B01C8D73}" destId="{6486E4E9-EE29-4032-8AC7-D7ADB0C5F19D}" srcOrd="0" destOrd="0" parTransId="{271D3670-479F-46DB-A048-88168DC063D1}" sibTransId="{65383D73-6303-448E-A524-154DDEED731F}"/>
    <dgm:cxn modelId="{78F69C8F-1982-48DE-B759-19670580DAE0}" type="presOf" srcId="{6486E4E9-EE29-4032-8AC7-D7ADB0C5F19D}" destId="{EBFC31FC-01B2-4FF7-943A-66C78D1E1115}" srcOrd="0" destOrd="0" presId="urn:microsoft.com/office/officeart/2005/8/layout/default"/>
    <dgm:cxn modelId="{0B37B096-7819-4C2D-BA61-CAD4F2079F12}" type="presOf" srcId="{ED116DCE-BE7C-4BE4-94CF-7B71B01C8D73}" destId="{76AB8147-780F-42F7-AB4B-EF56A3BBF948}" srcOrd="0" destOrd="0" presId="urn:microsoft.com/office/officeart/2005/8/layout/default"/>
    <dgm:cxn modelId="{3C141F9F-D8CB-40E5-9FA7-A4E989CE90FA}" type="presOf" srcId="{13008F67-9FA6-4C61-8607-6BF291318EED}" destId="{8AC4AD01-55C3-472A-996C-26F0FDC8074F}" srcOrd="0" destOrd="0" presId="urn:microsoft.com/office/officeart/2005/8/layout/default"/>
    <dgm:cxn modelId="{AA676CA5-31B0-43D2-9D7C-C2E5281C8CCC}" srcId="{ED116DCE-BE7C-4BE4-94CF-7B71B01C8D73}" destId="{13008F67-9FA6-4C61-8607-6BF291318EED}" srcOrd="1" destOrd="0" parTransId="{00B295D7-28B0-4741-A275-971383FBEBFA}" sibTransId="{5264F0DE-1145-4512-8778-A2058E07B397}"/>
    <dgm:cxn modelId="{909EFDE5-6DD5-4C3E-B3E7-BB0A67A5D620}" srcId="{ED116DCE-BE7C-4BE4-94CF-7B71B01C8D73}" destId="{00A82611-BECC-4807-B9A5-03901E088D1E}" srcOrd="3" destOrd="0" parTransId="{39525023-7434-46F9-BA54-7FC759B8FBF2}" sibTransId="{A06E4376-C9EF-45A6-AD89-6F2F23B53FA0}"/>
    <dgm:cxn modelId="{7B967203-1F5A-496C-905A-0470278FE567}" type="presParOf" srcId="{76AB8147-780F-42F7-AB4B-EF56A3BBF948}" destId="{EBFC31FC-01B2-4FF7-943A-66C78D1E1115}" srcOrd="0" destOrd="0" presId="urn:microsoft.com/office/officeart/2005/8/layout/default"/>
    <dgm:cxn modelId="{786C4C62-2CCE-459E-9A3C-58BA31821FCD}" type="presParOf" srcId="{76AB8147-780F-42F7-AB4B-EF56A3BBF948}" destId="{9F8C1E0A-B709-401F-AF7E-56B9DAFE65DD}" srcOrd="1" destOrd="0" presId="urn:microsoft.com/office/officeart/2005/8/layout/default"/>
    <dgm:cxn modelId="{A58726B1-474C-48C7-BD8B-39594929FD03}" type="presParOf" srcId="{76AB8147-780F-42F7-AB4B-EF56A3BBF948}" destId="{8AC4AD01-55C3-472A-996C-26F0FDC8074F}" srcOrd="2" destOrd="0" presId="urn:microsoft.com/office/officeart/2005/8/layout/default"/>
    <dgm:cxn modelId="{015208C9-121E-450C-8658-5557F2FB75F2}" type="presParOf" srcId="{76AB8147-780F-42F7-AB4B-EF56A3BBF948}" destId="{E2FDD369-5993-4E07-A331-BD57AD0582ED}" srcOrd="3" destOrd="0" presId="urn:microsoft.com/office/officeart/2005/8/layout/default"/>
    <dgm:cxn modelId="{DA11B8B3-B746-4BD9-9F99-C7F1BE74465C}" type="presParOf" srcId="{76AB8147-780F-42F7-AB4B-EF56A3BBF948}" destId="{1C99A859-8454-466E-922F-28DE3F98BA46}" srcOrd="4" destOrd="0" presId="urn:microsoft.com/office/officeart/2005/8/layout/default"/>
    <dgm:cxn modelId="{038CDB35-D6EE-46C1-9291-F441EF9CBCB3}" type="presParOf" srcId="{76AB8147-780F-42F7-AB4B-EF56A3BBF948}" destId="{FFB5B8CB-798D-423A-901E-3854970B6FF6}" srcOrd="5" destOrd="0" presId="urn:microsoft.com/office/officeart/2005/8/layout/default"/>
    <dgm:cxn modelId="{11B3B617-DD32-4B96-A83C-B2A0D94FBB34}" type="presParOf" srcId="{76AB8147-780F-42F7-AB4B-EF56A3BBF948}" destId="{7C187EF9-2A43-4982-B976-51FA5FFCAAC8}" srcOrd="6" destOrd="0" presId="urn:microsoft.com/office/officeart/2005/8/layout/default"/>
    <dgm:cxn modelId="{74EEBC4D-22BD-4685-9277-5FAFAE999EF9}" type="presParOf" srcId="{76AB8147-780F-42F7-AB4B-EF56A3BBF948}" destId="{0D9682EF-2B6D-42CA-8E6D-D1473BBE3BED}" srcOrd="7" destOrd="0" presId="urn:microsoft.com/office/officeart/2005/8/layout/default"/>
    <dgm:cxn modelId="{1FA8B63A-99EB-485E-B0D2-E99DE7F1DF1D}" type="presParOf" srcId="{76AB8147-780F-42F7-AB4B-EF56A3BBF948}" destId="{28E67CBA-4A40-4071-B294-A2B9FC057B2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1BF7C0-9990-438F-B206-D2710EFB064A}" type="doc">
      <dgm:prSet loTypeId="urn:microsoft.com/office/officeart/2005/8/layout/hierarchy1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D37A4B04-3B67-48C8-99C0-BE6E502A5354}">
      <dgm:prSet phldrT="[Text]"/>
      <dgm:spPr/>
      <dgm:t>
        <a:bodyPr/>
        <a:lstStyle/>
        <a:p>
          <a:r>
            <a:rPr lang="lv-LV" dirty="0"/>
            <a:t>Ne vēlāk kā 24 h laikā</a:t>
          </a:r>
        </a:p>
      </dgm:t>
    </dgm:pt>
    <dgm:pt modelId="{145F8FEE-A0BF-405E-A33E-F880E3E3B624}" type="parTrans" cxnId="{2FC7A503-3362-4411-AB51-F8AE97003EEF}">
      <dgm:prSet/>
      <dgm:spPr/>
      <dgm:t>
        <a:bodyPr/>
        <a:lstStyle/>
        <a:p>
          <a:endParaRPr lang="lv-LV"/>
        </a:p>
      </dgm:t>
    </dgm:pt>
    <dgm:pt modelId="{934AB1E7-4D54-4893-A8E0-F8DDAA8AF1D4}" type="sibTrans" cxnId="{2FC7A503-3362-4411-AB51-F8AE97003EEF}">
      <dgm:prSet/>
      <dgm:spPr/>
      <dgm:t>
        <a:bodyPr/>
        <a:lstStyle/>
        <a:p>
          <a:endParaRPr lang="lv-LV"/>
        </a:p>
      </dgm:t>
    </dgm:pt>
    <dgm:pt modelId="{63E60693-A13B-4614-8CA9-5638A9529974}">
      <dgm:prSet phldrT="[Text]"/>
      <dgm:spPr/>
      <dgm:t>
        <a:bodyPr/>
        <a:lstStyle/>
        <a:p>
          <a:r>
            <a:rPr lang="lv-LV" dirty="0"/>
            <a:t>no pieteikšanas brīža ambulatori</a:t>
          </a:r>
        </a:p>
      </dgm:t>
    </dgm:pt>
    <dgm:pt modelId="{55D3BA39-DFF5-46F7-A8E6-372E254C88F5}" type="parTrans" cxnId="{41426A4F-2662-4D44-9132-FCC2EBDB218E}">
      <dgm:prSet/>
      <dgm:spPr/>
      <dgm:t>
        <a:bodyPr/>
        <a:lstStyle/>
        <a:p>
          <a:endParaRPr lang="lv-LV"/>
        </a:p>
      </dgm:t>
    </dgm:pt>
    <dgm:pt modelId="{B7691F59-8DC2-48B3-9689-F5BF37D4ED0D}" type="sibTrans" cxnId="{41426A4F-2662-4D44-9132-FCC2EBDB218E}">
      <dgm:prSet/>
      <dgm:spPr/>
      <dgm:t>
        <a:bodyPr/>
        <a:lstStyle/>
        <a:p>
          <a:endParaRPr lang="lv-LV"/>
        </a:p>
      </dgm:t>
    </dgm:pt>
    <dgm:pt modelId="{82E4BA7D-6587-4EB7-8D8A-C0DFD9EF4D15}">
      <dgm:prSet phldrT="[Text]"/>
      <dgm:spPr/>
      <dgm:t>
        <a:bodyPr/>
        <a:lstStyle/>
        <a:p>
          <a:r>
            <a:rPr lang="lv-LV" dirty="0"/>
            <a:t>no izrakstīšanas no stacionāra</a:t>
          </a:r>
        </a:p>
      </dgm:t>
    </dgm:pt>
    <dgm:pt modelId="{F31E8ED1-B035-4F2A-A417-FE55E4798A44}" type="parTrans" cxnId="{24B905F9-246A-421E-9EFC-32BD5F4FBA93}">
      <dgm:prSet/>
      <dgm:spPr/>
      <dgm:t>
        <a:bodyPr/>
        <a:lstStyle/>
        <a:p>
          <a:endParaRPr lang="lv-LV"/>
        </a:p>
      </dgm:t>
    </dgm:pt>
    <dgm:pt modelId="{25026792-D5AF-4E63-B329-E132516AB5FB}" type="sibTrans" cxnId="{24B905F9-246A-421E-9EFC-32BD5F4FBA93}">
      <dgm:prSet/>
      <dgm:spPr/>
      <dgm:t>
        <a:bodyPr/>
        <a:lstStyle/>
        <a:p>
          <a:endParaRPr lang="lv-LV"/>
        </a:p>
      </dgm:t>
    </dgm:pt>
    <dgm:pt modelId="{4259FF29-8CD1-44E6-82F4-E9BE0BF796B5}" type="pres">
      <dgm:prSet presAssocID="{CB1BF7C0-9990-438F-B206-D2710EFB0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C6D303-73EF-49BD-B4DC-D1D8406C2D67}" type="pres">
      <dgm:prSet presAssocID="{D37A4B04-3B67-48C8-99C0-BE6E502A5354}" presName="hierRoot1" presStyleCnt="0"/>
      <dgm:spPr/>
    </dgm:pt>
    <dgm:pt modelId="{A83DE40B-6E51-4FF2-8338-D6AFBE93B32B}" type="pres">
      <dgm:prSet presAssocID="{D37A4B04-3B67-48C8-99C0-BE6E502A5354}" presName="composite" presStyleCnt="0"/>
      <dgm:spPr/>
    </dgm:pt>
    <dgm:pt modelId="{2A4A6979-1581-41B6-80DD-237F8638FF2E}" type="pres">
      <dgm:prSet presAssocID="{D37A4B04-3B67-48C8-99C0-BE6E502A5354}" presName="background" presStyleLbl="node0" presStyleIdx="0" presStyleCnt="1"/>
      <dgm:spPr/>
    </dgm:pt>
    <dgm:pt modelId="{564909CF-184D-4D61-9F4A-7174B3C86957}" type="pres">
      <dgm:prSet presAssocID="{D37A4B04-3B67-48C8-99C0-BE6E502A5354}" presName="text" presStyleLbl="fgAcc0" presStyleIdx="0" presStyleCnt="1" custLinFactNeighborX="387" custLinFactNeighborY="609">
        <dgm:presLayoutVars>
          <dgm:chPref val="3"/>
        </dgm:presLayoutVars>
      </dgm:prSet>
      <dgm:spPr/>
    </dgm:pt>
    <dgm:pt modelId="{8D120688-E1E2-47F0-B141-98E84845BE8F}" type="pres">
      <dgm:prSet presAssocID="{D37A4B04-3B67-48C8-99C0-BE6E502A5354}" presName="hierChild2" presStyleCnt="0"/>
      <dgm:spPr/>
    </dgm:pt>
    <dgm:pt modelId="{02C743EE-209F-4CAA-9CAE-6AE3517D2EE1}" type="pres">
      <dgm:prSet presAssocID="{55D3BA39-DFF5-46F7-A8E6-372E254C88F5}" presName="Name10" presStyleLbl="parChTrans1D2" presStyleIdx="0" presStyleCnt="2"/>
      <dgm:spPr/>
    </dgm:pt>
    <dgm:pt modelId="{D8440D43-5B31-4750-9B6D-2404F405AE4F}" type="pres">
      <dgm:prSet presAssocID="{63E60693-A13B-4614-8CA9-5638A9529974}" presName="hierRoot2" presStyleCnt="0"/>
      <dgm:spPr/>
    </dgm:pt>
    <dgm:pt modelId="{8FA09E95-F633-4A9D-8ED1-3CB611CC2B38}" type="pres">
      <dgm:prSet presAssocID="{63E60693-A13B-4614-8CA9-5638A9529974}" presName="composite2" presStyleCnt="0"/>
      <dgm:spPr/>
    </dgm:pt>
    <dgm:pt modelId="{F91E334E-5050-45D0-A4E3-E09F6C882738}" type="pres">
      <dgm:prSet presAssocID="{63E60693-A13B-4614-8CA9-5638A9529974}" presName="background2" presStyleLbl="node2" presStyleIdx="0" presStyleCnt="2"/>
      <dgm:spPr/>
    </dgm:pt>
    <dgm:pt modelId="{12C101B6-68D3-449D-9659-A83D35763D35}" type="pres">
      <dgm:prSet presAssocID="{63E60693-A13B-4614-8CA9-5638A9529974}" presName="text2" presStyleLbl="fgAcc2" presStyleIdx="0" presStyleCnt="2">
        <dgm:presLayoutVars>
          <dgm:chPref val="3"/>
        </dgm:presLayoutVars>
      </dgm:prSet>
      <dgm:spPr/>
    </dgm:pt>
    <dgm:pt modelId="{B5F76445-8E78-44A4-800A-90693FDA93F1}" type="pres">
      <dgm:prSet presAssocID="{63E60693-A13B-4614-8CA9-5638A9529974}" presName="hierChild3" presStyleCnt="0"/>
      <dgm:spPr/>
    </dgm:pt>
    <dgm:pt modelId="{7A99B1F8-FE4C-4C57-A588-31D00599ECBA}" type="pres">
      <dgm:prSet presAssocID="{F31E8ED1-B035-4F2A-A417-FE55E4798A44}" presName="Name10" presStyleLbl="parChTrans1D2" presStyleIdx="1" presStyleCnt="2"/>
      <dgm:spPr/>
    </dgm:pt>
    <dgm:pt modelId="{8BF00235-8766-47DC-8DD6-93CB8F4ECC88}" type="pres">
      <dgm:prSet presAssocID="{82E4BA7D-6587-4EB7-8D8A-C0DFD9EF4D15}" presName="hierRoot2" presStyleCnt="0"/>
      <dgm:spPr/>
    </dgm:pt>
    <dgm:pt modelId="{5090DDCE-63DD-4AF5-8DC4-B97A85615C6C}" type="pres">
      <dgm:prSet presAssocID="{82E4BA7D-6587-4EB7-8D8A-C0DFD9EF4D15}" presName="composite2" presStyleCnt="0"/>
      <dgm:spPr/>
    </dgm:pt>
    <dgm:pt modelId="{F4706C2D-8540-49CC-ADC4-B919F577881B}" type="pres">
      <dgm:prSet presAssocID="{82E4BA7D-6587-4EB7-8D8A-C0DFD9EF4D15}" presName="background2" presStyleLbl="node2" presStyleIdx="1" presStyleCnt="2"/>
      <dgm:spPr/>
    </dgm:pt>
    <dgm:pt modelId="{1DCBCF00-CDC7-4014-884A-2C9E2B107FD6}" type="pres">
      <dgm:prSet presAssocID="{82E4BA7D-6587-4EB7-8D8A-C0DFD9EF4D15}" presName="text2" presStyleLbl="fgAcc2" presStyleIdx="1" presStyleCnt="2">
        <dgm:presLayoutVars>
          <dgm:chPref val="3"/>
        </dgm:presLayoutVars>
      </dgm:prSet>
      <dgm:spPr/>
    </dgm:pt>
    <dgm:pt modelId="{FC487256-52EB-4102-9761-040EA4A7E751}" type="pres">
      <dgm:prSet presAssocID="{82E4BA7D-6587-4EB7-8D8A-C0DFD9EF4D15}" presName="hierChild3" presStyleCnt="0"/>
      <dgm:spPr/>
    </dgm:pt>
  </dgm:ptLst>
  <dgm:cxnLst>
    <dgm:cxn modelId="{373BE701-3702-4CA4-A9DC-962E7F2838AC}" type="presOf" srcId="{63E60693-A13B-4614-8CA9-5638A9529974}" destId="{12C101B6-68D3-449D-9659-A83D35763D35}" srcOrd="0" destOrd="0" presId="urn:microsoft.com/office/officeart/2005/8/layout/hierarchy1"/>
    <dgm:cxn modelId="{2FC7A503-3362-4411-AB51-F8AE97003EEF}" srcId="{CB1BF7C0-9990-438F-B206-D2710EFB064A}" destId="{D37A4B04-3B67-48C8-99C0-BE6E502A5354}" srcOrd="0" destOrd="0" parTransId="{145F8FEE-A0BF-405E-A33E-F880E3E3B624}" sibTransId="{934AB1E7-4D54-4893-A8E0-F8DDAA8AF1D4}"/>
    <dgm:cxn modelId="{26A6CB18-2828-4FB5-82D8-678CDED17119}" type="presOf" srcId="{CB1BF7C0-9990-438F-B206-D2710EFB064A}" destId="{4259FF29-8CD1-44E6-82F4-E9BE0BF796B5}" srcOrd="0" destOrd="0" presId="urn:microsoft.com/office/officeart/2005/8/layout/hierarchy1"/>
    <dgm:cxn modelId="{C7C5E531-AF3B-45D6-AD55-823B90A156A9}" type="presOf" srcId="{82E4BA7D-6587-4EB7-8D8A-C0DFD9EF4D15}" destId="{1DCBCF00-CDC7-4014-884A-2C9E2B107FD6}" srcOrd="0" destOrd="0" presId="urn:microsoft.com/office/officeart/2005/8/layout/hierarchy1"/>
    <dgm:cxn modelId="{BCFC8247-AC62-44DF-A8E4-EED9031FF377}" type="presOf" srcId="{55D3BA39-DFF5-46F7-A8E6-372E254C88F5}" destId="{02C743EE-209F-4CAA-9CAE-6AE3517D2EE1}" srcOrd="0" destOrd="0" presId="urn:microsoft.com/office/officeart/2005/8/layout/hierarchy1"/>
    <dgm:cxn modelId="{41426A4F-2662-4D44-9132-FCC2EBDB218E}" srcId="{D37A4B04-3B67-48C8-99C0-BE6E502A5354}" destId="{63E60693-A13B-4614-8CA9-5638A9529974}" srcOrd="0" destOrd="0" parTransId="{55D3BA39-DFF5-46F7-A8E6-372E254C88F5}" sibTransId="{B7691F59-8DC2-48B3-9689-F5BF37D4ED0D}"/>
    <dgm:cxn modelId="{6A54E897-CCED-4846-8A9F-11111DD23E01}" type="presOf" srcId="{D37A4B04-3B67-48C8-99C0-BE6E502A5354}" destId="{564909CF-184D-4D61-9F4A-7174B3C86957}" srcOrd="0" destOrd="0" presId="urn:microsoft.com/office/officeart/2005/8/layout/hierarchy1"/>
    <dgm:cxn modelId="{B6BDA2E2-774D-446E-B3FA-9955A54F9772}" type="presOf" srcId="{F31E8ED1-B035-4F2A-A417-FE55E4798A44}" destId="{7A99B1F8-FE4C-4C57-A588-31D00599ECBA}" srcOrd="0" destOrd="0" presId="urn:microsoft.com/office/officeart/2005/8/layout/hierarchy1"/>
    <dgm:cxn modelId="{24B905F9-246A-421E-9EFC-32BD5F4FBA93}" srcId="{D37A4B04-3B67-48C8-99C0-BE6E502A5354}" destId="{82E4BA7D-6587-4EB7-8D8A-C0DFD9EF4D15}" srcOrd="1" destOrd="0" parTransId="{F31E8ED1-B035-4F2A-A417-FE55E4798A44}" sibTransId="{25026792-D5AF-4E63-B329-E132516AB5FB}"/>
    <dgm:cxn modelId="{1CED2857-0F2A-4102-8F57-85F62AFDE7AF}" type="presParOf" srcId="{4259FF29-8CD1-44E6-82F4-E9BE0BF796B5}" destId="{F9C6D303-73EF-49BD-B4DC-D1D8406C2D67}" srcOrd="0" destOrd="0" presId="urn:microsoft.com/office/officeart/2005/8/layout/hierarchy1"/>
    <dgm:cxn modelId="{4C801525-E1FF-4FF2-9EEA-272BA6E2D814}" type="presParOf" srcId="{F9C6D303-73EF-49BD-B4DC-D1D8406C2D67}" destId="{A83DE40B-6E51-4FF2-8338-D6AFBE93B32B}" srcOrd="0" destOrd="0" presId="urn:microsoft.com/office/officeart/2005/8/layout/hierarchy1"/>
    <dgm:cxn modelId="{B27ADEB1-2190-49BC-A93E-78E9EA9F9761}" type="presParOf" srcId="{A83DE40B-6E51-4FF2-8338-D6AFBE93B32B}" destId="{2A4A6979-1581-41B6-80DD-237F8638FF2E}" srcOrd="0" destOrd="0" presId="urn:microsoft.com/office/officeart/2005/8/layout/hierarchy1"/>
    <dgm:cxn modelId="{D8D3593D-04CE-479B-9834-DBB2DD141500}" type="presParOf" srcId="{A83DE40B-6E51-4FF2-8338-D6AFBE93B32B}" destId="{564909CF-184D-4D61-9F4A-7174B3C86957}" srcOrd="1" destOrd="0" presId="urn:microsoft.com/office/officeart/2005/8/layout/hierarchy1"/>
    <dgm:cxn modelId="{CB684EBB-CC6B-4C66-85C8-14ACEFED7E87}" type="presParOf" srcId="{F9C6D303-73EF-49BD-B4DC-D1D8406C2D67}" destId="{8D120688-E1E2-47F0-B141-98E84845BE8F}" srcOrd="1" destOrd="0" presId="urn:microsoft.com/office/officeart/2005/8/layout/hierarchy1"/>
    <dgm:cxn modelId="{CC71DAB1-E2A9-4F2C-9DC0-E1349407BC8A}" type="presParOf" srcId="{8D120688-E1E2-47F0-B141-98E84845BE8F}" destId="{02C743EE-209F-4CAA-9CAE-6AE3517D2EE1}" srcOrd="0" destOrd="0" presId="urn:microsoft.com/office/officeart/2005/8/layout/hierarchy1"/>
    <dgm:cxn modelId="{FD82B968-107E-4CF9-8343-1371D0C1F55B}" type="presParOf" srcId="{8D120688-E1E2-47F0-B141-98E84845BE8F}" destId="{D8440D43-5B31-4750-9B6D-2404F405AE4F}" srcOrd="1" destOrd="0" presId="urn:microsoft.com/office/officeart/2005/8/layout/hierarchy1"/>
    <dgm:cxn modelId="{979A3482-F898-413D-88E6-4BBAD97B7DC8}" type="presParOf" srcId="{D8440D43-5B31-4750-9B6D-2404F405AE4F}" destId="{8FA09E95-F633-4A9D-8ED1-3CB611CC2B38}" srcOrd="0" destOrd="0" presId="urn:microsoft.com/office/officeart/2005/8/layout/hierarchy1"/>
    <dgm:cxn modelId="{6D2646A3-D0DE-4B7A-81E9-D5DA168D61F2}" type="presParOf" srcId="{8FA09E95-F633-4A9D-8ED1-3CB611CC2B38}" destId="{F91E334E-5050-45D0-A4E3-E09F6C882738}" srcOrd="0" destOrd="0" presId="urn:microsoft.com/office/officeart/2005/8/layout/hierarchy1"/>
    <dgm:cxn modelId="{5F6E72C6-005A-4C75-8BAC-1ED554813D6F}" type="presParOf" srcId="{8FA09E95-F633-4A9D-8ED1-3CB611CC2B38}" destId="{12C101B6-68D3-449D-9659-A83D35763D35}" srcOrd="1" destOrd="0" presId="urn:microsoft.com/office/officeart/2005/8/layout/hierarchy1"/>
    <dgm:cxn modelId="{809BB9E1-C5A6-47DF-998A-EEE50D45E502}" type="presParOf" srcId="{D8440D43-5B31-4750-9B6D-2404F405AE4F}" destId="{B5F76445-8E78-44A4-800A-90693FDA93F1}" srcOrd="1" destOrd="0" presId="urn:microsoft.com/office/officeart/2005/8/layout/hierarchy1"/>
    <dgm:cxn modelId="{CB93D78B-23F4-4DF8-A0F2-7BEBA02C33FB}" type="presParOf" srcId="{8D120688-E1E2-47F0-B141-98E84845BE8F}" destId="{7A99B1F8-FE4C-4C57-A588-31D00599ECBA}" srcOrd="2" destOrd="0" presId="urn:microsoft.com/office/officeart/2005/8/layout/hierarchy1"/>
    <dgm:cxn modelId="{12AB96FF-4ACB-431A-B042-248BCA623962}" type="presParOf" srcId="{8D120688-E1E2-47F0-B141-98E84845BE8F}" destId="{8BF00235-8766-47DC-8DD6-93CB8F4ECC88}" srcOrd="3" destOrd="0" presId="urn:microsoft.com/office/officeart/2005/8/layout/hierarchy1"/>
    <dgm:cxn modelId="{450E7549-419E-47E7-A8B9-472A075BB8D9}" type="presParOf" srcId="{8BF00235-8766-47DC-8DD6-93CB8F4ECC88}" destId="{5090DDCE-63DD-4AF5-8DC4-B97A85615C6C}" srcOrd="0" destOrd="0" presId="urn:microsoft.com/office/officeart/2005/8/layout/hierarchy1"/>
    <dgm:cxn modelId="{4813C5BE-966E-4A87-B4A8-2888C9F693C7}" type="presParOf" srcId="{5090DDCE-63DD-4AF5-8DC4-B97A85615C6C}" destId="{F4706C2D-8540-49CC-ADC4-B919F577881B}" srcOrd="0" destOrd="0" presId="urn:microsoft.com/office/officeart/2005/8/layout/hierarchy1"/>
    <dgm:cxn modelId="{DEF34938-E50D-4680-8634-99503C4E268A}" type="presParOf" srcId="{5090DDCE-63DD-4AF5-8DC4-B97A85615C6C}" destId="{1DCBCF00-CDC7-4014-884A-2C9E2B107FD6}" srcOrd="1" destOrd="0" presId="urn:microsoft.com/office/officeart/2005/8/layout/hierarchy1"/>
    <dgm:cxn modelId="{CBF34C15-0B7A-40EF-A252-4F84D509A0B2}" type="presParOf" srcId="{8BF00235-8766-47DC-8DD6-93CB8F4ECC88}" destId="{FC487256-52EB-4102-9761-040EA4A7E7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23F0ED-79C9-4E81-A723-04EB660C4568}" type="doc">
      <dgm:prSet loTypeId="urn:microsoft.com/office/officeart/2005/8/layout/default" loCatId="list" qsTypeId="urn:microsoft.com/office/officeart/2005/8/quickstyle/simple4" qsCatId="simple" csTypeId="urn:microsoft.com/office/officeart/2005/8/colors/accent6_4" csCatId="accent6" phldr="1"/>
      <dgm:spPr/>
      <dgm:t>
        <a:bodyPr/>
        <a:lstStyle/>
        <a:p>
          <a:endParaRPr lang="lv-LV"/>
        </a:p>
      </dgm:t>
    </dgm:pt>
    <dgm:pt modelId="{78602CE0-E201-467A-ADD2-DE89C91C6B52}">
      <dgm:prSet phldrT="[Text]"/>
      <dgm:spPr/>
      <dgm:t>
        <a:bodyPr/>
        <a:lstStyle/>
        <a:p>
          <a:r>
            <a:rPr lang="lv-LV" dirty="0"/>
            <a:t>Veselības aprūpes pakalpojumi</a:t>
          </a:r>
        </a:p>
      </dgm:t>
    </dgm:pt>
    <dgm:pt modelId="{1A22536D-3B03-4443-AA45-B576185DBB65}" type="parTrans" cxnId="{45C5303A-AA73-482F-B544-7448138CE4FB}">
      <dgm:prSet/>
      <dgm:spPr/>
      <dgm:t>
        <a:bodyPr/>
        <a:lstStyle/>
        <a:p>
          <a:endParaRPr lang="lv-LV"/>
        </a:p>
      </dgm:t>
    </dgm:pt>
    <dgm:pt modelId="{55563139-9E6A-4210-9A66-78729DEB725F}" type="sibTrans" cxnId="{45C5303A-AA73-482F-B544-7448138CE4FB}">
      <dgm:prSet/>
      <dgm:spPr/>
      <dgm:t>
        <a:bodyPr/>
        <a:lstStyle/>
        <a:p>
          <a:endParaRPr lang="lv-LV"/>
        </a:p>
      </dgm:t>
    </dgm:pt>
    <dgm:pt modelId="{A524D518-05C7-4179-BBF7-FBA8B982DF16}">
      <dgm:prSet phldrT="[Text]"/>
      <dgm:spPr/>
      <dgm:t>
        <a:bodyPr/>
        <a:lstStyle/>
        <a:p>
          <a:r>
            <a:rPr lang="lv-LV" b="0" i="0" dirty="0"/>
            <a:t>Sociālās aprūpes un </a:t>
          </a:r>
          <a:r>
            <a:rPr lang="lv-LV" b="0" i="0" dirty="0" err="1"/>
            <a:t>psihosociālās</a:t>
          </a:r>
          <a:r>
            <a:rPr lang="lv-LV" b="0" i="0" dirty="0"/>
            <a:t> rehabilitācijas pakalpojumi</a:t>
          </a:r>
          <a:endParaRPr lang="lv-LV" dirty="0"/>
        </a:p>
      </dgm:t>
    </dgm:pt>
    <dgm:pt modelId="{17FC2964-D361-4C85-A3CD-271B814E027C}" type="parTrans" cxnId="{290953EF-0F8C-456D-B164-AF9B0F1EF28C}">
      <dgm:prSet/>
      <dgm:spPr/>
      <dgm:t>
        <a:bodyPr/>
        <a:lstStyle/>
        <a:p>
          <a:endParaRPr lang="lv-LV"/>
        </a:p>
      </dgm:t>
    </dgm:pt>
    <dgm:pt modelId="{5DE6124D-B0DF-4448-8E29-23FD8A4A7716}" type="sibTrans" cxnId="{290953EF-0F8C-456D-B164-AF9B0F1EF28C}">
      <dgm:prSet/>
      <dgm:spPr/>
      <dgm:t>
        <a:bodyPr/>
        <a:lstStyle/>
        <a:p>
          <a:endParaRPr lang="lv-LV"/>
        </a:p>
      </dgm:t>
    </dgm:pt>
    <dgm:pt modelId="{8E4101CA-8E1F-4BB0-B232-B9C710B91644}" type="pres">
      <dgm:prSet presAssocID="{2923F0ED-79C9-4E81-A723-04EB660C4568}" presName="diagram" presStyleCnt="0">
        <dgm:presLayoutVars>
          <dgm:dir/>
          <dgm:resizeHandles val="exact"/>
        </dgm:presLayoutVars>
      </dgm:prSet>
      <dgm:spPr/>
    </dgm:pt>
    <dgm:pt modelId="{B01F0158-82B4-43E7-AD5D-2A93C727DC27}" type="pres">
      <dgm:prSet presAssocID="{78602CE0-E201-467A-ADD2-DE89C91C6B52}" presName="node" presStyleLbl="node1" presStyleIdx="0" presStyleCnt="2">
        <dgm:presLayoutVars>
          <dgm:bulletEnabled val="1"/>
        </dgm:presLayoutVars>
      </dgm:prSet>
      <dgm:spPr/>
    </dgm:pt>
    <dgm:pt modelId="{F687C630-59F0-41F9-98F2-F0CE79B084B8}" type="pres">
      <dgm:prSet presAssocID="{55563139-9E6A-4210-9A66-78729DEB725F}" presName="sibTrans" presStyleCnt="0"/>
      <dgm:spPr/>
    </dgm:pt>
    <dgm:pt modelId="{8491982D-9EFF-4487-A956-00CB2E474298}" type="pres">
      <dgm:prSet presAssocID="{A524D518-05C7-4179-BBF7-FBA8B982DF16}" presName="node" presStyleLbl="node1" presStyleIdx="1" presStyleCnt="2">
        <dgm:presLayoutVars>
          <dgm:bulletEnabled val="1"/>
        </dgm:presLayoutVars>
      </dgm:prSet>
      <dgm:spPr/>
    </dgm:pt>
  </dgm:ptLst>
  <dgm:cxnLst>
    <dgm:cxn modelId="{45C5303A-AA73-482F-B544-7448138CE4FB}" srcId="{2923F0ED-79C9-4E81-A723-04EB660C4568}" destId="{78602CE0-E201-467A-ADD2-DE89C91C6B52}" srcOrd="0" destOrd="0" parTransId="{1A22536D-3B03-4443-AA45-B576185DBB65}" sibTransId="{55563139-9E6A-4210-9A66-78729DEB725F}"/>
    <dgm:cxn modelId="{3291766F-DCE9-4493-B0CA-2D36A00CC74E}" type="presOf" srcId="{78602CE0-E201-467A-ADD2-DE89C91C6B52}" destId="{B01F0158-82B4-43E7-AD5D-2A93C727DC27}" srcOrd="0" destOrd="0" presId="urn:microsoft.com/office/officeart/2005/8/layout/default"/>
    <dgm:cxn modelId="{7C29528C-481A-43CF-851F-913AC1D8C737}" type="presOf" srcId="{A524D518-05C7-4179-BBF7-FBA8B982DF16}" destId="{8491982D-9EFF-4487-A956-00CB2E474298}" srcOrd="0" destOrd="0" presId="urn:microsoft.com/office/officeart/2005/8/layout/default"/>
    <dgm:cxn modelId="{658049A5-55FE-45E1-B0D4-4B9EBA510219}" type="presOf" srcId="{2923F0ED-79C9-4E81-A723-04EB660C4568}" destId="{8E4101CA-8E1F-4BB0-B232-B9C710B91644}" srcOrd="0" destOrd="0" presId="urn:microsoft.com/office/officeart/2005/8/layout/default"/>
    <dgm:cxn modelId="{290953EF-0F8C-456D-B164-AF9B0F1EF28C}" srcId="{2923F0ED-79C9-4E81-A723-04EB660C4568}" destId="{A524D518-05C7-4179-BBF7-FBA8B982DF16}" srcOrd="1" destOrd="0" parTransId="{17FC2964-D361-4C85-A3CD-271B814E027C}" sibTransId="{5DE6124D-B0DF-4448-8E29-23FD8A4A7716}"/>
    <dgm:cxn modelId="{D0241A2F-B311-47B8-9DEC-82CBF145E3F5}" type="presParOf" srcId="{8E4101CA-8E1F-4BB0-B232-B9C710B91644}" destId="{B01F0158-82B4-43E7-AD5D-2A93C727DC27}" srcOrd="0" destOrd="0" presId="urn:microsoft.com/office/officeart/2005/8/layout/default"/>
    <dgm:cxn modelId="{8DABA599-BAF2-4E1B-8AF0-DC8774DDC485}" type="presParOf" srcId="{8E4101CA-8E1F-4BB0-B232-B9C710B91644}" destId="{F687C630-59F0-41F9-98F2-F0CE79B084B8}" srcOrd="1" destOrd="0" presId="urn:microsoft.com/office/officeart/2005/8/layout/default"/>
    <dgm:cxn modelId="{0E702AED-D80E-4F33-BCF7-E7C6D95AA086}" type="presParOf" srcId="{8E4101CA-8E1F-4BB0-B232-B9C710B91644}" destId="{8491982D-9EFF-4487-A956-00CB2E47429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4F7675-7EE6-4FFC-877C-DE42F8E2B83C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v-LV"/>
        </a:p>
      </dgm:t>
    </dgm:pt>
    <dgm:pt modelId="{54B68F54-D59F-44A2-8EF0-F5D2CD7CF272}">
      <dgm:prSet phldrT="[Text]"/>
      <dgm:spPr/>
      <dgm:t>
        <a:bodyPr/>
        <a:lstStyle/>
        <a:p>
          <a:r>
            <a:rPr lang="lv-LV" dirty="0"/>
            <a:t>Ārsta un funkcionālo speciālistu pakalpojumi</a:t>
          </a:r>
        </a:p>
      </dgm:t>
    </dgm:pt>
    <dgm:pt modelId="{60A7F704-7DB1-4F69-8127-BA4FB368EA96}" type="parTrans" cxnId="{9D5FB1E4-B7A5-47D2-B92D-AB8B367407A8}">
      <dgm:prSet/>
      <dgm:spPr/>
      <dgm:t>
        <a:bodyPr/>
        <a:lstStyle/>
        <a:p>
          <a:endParaRPr lang="lv-LV"/>
        </a:p>
      </dgm:t>
    </dgm:pt>
    <dgm:pt modelId="{2566AD5C-3A4B-417A-9213-06B00EB1BD40}" type="sibTrans" cxnId="{9D5FB1E4-B7A5-47D2-B92D-AB8B367407A8}">
      <dgm:prSet/>
      <dgm:spPr/>
      <dgm:t>
        <a:bodyPr/>
        <a:lstStyle/>
        <a:p>
          <a:endParaRPr lang="lv-LV"/>
        </a:p>
      </dgm:t>
    </dgm:pt>
    <dgm:pt modelId="{575271B6-1663-4DBB-8EE6-D4F820F4AA4B}">
      <dgm:prSet phldrT="[Text]"/>
      <dgm:spPr/>
      <dgm:t>
        <a:bodyPr/>
        <a:lstStyle/>
        <a:p>
          <a:r>
            <a:rPr lang="lv-LV" dirty="0"/>
            <a:t>Ārsta konsultācijas, t.sk. attālināta</a:t>
          </a:r>
        </a:p>
      </dgm:t>
    </dgm:pt>
    <dgm:pt modelId="{37762AA7-2BB5-4ADE-A085-354B48D72F71}" type="parTrans" cxnId="{0683C32A-0E9A-472D-8CC4-9948E95DD62D}">
      <dgm:prSet/>
      <dgm:spPr/>
      <dgm:t>
        <a:bodyPr/>
        <a:lstStyle/>
        <a:p>
          <a:endParaRPr lang="lv-LV"/>
        </a:p>
      </dgm:t>
    </dgm:pt>
    <dgm:pt modelId="{1E397D86-F4BC-442A-AD53-630BE97BAE9E}" type="sibTrans" cxnId="{0683C32A-0E9A-472D-8CC4-9948E95DD62D}">
      <dgm:prSet/>
      <dgm:spPr/>
      <dgm:t>
        <a:bodyPr/>
        <a:lstStyle/>
        <a:p>
          <a:endParaRPr lang="lv-LV"/>
        </a:p>
      </dgm:t>
    </dgm:pt>
    <dgm:pt modelId="{638D4AD3-6A19-45CB-B0CE-764340A73BE4}">
      <dgm:prSet phldrT="[Text]"/>
      <dgm:spPr/>
      <dgm:t>
        <a:bodyPr/>
        <a:lstStyle/>
        <a:p>
          <a:r>
            <a:rPr lang="lv-LV" dirty="0"/>
            <a:t>Fizioterapeita pakalpojumi</a:t>
          </a:r>
        </a:p>
      </dgm:t>
    </dgm:pt>
    <dgm:pt modelId="{A220289F-BD6A-4F62-9181-59BDF4508B65}" type="parTrans" cxnId="{ACB715D6-5C68-4FE0-B6FC-AC10912D5F53}">
      <dgm:prSet/>
      <dgm:spPr/>
      <dgm:t>
        <a:bodyPr/>
        <a:lstStyle/>
        <a:p>
          <a:endParaRPr lang="lv-LV"/>
        </a:p>
      </dgm:t>
    </dgm:pt>
    <dgm:pt modelId="{C7A7951A-A4F1-456C-8DEC-FECF428466E7}" type="sibTrans" cxnId="{ACB715D6-5C68-4FE0-B6FC-AC10912D5F53}">
      <dgm:prSet/>
      <dgm:spPr/>
      <dgm:t>
        <a:bodyPr/>
        <a:lstStyle/>
        <a:p>
          <a:endParaRPr lang="lv-LV"/>
        </a:p>
      </dgm:t>
    </dgm:pt>
    <dgm:pt modelId="{145FB2B3-28B3-4E4F-A96D-9A16CBF083FE}">
      <dgm:prSet phldrT="[Text]"/>
      <dgm:spPr/>
      <dgm:t>
        <a:bodyPr/>
        <a:lstStyle/>
        <a:p>
          <a:r>
            <a:rPr lang="lv-LV" dirty="0"/>
            <a:t>Ārsta palīga vai māsas pakalpojumi</a:t>
          </a:r>
        </a:p>
      </dgm:t>
    </dgm:pt>
    <dgm:pt modelId="{F5F01919-6C6F-45F0-8C44-44117ECD0A5C}" type="parTrans" cxnId="{00D891D7-1DE8-4A8D-8498-9494F13640C7}">
      <dgm:prSet/>
      <dgm:spPr/>
      <dgm:t>
        <a:bodyPr/>
        <a:lstStyle/>
        <a:p>
          <a:endParaRPr lang="lv-LV"/>
        </a:p>
      </dgm:t>
    </dgm:pt>
    <dgm:pt modelId="{7B3BF0D8-BE39-4ECA-8D57-8DD3F9557C12}" type="sibTrans" cxnId="{00D891D7-1DE8-4A8D-8498-9494F13640C7}">
      <dgm:prSet/>
      <dgm:spPr/>
      <dgm:t>
        <a:bodyPr/>
        <a:lstStyle/>
        <a:p>
          <a:endParaRPr lang="lv-LV"/>
        </a:p>
      </dgm:t>
    </dgm:pt>
    <dgm:pt modelId="{D74D318D-BD37-4908-879F-63022A1C2641}">
      <dgm:prSet phldrT="[Text]"/>
      <dgm:spPr/>
      <dgm:t>
        <a:bodyPr/>
        <a:lstStyle/>
        <a:p>
          <a:r>
            <a:rPr lang="lv-LV" b="0" i="0" dirty="0"/>
            <a:t>medikamentu ievadīšana</a:t>
          </a:r>
          <a:endParaRPr lang="lv-LV" dirty="0"/>
        </a:p>
      </dgm:t>
    </dgm:pt>
    <dgm:pt modelId="{ADE7340D-6E30-45E9-AE3D-573258CE361D}" type="parTrans" cxnId="{350ABA5B-90DB-4755-8AE8-51BA4CCEAD87}">
      <dgm:prSet/>
      <dgm:spPr/>
      <dgm:t>
        <a:bodyPr/>
        <a:lstStyle/>
        <a:p>
          <a:endParaRPr lang="lv-LV"/>
        </a:p>
      </dgm:t>
    </dgm:pt>
    <dgm:pt modelId="{98CE1D23-B14C-4F16-9B4B-E51D1E5D998D}" type="sibTrans" cxnId="{350ABA5B-90DB-4755-8AE8-51BA4CCEAD87}">
      <dgm:prSet/>
      <dgm:spPr/>
      <dgm:t>
        <a:bodyPr/>
        <a:lstStyle/>
        <a:p>
          <a:endParaRPr lang="lv-LV"/>
        </a:p>
      </dgm:t>
    </dgm:pt>
    <dgm:pt modelId="{51553C4D-2F66-4087-92CD-A532089D8955}">
      <dgm:prSet phldrT="[Text]"/>
      <dgm:spPr/>
      <dgm:t>
        <a:bodyPr/>
        <a:lstStyle/>
        <a:p>
          <a:r>
            <a:rPr lang="lv-LV" dirty="0"/>
            <a:t>Pacienta transportēšana</a:t>
          </a:r>
        </a:p>
      </dgm:t>
    </dgm:pt>
    <dgm:pt modelId="{03C8C0A2-D56B-494B-92B9-FCE22392F97B}" type="parTrans" cxnId="{D2DDC221-1475-440A-942D-ED56A9AFD4C6}">
      <dgm:prSet/>
      <dgm:spPr/>
      <dgm:t>
        <a:bodyPr/>
        <a:lstStyle/>
        <a:p>
          <a:endParaRPr lang="lv-LV"/>
        </a:p>
      </dgm:t>
    </dgm:pt>
    <dgm:pt modelId="{BF8F6F54-F816-454F-9B96-F4EEF6E93354}" type="sibTrans" cxnId="{D2DDC221-1475-440A-942D-ED56A9AFD4C6}">
      <dgm:prSet/>
      <dgm:spPr/>
      <dgm:t>
        <a:bodyPr/>
        <a:lstStyle/>
        <a:p>
          <a:endParaRPr lang="lv-LV"/>
        </a:p>
      </dgm:t>
    </dgm:pt>
    <dgm:pt modelId="{49AE0D8A-E180-47C2-A024-ADE28A6F6C9B}">
      <dgm:prSet phldrT="[Text]"/>
      <dgm:spPr/>
      <dgm:t>
        <a:bodyPr/>
        <a:lstStyle/>
        <a:p>
          <a:r>
            <a:rPr lang="lv-LV" dirty="0"/>
            <a:t>Skābekļa terapija mājās</a:t>
          </a:r>
        </a:p>
      </dgm:t>
    </dgm:pt>
    <dgm:pt modelId="{15D830EE-02D7-4FAD-979F-CC0665DB1B9C}" type="parTrans" cxnId="{3CE17C8E-0031-45CE-BFEB-AF41960574C2}">
      <dgm:prSet/>
      <dgm:spPr/>
      <dgm:t>
        <a:bodyPr/>
        <a:lstStyle/>
        <a:p>
          <a:endParaRPr lang="lv-LV"/>
        </a:p>
      </dgm:t>
    </dgm:pt>
    <dgm:pt modelId="{6A9318E3-66C7-4909-B1A0-BA72145D4E15}" type="sibTrans" cxnId="{3CE17C8E-0031-45CE-BFEB-AF41960574C2}">
      <dgm:prSet/>
      <dgm:spPr/>
      <dgm:t>
        <a:bodyPr/>
        <a:lstStyle/>
        <a:p>
          <a:endParaRPr lang="lv-LV"/>
        </a:p>
      </dgm:t>
    </dgm:pt>
    <dgm:pt modelId="{B098C368-DE96-4D8C-B581-90A613BB1768}">
      <dgm:prSet phldrT="[Text]"/>
      <dgm:spPr/>
      <dgm:t>
        <a:bodyPr/>
        <a:lstStyle/>
        <a:p>
          <a:r>
            <a:rPr lang="lv-LV" dirty="0" err="1"/>
            <a:t>Ergoterapeita</a:t>
          </a:r>
          <a:r>
            <a:rPr lang="lv-LV" dirty="0"/>
            <a:t> pakalpojumi</a:t>
          </a:r>
        </a:p>
      </dgm:t>
    </dgm:pt>
    <dgm:pt modelId="{4653346F-4912-4E33-A569-EB847F044CBD}" type="parTrans" cxnId="{E1EA8279-F1DD-494A-AD38-BA849FC06624}">
      <dgm:prSet/>
      <dgm:spPr/>
      <dgm:t>
        <a:bodyPr/>
        <a:lstStyle/>
        <a:p>
          <a:endParaRPr lang="lv-LV"/>
        </a:p>
      </dgm:t>
    </dgm:pt>
    <dgm:pt modelId="{228DA556-CE1F-41A9-857D-EC34E9C4971C}" type="sibTrans" cxnId="{E1EA8279-F1DD-494A-AD38-BA849FC06624}">
      <dgm:prSet/>
      <dgm:spPr/>
      <dgm:t>
        <a:bodyPr/>
        <a:lstStyle/>
        <a:p>
          <a:endParaRPr lang="lv-LV"/>
        </a:p>
      </dgm:t>
    </dgm:pt>
    <dgm:pt modelId="{8B95EB1C-CF7F-4892-8281-33458BE96867}">
      <dgm:prSet phldrT="[Text]"/>
      <dgm:spPr/>
      <dgm:t>
        <a:bodyPr/>
        <a:lstStyle/>
        <a:p>
          <a:r>
            <a:rPr lang="lv-LV" dirty="0"/>
            <a:t>Uztura speciālista pakalpojumi</a:t>
          </a:r>
        </a:p>
      </dgm:t>
    </dgm:pt>
    <dgm:pt modelId="{A7603937-74AC-45A4-9BC1-987908287DEC}" type="parTrans" cxnId="{DD9266BA-80B2-4035-922C-A0BA49C38F1E}">
      <dgm:prSet/>
      <dgm:spPr/>
      <dgm:t>
        <a:bodyPr/>
        <a:lstStyle/>
        <a:p>
          <a:endParaRPr lang="lv-LV"/>
        </a:p>
      </dgm:t>
    </dgm:pt>
    <dgm:pt modelId="{8E0BEADC-8E52-4048-BA35-4BB26BDD6A0C}" type="sibTrans" cxnId="{DD9266BA-80B2-4035-922C-A0BA49C38F1E}">
      <dgm:prSet/>
      <dgm:spPr/>
      <dgm:t>
        <a:bodyPr/>
        <a:lstStyle/>
        <a:p>
          <a:endParaRPr lang="lv-LV"/>
        </a:p>
      </dgm:t>
    </dgm:pt>
    <dgm:pt modelId="{B04494DD-70BC-477D-A0AA-BE3EA775F9A1}">
      <dgm:prSet phldrT="[Text]"/>
      <dgm:spPr/>
      <dgm:t>
        <a:bodyPr/>
        <a:lstStyle/>
        <a:p>
          <a:r>
            <a:rPr lang="lv-LV" dirty="0"/>
            <a:t>Sadarbība ar specializētiem kabinetiem</a:t>
          </a:r>
        </a:p>
      </dgm:t>
    </dgm:pt>
    <dgm:pt modelId="{F25D37F3-1B1F-4041-A1FD-ECD2D4D250B1}" type="parTrans" cxnId="{63E997E2-56FA-40B9-BD2C-A5C15DF03992}">
      <dgm:prSet/>
      <dgm:spPr/>
      <dgm:t>
        <a:bodyPr/>
        <a:lstStyle/>
        <a:p>
          <a:endParaRPr lang="lv-LV"/>
        </a:p>
      </dgm:t>
    </dgm:pt>
    <dgm:pt modelId="{124116DD-22C4-48F5-B5E7-4F8517750865}" type="sibTrans" cxnId="{63E997E2-56FA-40B9-BD2C-A5C15DF03992}">
      <dgm:prSet/>
      <dgm:spPr/>
      <dgm:t>
        <a:bodyPr/>
        <a:lstStyle/>
        <a:p>
          <a:endParaRPr lang="lv-LV"/>
        </a:p>
      </dgm:t>
    </dgm:pt>
    <dgm:pt modelId="{2EAAC5E2-3472-42A4-A327-8D8858E91CD7}">
      <dgm:prSet phldrT="[Text]"/>
      <dgm:spPr/>
      <dgm:t>
        <a:bodyPr/>
        <a:lstStyle/>
        <a:p>
          <a:r>
            <a:rPr lang="lv-LV" dirty="0" err="1"/>
            <a:t>stomu</a:t>
          </a:r>
          <a:r>
            <a:rPr lang="lv-LV" dirty="0"/>
            <a:t> aprūpe</a:t>
          </a:r>
        </a:p>
      </dgm:t>
    </dgm:pt>
    <dgm:pt modelId="{470E8304-DF1C-45F6-9BD1-76136718B5FA}" type="parTrans" cxnId="{079969BC-6AB5-4256-89D4-FE138058BA5C}">
      <dgm:prSet/>
      <dgm:spPr/>
      <dgm:t>
        <a:bodyPr/>
        <a:lstStyle/>
        <a:p>
          <a:endParaRPr lang="lv-LV"/>
        </a:p>
      </dgm:t>
    </dgm:pt>
    <dgm:pt modelId="{756FBA83-84FE-4775-BB84-A6AD32560AF1}" type="sibTrans" cxnId="{079969BC-6AB5-4256-89D4-FE138058BA5C}">
      <dgm:prSet/>
      <dgm:spPr/>
      <dgm:t>
        <a:bodyPr/>
        <a:lstStyle/>
        <a:p>
          <a:endParaRPr lang="lv-LV"/>
        </a:p>
      </dgm:t>
    </dgm:pt>
    <dgm:pt modelId="{39AD3881-4004-40F2-9909-AD0DE3063B8F}">
      <dgm:prSet phldrT="[Text]"/>
      <dgm:spPr/>
      <dgm:t>
        <a:bodyPr/>
        <a:lstStyle/>
        <a:p>
          <a:endParaRPr lang="lv-LV" dirty="0"/>
        </a:p>
      </dgm:t>
    </dgm:pt>
    <dgm:pt modelId="{18A9DEE4-10E5-46AE-9644-AFD2203457EA}" type="parTrans" cxnId="{03783DA5-C06D-4121-AA6B-1D5B852CE65E}">
      <dgm:prSet/>
      <dgm:spPr/>
      <dgm:t>
        <a:bodyPr/>
        <a:lstStyle/>
        <a:p>
          <a:endParaRPr lang="lv-LV"/>
        </a:p>
      </dgm:t>
    </dgm:pt>
    <dgm:pt modelId="{C5A47E3E-F1AD-4D3A-B1F8-2F57F8D76711}" type="sibTrans" cxnId="{03783DA5-C06D-4121-AA6B-1D5B852CE65E}">
      <dgm:prSet/>
      <dgm:spPr/>
      <dgm:t>
        <a:bodyPr/>
        <a:lstStyle/>
        <a:p>
          <a:endParaRPr lang="lv-LV"/>
        </a:p>
      </dgm:t>
    </dgm:pt>
    <dgm:pt modelId="{91BD6DD0-A2CC-4CF4-9DF1-3C6BE0F415DD}">
      <dgm:prSet phldrT="[Text]"/>
      <dgm:spPr/>
      <dgm:t>
        <a:bodyPr/>
        <a:lstStyle/>
        <a:p>
          <a:r>
            <a:rPr lang="lv-LV" b="0" i="0" dirty="0" err="1"/>
            <a:t>pēcoperācijas</a:t>
          </a:r>
          <a:r>
            <a:rPr lang="lv-LV" b="0" i="0" dirty="0"/>
            <a:t> brūču, izgulējumu un </a:t>
          </a:r>
          <a:r>
            <a:rPr lang="lv-LV" b="0" i="0" dirty="0" err="1"/>
            <a:t>trofisko</a:t>
          </a:r>
          <a:r>
            <a:rPr lang="lv-LV" b="0" i="0" dirty="0"/>
            <a:t> čūlu aprūpe</a:t>
          </a:r>
          <a:endParaRPr lang="lv-LV" dirty="0"/>
        </a:p>
      </dgm:t>
    </dgm:pt>
    <dgm:pt modelId="{DEB48236-02D4-457A-9CB4-3EE17FAA8C75}" type="parTrans" cxnId="{9AE0ADAD-C4E9-4435-971B-4CCBB9BBB69E}">
      <dgm:prSet/>
      <dgm:spPr/>
      <dgm:t>
        <a:bodyPr/>
        <a:lstStyle/>
        <a:p>
          <a:endParaRPr lang="lv-LV"/>
        </a:p>
      </dgm:t>
    </dgm:pt>
    <dgm:pt modelId="{BB9623E9-2CF0-42CA-8D6F-7E225A86299D}" type="sibTrans" cxnId="{9AE0ADAD-C4E9-4435-971B-4CCBB9BBB69E}">
      <dgm:prSet/>
      <dgm:spPr/>
      <dgm:t>
        <a:bodyPr/>
        <a:lstStyle/>
        <a:p>
          <a:endParaRPr lang="lv-LV"/>
        </a:p>
      </dgm:t>
    </dgm:pt>
    <dgm:pt modelId="{4DA3FF61-2E7A-49F8-8D5C-855B7881416F}">
      <dgm:prSet phldrT="[Text]"/>
      <dgm:spPr/>
      <dgm:t>
        <a:bodyPr/>
        <a:lstStyle/>
        <a:p>
          <a:r>
            <a:rPr lang="lv-LV" dirty="0"/>
            <a:t>Porta katetra aprūpe</a:t>
          </a:r>
        </a:p>
      </dgm:t>
    </dgm:pt>
    <dgm:pt modelId="{E680BF2C-F837-4153-8187-3C5366F38975}" type="parTrans" cxnId="{1359B514-B899-4122-8464-F087115E66FC}">
      <dgm:prSet/>
      <dgm:spPr/>
      <dgm:t>
        <a:bodyPr/>
        <a:lstStyle/>
        <a:p>
          <a:endParaRPr lang="lv-LV"/>
        </a:p>
      </dgm:t>
    </dgm:pt>
    <dgm:pt modelId="{7C3979C7-C614-49C0-BFC1-405521CF5CE2}" type="sibTrans" cxnId="{1359B514-B899-4122-8464-F087115E66FC}">
      <dgm:prSet/>
      <dgm:spPr/>
      <dgm:t>
        <a:bodyPr/>
        <a:lstStyle/>
        <a:p>
          <a:endParaRPr lang="lv-LV"/>
        </a:p>
      </dgm:t>
    </dgm:pt>
    <dgm:pt modelId="{59D0C022-FF35-4C25-A972-20B3C05220F5}">
      <dgm:prSet phldrT="[Text]"/>
      <dgm:spPr/>
      <dgm:t>
        <a:bodyPr/>
        <a:lstStyle/>
        <a:p>
          <a:r>
            <a:rPr lang="lv-LV" b="0" i="0" dirty="0"/>
            <a:t>pacienta vai pacienta aprūpes procesā iesaistītās personas izglītošana un praktiska apmācība veselības aprūpes jomā</a:t>
          </a:r>
          <a:endParaRPr lang="lv-LV" dirty="0"/>
        </a:p>
      </dgm:t>
    </dgm:pt>
    <dgm:pt modelId="{19ED96C6-CBE6-44FD-92FD-ED91C3AD9A0C}" type="parTrans" cxnId="{BC2CF5FC-A508-4C2A-BB90-0A8CD9A3EAC3}">
      <dgm:prSet/>
      <dgm:spPr/>
      <dgm:t>
        <a:bodyPr/>
        <a:lstStyle/>
        <a:p>
          <a:endParaRPr lang="lv-LV"/>
        </a:p>
      </dgm:t>
    </dgm:pt>
    <dgm:pt modelId="{5F00F0D9-F90E-4BCF-805B-7CCB2E8B5BE9}" type="sibTrans" cxnId="{BC2CF5FC-A508-4C2A-BB90-0A8CD9A3EAC3}">
      <dgm:prSet/>
      <dgm:spPr/>
      <dgm:t>
        <a:bodyPr/>
        <a:lstStyle/>
        <a:p>
          <a:endParaRPr lang="lv-LV"/>
        </a:p>
      </dgm:t>
    </dgm:pt>
    <dgm:pt modelId="{B1BC381C-B016-4022-88EE-6DBA49710F11}">
      <dgm:prSet phldrT="[Text]"/>
      <dgm:spPr/>
      <dgm:t>
        <a:bodyPr/>
        <a:lstStyle/>
        <a:p>
          <a:r>
            <a:rPr lang="lv-LV" b="0" i="0" dirty="0"/>
            <a:t>laboratoriski izmeklējamo bioloģiskā materiāla savākšana un nogādāšana laboratorijā</a:t>
          </a:r>
          <a:endParaRPr lang="lv-LV" dirty="0"/>
        </a:p>
      </dgm:t>
    </dgm:pt>
    <dgm:pt modelId="{1B0ECB12-186E-42AF-B6A1-04A4ADF7C60C}" type="parTrans" cxnId="{E4FEBE0A-7AE1-4721-AC18-03050ABC7C5C}">
      <dgm:prSet/>
      <dgm:spPr/>
      <dgm:t>
        <a:bodyPr/>
        <a:lstStyle/>
        <a:p>
          <a:endParaRPr lang="lv-LV"/>
        </a:p>
      </dgm:t>
    </dgm:pt>
    <dgm:pt modelId="{2B4A779F-74D5-4B06-AE0A-3403CE03963E}" type="sibTrans" cxnId="{E4FEBE0A-7AE1-4721-AC18-03050ABC7C5C}">
      <dgm:prSet/>
      <dgm:spPr/>
      <dgm:t>
        <a:bodyPr/>
        <a:lstStyle/>
        <a:p>
          <a:endParaRPr lang="lv-LV"/>
        </a:p>
      </dgm:t>
    </dgm:pt>
    <dgm:pt modelId="{1C3E5ECD-4EF2-423F-8C52-103EA3A81F83}">
      <dgm:prSet phldrT="[Text]"/>
      <dgm:spPr/>
      <dgm:t>
        <a:bodyPr/>
        <a:lstStyle/>
        <a:p>
          <a:r>
            <a:rPr lang="lv-LV" dirty="0"/>
            <a:t>Vitālo rādītāju kontrole, EKG, klizmas, vakcinācija</a:t>
          </a:r>
        </a:p>
      </dgm:t>
    </dgm:pt>
    <dgm:pt modelId="{F727DBFA-C88D-47C7-BCB3-26030C1DD88A}" type="parTrans" cxnId="{EE75D5AC-5D20-4481-BB0B-096B98E9E7E7}">
      <dgm:prSet/>
      <dgm:spPr/>
      <dgm:t>
        <a:bodyPr/>
        <a:lstStyle/>
        <a:p>
          <a:endParaRPr lang="lv-LV"/>
        </a:p>
      </dgm:t>
    </dgm:pt>
    <dgm:pt modelId="{926B03C2-EAF3-4F7B-AC63-5BC338FAF1BE}" type="sibTrans" cxnId="{EE75D5AC-5D20-4481-BB0B-096B98E9E7E7}">
      <dgm:prSet/>
      <dgm:spPr/>
      <dgm:t>
        <a:bodyPr/>
        <a:lstStyle/>
        <a:p>
          <a:endParaRPr lang="lv-LV"/>
        </a:p>
      </dgm:t>
    </dgm:pt>
    <dgm:pt modelId="{BA54DB2C-D2A5-43CC-B759-E7FEDC12A642}">
      <dgm:prSet/>
      <dgm:spPr/>
      <dgm:t>
        <a:bodyPr/>
        <a:lstStyle/>
        <a:p>
          <a:r>
            <a:rPr lang="lv-LV" dirty="0"/>
            <a:t>No/uz stacionāro ārstniecības iestādi</a:t>
          </a:r>
        </a:p>
      </dgm:t>
    </dgm:pt>
    <dgm:pt modelId="{B23A19D3-E6D5-4873-AC1A-B1587ADA7134}" type="parTrans" cxnId="{58C53E4C-D6AC-4B23-B8B3-D542534A6CA0}">
      <dgm:prSet/>
      <dgm:spPr/>
      <dgm:t>
        <a:bodyPr/>
        <a:lstStyle/>
        <a:p>
          <a:endParaRPr lang="lv-LV"/>
        </a:p>
      </dgm:t>
    </dgm:pt>
    <dgm:pt modelId="{CAEDC804-8C9A-4917-B4F3-08E46F4C6A50}" type="sibTrans" cxnId="{58C53E4C-D6AC-4B23-B8B3-D542534A6CA0}">
      <dgm:prSet/>
      <dgm:spPr/>
      <dgm:t>
        <a:bodyPr/>
        <a:lstStyle/>
        <a:p>
          <a:endParaRPr lang="lv-LV"/>
        </a:p>
      </dgm:t>
    </dgm:pt>
    <dgm:pt modelId="{61A9B0BF-7C06-405E-A643-A34A70502F41}">
      <dgm:prSet/>
      <dgm:spPr/>
      <dgm:t>
        <a:bodyPr/>
        <a:lstStyle/>
        <a:p>
          <a:r>
            <a:rPr lang="lv-LV" dirty="0"/>
            <a:t>Uz speciālista konsultācijām un izmeklējumiem</a:t>
          </a:r>
        </a:p>
      </dgm:t>
    </dgm:pt>
    <dgm:pt modelId="{E6DF1508-6C5F-4AE9-A8A2-286DA82DF76B}" type="parTrans" cxnId="{8AF42C3B-FDDC-4E48-BEC1-36D6D8C5BE19}">
      <dgm:prSet/>
      <dgm:spPr/>
      <dgm:t>
        <a:bodyPr/>
        <a:lstStyle/>
        <a:p>
          <a:endParaRPr lang="lv-LV"/>
        </a:p>
      </dgm:t>
    </dgm:pt>
    <dgm:pt modelId="{E967D3C4-560D-4EAF-B84E-2F57B8E6A1B9}" type="sibTrans" cxnId="{8AF42C3B-FDDC-4E48-BEC1-36D6D8C5BE19}">
      <dgm:prSet/>
      <dgm:spPr/>
      <dgm:t>
        <a:bodyPr/>
        <a:lstStyle/>
        <a:p>
          <a:endParaRPr lang="lv-LV"/>
        </a:p>
      </dgm:t>
    </dgm:pt>
    <dgm:pt modelId="{22C0CCD3-0868-4BB5-93FA-0AFB6418BE24}">
      <dgm:prSet/>
      <dgm:spPr/>
      <dgm:t>
        <a:bodyPr/>
        <a:lstStyle/>
        <a:p>
          <a:r>
            <a:rPr lang="lv-LV" dirty="0"/>
            <a:t>Uz dienas stacionāru</a:t>
          </a:r>
        </a:p>
      </dgm:t>
    </dgm:pt>
    <dgm:pt modelId="{22842681-DA22-4B34-8EB9-75F6F45760A3}" type="parTrans" cxnId="{0E5E3144-7A96-48C7-AC9A-E9412F8C9D91}">
      <dgm:prSet/>
      <dgm:spPr/>
      <dgm:t>
        <a:bodyPr/>
        <a:lstStyle/>
        <a:p>
          <a:endParaRPr lang="lv-LV"/>
        </a:p>
      </dgm:t>
    </dgm:pt>
    <dgm:pt modelId="{034B2A73-57BC-46EF-B2D1-9EDA706F8202}" type="sibTrans" cxnId="{0E5E3144-7A96-48C7-AC9A-E9412F8C9D91}">
      <dgm:prSet/>
      <dgm:spPr/>
      <dgm:t>
        <a:bodyPr/>
        <a:lstStyle/>
        <a:p>
          <a:endParaRPr lang="lv-LV"/>
        </a:p>
      </dgm:t>
    </dgm:pt>
    <dgm:pt modelId="{894E7FF8-E082-4935-9791-4F9588A4DF3F}">
      <dgm:prSet/>
      <dgm:spPr/>
      <dgm:t>
        <a:bodyPr/>
        <a:lstStyle/>
        <a:p>
          <a:r>
            <a:rPr lang="lv-LV" dirty="0"/>
            <a:t>Ar nepieciešamo transporta veidu</a:t>
          </a:r>
        </a:p>
      </dgm:t>
    </dgm:pt>
    <dgm:pt modelId="{F8C1DAF5-683C-4009-9155-98F2A934A672}" type="parTrans" cxnId="{8AB3A344-8FA6-45EF-B217-E0FC3BD30CA9}">
      <dgm:prSet/>
      <dgm:spPr/>
      <dgm:t>
        <a:bodyPr/>
        <a:lstStyle/>
        <a:p>
          <a:endParaRPr lang="lv-LV"/>
        </a:p>
      </dgm:t>
    </dgm:pt>
    <dgm:pt modelId="{FAA60954-88B3-4A04-BE44-D3280BE63BFD}" type="sibTrans" cxnId="{8AB3A344-8FA6-45EF-B217-E0FC3BD30CA9}">
      <dgm:prSet/>
      <dgm:spPr/>
      <dgm:t>
        <a:bodyPr/>
        <a:lstStyle/>
        <a:p>
          <a:endParaRPr lang="lv-LV"/>
        </a:p>
      </dgm:t>
    </dgm:pt>
    <dgm:pt modelId="{75B5AB37-BA22-4058-A603-CB27B8736705}">
      <dgm:prSet phldrT="[Text]"/>
      <dgm:spPr/>
      <dgm:t>
        <a:bodyPr/>
        <a:lstStyle/>
        <a:p>
          <a:r>
            <a:rPr lang="lv-LV" dirty="0" err="1"/>
            <a:t>Traheostomu</a:t>
          </a:r>
          <a:r>
            <a:rPr lang="lv-LV" dirty="0"/>
            <a:t> kabinets</a:t>
          </a:r>
        </a:p>
      </dgm:t>
    </dgm:pt>
    <dgm:pt modelId="{296C857F-F064-43A7-804A-D1CAA19914B6}" type="parTrans" cxnId="{ABD00111-BB30-4A12-BF57-20A367AD5D64}">
      <dgm:prSet/>
      <dgm:spPr/>
      <dgm:t>
        <a:bodyPr/>
        <a:lstStyle/>
        <a:p>
          <a:endParaRPr lang="lv-LV"/>
        </a:p>
      </dgm:t>
    </dgm:pt>
    <dgm:pt modelId="{FE2240B0-A761-4CEE-966A-DF76A9DCF6EB}" type="sibTrans" cxnId="{ABD00111-BB30-4A12-BF57-20A367AD5D64}">
      <dgm:prSet/>
      <dgm:spPr/>
      <dgm:t>
        <a:bodyPr/>
        <a:lstStyle/>
        <a:p>
          <a:endParaRPr lang="lv-LV"/>
        </a:p>
      </dgm:t>
    </dgm:pt>
    <dgm:pt modelId="{B5B26F56-B685-4475-8205-825A5ED71834}">
      <dgm:prSet phldrT="[Text]"/>
      <dgm:spPr/>
      <dgm:t>
        <a:bodyPr/>
        <a:lstStyle/>
        <a:p>
          <a:r>
            <a:rPr lang="lv-LV" dirty="0" err="1"/>
            <a:t>Parenterālas</a:t>
          </a:r>
          <a:r>
            <a:rPr lang="lv-LV" dirty="0"/>
            <a:t> un </a:t>
          </a:r>
          <a:r>
            <a:rPr lang="lv-LV" dirty="0" err="1"/>
            <a:t>enterālas</a:t>
          </a:r>
          <a:r>
            <a:rPr lang="lv-LV" dirty="0"/>
            <a:t> barošanas kabinets</a:t>
          </a:r>
        </a:p>
      </dgm:t>
    </dgm:pt>
    <dgm:pt modelId="{84869EB8-7FFB-41F8-A9DF-E65CE1C721A9}" type="parTrans" cxnId="{4C14D7FF-3EFF-463B-AA72-B0C4E96A9CA4}">
      <dgm:prSet/>
      <dgm:spPr/>
      <dgm:t>
        <a:bodyPr/>
        <a:lstStyle/>
        <a:p>
          <a:endParaRPr lang="lv-LV"/>
        </a:p>
      </dgm:t>
    </dgm:pt>
    <dgm:pt modelId="{8B83CE99-0231-43E6-A806-615D9C36058D}" type="sibTrans" cxnId="{4C14D7FF-3EFF-463B-AA72-B0C4E96A9CA4}">
      <dgm:prSet/>
      <dgm:spPr/>
      <dgm:t>
        <a:bodyPr/>
        <a:lstStyle/>
        <a:p>
          <a:endParaRPr lang="lv-LV"/>
        </a:p>
      </dgm:t>
    </dgm:pt>
    <dgm:pt modelId="{DB8091B7-BCFC-4103-AA6C-0B9C85BD0524}">
      <dgm:prSet phldrT="[Text]"/>
      <dgm:spPr/>
      <dgm:t>
        <a:bodyPr/>
        <a:lstStyle/>
        <a:p>
          <a:r>
            <a:rPr lang="lv-LV" b="0" i="0" dirty="0" err="1"/>
            <a:t>psihoemocionālā</a:t>
          </a:r>
          <a:r>
            <a:rPr lang="lv-LV" b="0" i="0" dirty="0"/>
            <a:t> atbalsta pakalpojumi pacientiem ar onkoloģisku diagnozi</a:t>
          </a:r>
          <a:endParaRPr lang="lv-LV" dirty="0"/>
        </a:p>
      </dgm:t>
    </dgm:pt>
    <dgm:pt modelId="{181991B4-205D-4D70-A636-BBEEC93A1A7E}" type="parTrans" cxnId="{9AAE129A-844C-4B9A-A026-592C955474F4}">
      <dgm:prSet/>
      <dgm:spPr/>
      <dgm:t>
        <a:bodyPr/>
        <a:lstStyle/>
        <a:p>
          <a:endParaRPr lang="lv-LV"/>
        </a:p>
      </dgm:t>
    </dgm:pt>
    <dgm:pt modelId="{0C6436DD-52E6-43C1-8236-4D5CBA829C0F}" type="sibTrans" cxnId="{9AAE129A-844C-4B9A-A026-592C955474F4}">
      <dgm:prSet/>
      <dgm:spPr/>
      <dgm:t>
        <a:bodyPr/>
        <a:lstStyle/>
        <a:p>
          <a:endParaRPr lang="lv-LV"/>
        </a:p>
      </dgm:t>
    </dgm:pt>
    <dgm:pt modelId="{B199A464-093B-463D-ABFC-6C543197170F}">
      <dgm:prSet phldrT="[Text]"/>
      <dgm:spPr/>
      <dgm:t>
        <a:bodyPr/>
        <a:lstStyle/>
        <a:p>
          <a:r>
            <a:rPr lang="lv-LV" dirty="0"/>
            <a:t>Ārsts var nosūtīt uz izmeklējumiem, t.sk. laboratoriskiem</a:t>
          </a:r>
        </a:p>
      </dgm:t>
    </dgm:pt>
    <dgm:pt modelId="{2ECF2796-844F-4CE5-BB26-929940DCC6C5}" type="parTrans" cxnId="{A2A7E869-1745-4F0B-A31D-BC67D26244CD}">
      <dgm:prSet/>
      <dgm:spPr/>
      <dgm:t>
        <a:bodyPr/>
        <a:lstStyle/>
        <a:p>
          <a:endParaRPr lang="lv-LV"/>
        </a:p>
      </dgm:t>
    </dgm:pt>
    <dgm:pt modelId="{428D3395-7669-44E1-BE2E-1AA44C785916}" type="sibTrans" cxnId="{A2A7E869-1745-4F0B-A31D-BC67D26244CD}">
      <dgm:prSet/>
      <dgm:spPr/>
      <dgm:t>
        <a:bodyPr/>
        <a:lstStyle/>
        <a:p>
          <a:endParaRPr lang="lv-LV"/>
        </a:p>
      </dgm:t>
    </dgm:pt>
    <dgm:pt modelId="{6510BC14-3782-4382-8046-AE863D2D88CB}" type="pres">
      <dgm:prSet presAssocID="{DC4F7675-7EE6-4FFC-877C-DE42F8E2B83C}" presName="Name0" presStyleCnt="0">
        <dgm:presLayoutVars>
          <dgm:dir/>
          <dgm:animLvl val="lvl"/>
          <dgm:resizeHandles val="exact"/>
        </dgm:presLayoutVars>
      </dgm:prSet>
      <dgm:spPr/>
    </dgm:pt>
    <dgm:pt modelId="{BB561F89-0F30-4BA3-A77D-F0857606BD11}" type="pres">
      <dgm:prSet presAssocID="{54B68F54-D59F-44A2-8EF0-F5D2CD7CF272}" presName="composite" presStyleCnt="0"/>
      <dgm:spPr/>
    </dgm:pt>
    <dgm:pt modelId="{E1FAD8A6-D325-44CE-AF52-A9F9907658EE}" type="pres">
      <dgm:prSet presAssocID="{54B68F54-D59F-44A2-8EF0-F5D2CD7CF272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D4272DB3-E6E7-408C-8BF6-C05B1903BA1C}" type="pres">
      <dgm:prSet presAssocID="{54B68F54-D59F-44A2-8EF0-F5D2CD7CF272}" presName="desTx" presStyleLbl="alignAccFollowNode1" presStyleIdx="0" presStyleCnt="4">
        <dgm:presLayoutVars>
          <dgm:bulletEnabled val="1"/>
        </dgm:presLayoutVars>
      </dgm:prSet>
      <dgm:spPr/>
    </dgm:pt>
    <dgm:pt modelId="{281D7D92-335E-4FAD-9C7E-407D8CF1334F}" type="pres">
      <dgm:prSet presAssocID="{2566AD5C-3A4B-417A-9213-06B00EB1BD40}" presName="space" presStyleCnt="0"/>
      <dgm:spPr/>
    </dgm:pt>
    <dgm:pt modelId="{A457F026-C08F-46CE-BE6B-E24347D892D1}" type="pres">
      <dgm:prSet presAssocID="{145FB2B3-28B3-4E4F-A96D-9A16CBF083FE}" presName="composite" presStyleCnt="0"/>
      <dgm:spPr/>
    </dgm:pt>
    <dgm:pt modelId="{FFF3D082-7E9A-49C9-B647-FD6221E3E086}" type="pres">
      <dgm:prSet presAssocID="{145FB2B3-28B3-4E4F-A96D-9A16CBF083F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E13BA55-F5E3-4AAE-A508-3B9A3ACE2B75}" type="pres">
      <dgm:prSet presAssocID="{145FB2B3-28B3-4E4F-A96D-9A16CBF083FE}" presName="desTx" presStyleLbl="alignAccFollowNode1" presStyleIdx="1" presStyleCnt="4">
        <dgm:presLayoutVars>
          <dgm:bulletEnabled val="1"/>
        </dgm:presLayoutVars>
      </dgm:prSet>
      <dgm:spPr/>
    </dgm:pt>
    <dgm:pt modelId="{696269E7-0591-4B29-AB39-116B16364250}" type="pres">
      <dgm:prSet presAssocID="{7B3BF0D8-BE39-4ECA-8D57-8DD3F9557C12}" presName="space" presStyleCnt="0"/>
      <dgm:spPr/>
    </dgm:pt>
    <dgm:pt modelId="{CFFFD2BA-C8CE-4084-8F86-C40976B7C29E}" type="pres">
      <dgm:prSet presAssocID="{51553C4D-2F66-4087-92CD-A532089D8955}" presName="composite" presStyleCnt="0"/>
      <dgm:spPr/>
    </dgm:pt>
    <dgm:pt modelId="{B6101F1F-F3AA-4CBF-8A5A-F021E6031B90}" type="pres">
      <dgm:prSet presAssocID="{51553C4D-2F66-4087-92CD-A532089D895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58BB5D8-92E7-4058-AC0F-571566BDD210}" type="pres">
      <dgm:prSet presAssocID="{51553C4D-2F66-4087-92CD-A532089D8955}" presName="desTx" presStyleLbl="alignAccFollowNode1" presStyleIdx="2" presStyleCnt="4" custLinFactNeighborX="103" custLinFactNeighborY="-1455">
        <dgm:presLayoutVars>
          <dgm:bulletEnabled val="1"/>
        </dgm:presLayoutVars>
      </dgm:prSet>
      <dgm:spPr/>
    </dgm:pt>
    <dgm:pt modelId="{EDA905A7-FD38-4C9A-A2C8-354977972539}" type="pres">
      <dgm:prSet presAssocID="{BF8F6F54-F816-454F-9B96-F4EEF6E93354}" presName="space" presStyleCnt="0"/>
      <dgm:spPr/>
    </dgm:pt>
    <dgm:pt modelId="{0C7EBDD7-AB11-4D17-942C-325F9227F772}" type="pres">
      <dgm:prSet presAssocID="{B04494DD-70BC-477D-A0AA-BE3EA775F9A1}" presName="composite" presStyleCnt="0"/>
      <dgm:spPr/>
    </dgm:pt>
    <dgm:pt modelId="{BEC20817-C779-4FBD-8191-D56EF97DF084}" type="pres">
      <dgm:prSet presAssocID="{B04494DD-70BC-477D-A0AA-BE3EA775F9A1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2A223A0A-6BAD-451E-817C-92A80E0BAD73}" type="pres">
      <dgm:prSet presAssocID="{B04494DD-70BC-477D-A0AA-BE3EA775F9A1}" presName="desTx" presStyleLbl="alignAccFollowNode1" presStyleIdx="3" presStyleCnt="4" custLinFactNeighborX="166" custLinFactNeighborY="712">
        <dgm:presLayoutVars>
          <dgm:bulletEnabled val="1"/>
        </dgm:presLayoutVars>
      </dgm:prSet>
      <dgm:spPr/>
    </dgm:pt>
  </dgm:ptLst>
  <dgm:cxnLst>
    <dgm:cxn modelId="{B3C88705-EBA2-45F4-81BC-D85B16EDDC5C}" type="presOf" srcId="{39AD3881-4004-40F2-9909-AD0DE3063B8F}" destId="{9E13BA55-F5E3-4AAE-A508-3B9A3ACE2B75}" srcOrd="0" destOrd="7" presId="urn:microsoft.com/office/officeart/2005/8/layout/hList1"/>
    <dgm:cxn modelId="{71671E07-066A-4BB2-9580-F08AA562C0B8}" type="presOf" srcId="{B1BC381C-B016-4022-88EE-6DBA49710F11}" destId="{9E13BA55-F5E3-4AAE-A508-3B9A3ACE2B75}" srcOrd="0" destOrd="5" presId="urn:microsoft.com/office/officeart/2005/8/layout/hList1"/>
    <dgm:cxn modelId="{E4FEBE0A-7AE1-4721-AC18-03050ABC7C5C}" srcId="{145FB2B3-28B3-4E4F-A96D-9A16CBF083FE}" destId="{B1BC381C-B016-4022-88EE-6DBA49710F11}" srcOrd="5" destOrd="0" parTransId="{1B0ECB12-186E-42AF-B6A1-04A4ADF7C60C}" sibTransId="{2B4A779F-74D5-4B06-AE0A-3403CE03963E}"/>
    <dgm:cxn modelId="{ABD00111-BB30-4A12-BF57-20A367AD5D64}" srcId="{B04494DD-70BC-477D-A0AA-BE3EA775F9A1}" destId="{75B5AB37-BA22-4058-A603-CB27B8736705}" srcOrd="1" destOrd="0" parTransId="{296C857F-F064-43A7-804A-D1CAA19914B6}" sibTransId="{FE2240B0-A761-4CEE-966A-DF76A9DCF6EB}"/>
    <dgm:cxn modelId="{1359B514-B899-4122-8464-F087115E66FC}" srcId="{145FB2B3-28B3-4E4F-A96D-9A16CBF083FE}" destId="{4DA3FF61-2E7A-49F8-8D5C-855B7881416F}" srcOrd="3" destOrd="0" parTransId="{E680BF2C-F837-4153-8187-3C5366F38975}" sibTransId="{7C3979C7-C614-49C0-BFC1-405521CF5CE2}"/>
    <dgm:cxn modelId="{A0348220-EDB5-4B98-83DF-D6272E7FA07B}" type="presOf" srcId="{BA54DB2C-D2A5-43CC-B759-E7FEDC12A642}" destId="{858BB5D8-92E7-4058-AC0F-571566BDD210}" srcOrd="0" destOrd="0" presId="urn:microsoft.com/office/officeart/2005/8/layout/hList1"/>
    <dgm:cxn modelId="{D2DDC221-1475-440A-942D-ED56A9AFD4C6}" srcId="{DC4F7675-7EE6-4FFC-877C-DE42F8E2B83C}" destId="{51553C4D-2F66-4087-92CD-A532089D8955}" srcOrd="2" destOrd="0" parTransId="{03C8C0A2-D56B-494B-92B9-FCE22392F97B}" sibTransId="{BF8F6F54-F816-454F-9B96-F4EEF6E93354}"/>
    <dgm:cxn modelId="{39F1CE26-0EBA-4462-9625-0DD983196631}" type="presOf" srcId="{B199A464-093B-463D-ABFC-6C543197170F}" destId="{D4272DB3-E6E7-408C-8BF6-C05B1903BA1C}" srcOrd="0" destOrd="1" presId="urn:microsoft.com/office/officeart/2005/8/layout/hList1"/>
    <dgm:cxn modelId="{0683C32A-0E9A-472D-8CC4-9948E95DD62D}" srcId="{54B68F54-D59F-44A2-8EF0-F5D2CD7CF272}" destId="{575271B6-1663-4DBB-8EE6-D4F820F4AA4B}" srcOrd="0" destOrd="0" parTransId="{37762AA7-2BB5-4ADE-A085-354B48D72F71}" sibTransId="{1E397D86-F4BC-442A-AD53-630BE97BAE9E}"/>
    <dgm:cxn modelId="{DF637A2C-CFE9-4274-9A20-7ACF6F9E684E}" type="presOf" srcId="{2EAAC5E2-3472-42A4-A327-8D8858E91CD7}" destId="{9E13BA55-F5E3-4AAE-A508-3B9A3ACE2B75}" srcOrd="0" destOrd="1" presId="urn:microsoft.com/office/officeart/2005/8/layout/hList1"/>
    <dgm:cxn modelId="{8AF42C3B-FDDC-4E48-BEC1-36D6D8C5BE19}" srcId="{51553C4D-2F66-4087-92CD-A532089D8955}" destId="{61A9B0BF-7C06-405E-A643-A34A70502F41}" srcOrd="1" destOrd="0" parTransId="{E6DF1508-6C5F-4AE9-A8A2-286DA82DF76B}" sibTransId="{E967D3C4-560D-4EAF-B84E-2F57B8E6A1B9}"/>
    <dgm:cxn modelId="{9DD3313B-27CB-428E-8164-0753DE29268E}" type="presOf" srcId="{DB8091B7-BCFC-4103-AA6C-0B9C85BD0524}" destId="{2A223A0A-6BAD-451E-817C-92A80E0BAD73}" srcOrd="0" destOrd="3" presId="urn:microsoft.com/office/officeart/2005/8/layout/hList1"/>
    <dgm:cxn modelId="{6063AA3B-1238-4CC9-8914-8BA78B089F62}" type="presOf" srcId="{638D4AD3-6A19-45CB-B0CE-764340A73BE4}" destId="{D4272DB3-E6E7-408C-8BF6-C05B1903BA1C}" srcOrd="0" destOrd="2" presId="urn:microsoft.com/office/officeart/2005/8/layout/hList1"/>
    <dgm:cxn modelId="{AF709F3E-6068-4CB6-A899-A1E205926711}" type="presOf" srcId="{145FB2B3-28B3-4E4F-A96D-9A16CBF083FE}" destId="{FFF3D082-7E9A-49C9-B647-FD6221E3E086}" srcOrd="0" destOrd="0" presId="urn:microsoft.com/office/officeart/2005/8/layout/hList1"/>
    <dgm:cxn modelId="{350ABA5B-90DB-4755-8AE8-51BA4CCEAD87}" srcId="{145FB2B3-28B3-4E4F-A96D-9A16CBF083FE}" destId="{D74D318D-BD37-4908-879F-63022A1C2641}" srcOrd="0" destOrd="0" parTransId="{ADE7340D-6E30-45E9-AE3D-573258CE361D}" sibTransId="{98CE1D23-B14C-4F16-9B4B-E51D1E5D998D}"/>
    <dgm:cxn modelId="{0E5E3144-7A96-48C7-AC9A-E9412F8C9D91}" srcId="{51553C4D-2F66-4087-92CD-A532089D8955}" destId="{22C0CCD3-0868-4BB5-93FA-0AFB6418BE24}" srcOrd="2" destOrd="0" parTransId="{22842681-DA22-4B34-8EB9-75F6F45760A3}" sibTransId="{034B2A73-57BC-46EF-B2D1-9EDA706F8202}"/>
    <dgm:cxn modelId="{8AB3A344-8FA6-45EF-B217-E0FC3BD30CA9}" srcId="{51553C4D-2F66-4087-92CD-A532089D8955}" destId="{894E7FF8-E082-4935-9791-4F9588A4DF3F}" srcOrd="3" destOrd="0" parTransId="{F8C1DAF5-683C-4009-9155-98F2A934A672}" sibTransId="{FAA60954-88B3-4A04-BE44-D3280BE63BFD}"/>
    <dgm:cxn modelId="{A2A7E869-1745-4F0B-A31D-BC67D26244CD}" srcId="{54B68F54-D59F-44A2-8EF0-F5D2CD7CF272}" destId="{B199A464-093B-463D-ABFC-6C543197170F}" srcOrd="1" destOrd="0" parTransId="{2ECF2796-844F-4CE5-BB26-929940DCC6C5}" sibTransId="{428D3395-7669-44E1-BE2E-1AA44C785916}"/>
    <dgm:cxn modelId="{1ED52B4A-E763-470D-AEFB-AB20E3500E62}" type="presOf" srcId="{575271B6-1663-4DBB-8EE6-D4F820F4AA4B}" destId="{D4272DB3-E6E7-408C-8BF6-C05B1903BA1C}" srcOrd="0" destOrd="0" presId="urn:microsoft.com/office/officeart/2005/8/layout/hList1"/>
    <dgm:cxn modelId="{58C53E4C-D6AC-4B23-B8B3-D542534A6CA0}" srcId="{51553C4D-2F66-4087-92CD-A532089D8955}" destId="{BA54DB2C-D2A5-43CC-B759-E7FEDC12A642}" srcOrd="0" destOrd="0" parTransId="{B23A19D3-E6D5-4873-AC1A-B1587ADA7134}" sibTransId="{CAEDC804-8C9A-4917-B4F3-08E46F4C6A50}"/>
    <dgm:cxn modelId="{E1EA8279-F1DD-494A-AD38-BA849FC06624}" srcId="{54B68F54-D59F-44A2-8EF0-F5D2CD7CF272}" destId="{B098C368-DE96-4D8C-B581-90A613BB1768}" srcOrd="3" destOrd="0" parTransId="{4653346F-4912-4E33-A569-EB847F044CBD}" sibTransId="{228DA556-CE1F-41A9-857D-EC34E9C4971C}"/>
    <dgm:cxn modelId="{DEB06C7A-DA76-47B2-9EC4-9A9BB8BF9EA8}" type="presOf" srcId="{DC4F7675-7EE6-4FFC-877C-DE42F8E2B83C}" destId="{6510BC14-3782-4382-8046-AE863D2D88CB}" srcOrd="0" destOrd="0" presId="urn:microsoft.com/office/officeart/2005/8/layout/hList1"/>
    <dgm:cxn modelId="{1FEAD182-DDAB-4212-80AE-0CC76875E236}" type="presOf" srcId="{8B95EB1C-CF7F-4892-8281-33458BE96867}" destId="{D4272DB3-E6E7-408C-8BF6-C05B1903BA1C}" srcOrd="0" destOrd="4" presId="urn:microsoft.com/office/officeart/2005/8/layout/hList1"/>
    <dgm:cxn modelId="{3CE17C8E-0031-45CE-BFEB-AF41960574C2}" srcId="{B04494DD-70BC-477D-A0AA-BE3EA775F9A1}" destId="{49AE0D8A-E180-47C2-A024-ADE28A6F6C9B}" srcOrd="0" destOrd="0" parTransId="{15D830EE-02D7-4FAD-979F-CC0665DB1B9C}" sibTransId="{6A9318E3-66C7-4909-B1A0-BA72145D4E15}"/>
    <dgm:cxn modelId="{4140A993-6D39-4F19-9E08-EC3EDDDA0EE2}" type="presOf" srcId="{59D0C022-FF35-4C25-A972-20B3C05220F5}" destId="{9E13BA55-F5E3-4AAE-A508-3B9A3ACE2B75}" srcOrd="0" destOrd="4" presId="urn:microsoft.com/office/officeart/2005/8/layout/hList1"/>
    <dgm:cxn modelId="{CC96D796-B0B6-46F3-A0E9-DCA6DA62EC30}" type="presOf" srcId="{54B68F54-D59F-44A2-8EF0-F5D2CD7CF272}" destId="{E1FAD8A6-D325-44CE-AF52-A9F9907658EE}" srcOrd="0" destOrd="0" presId="urn:microsoft.com/office/officeart/2005/8/layout/hList1"/>
    <dgm:cxn modelId="{9AAE129A-844C-4B9A-A026-592C955474F4}" srcId="{B04494DD-70BC-477D-A0AA-BE3EA775F9A1}" destId="{DB8091B7-BCFC-4103-AA6C-0B9C85BD0524}" srcOrd="3" destOrd="0" parTransId="{181991B4-205D-4D70-A636-BBEEC93A1A7E}" sibTransId="{0C6436DD-52E6-43C1-8236-4D5CBA829C0F}"/>
    <dgm:cxn modelId="{5CB1F69A-30E9-40E5-BA29-0FAFCD600506}" type="presOf" srcId="{91BD6DD0-A2CC-4CF4-9DF1-3C6BE0F415DD}" destId="{9E13BA55-F5E3-4AAE-A508-3B9A3ACE2B75}" srcOrd="0" destOrd="2" presId="urn:microsoft.com/office/officeart/2005/8/layout/hList1"/>
    <dgm:cxn modelId="{03783DA5-C06D-4121-AA6B-1D5B852CE65E}" srcId="{145FB2B3-28B3-4E4F-A96D-9A16CBF083FE}" destId="{39AD3881-4004-40F2-9909-AD0DE3063B8F}" srcOrd="7" destOrd="0" parTransId="{18A9DEE4-10E5-46AE-9644-AFD2203457EA}" sibTransId="{C5A47E3E-F1AD-4D3A-B1F8-2F57F8D76711}"/>
    <dgm:cxn modelId="{C66D11A8-5E49-4311-9614-5FAFD2CF0546}" type="presOf" srcId="{D74D318D-BD37-4908-879F-63022A1C2641}" destId="{9E13BA55-F5E3-4AAE-A508-3B9A3ACE2B75}" srcOrd="0" destOrd="0" presId="urn:microsoft.com/office/officeart/2005/8/layout/hList1"/>
    <dgm:cxn modelId="{EE75D5AC-5D20-4481-BB0B-096B98E9E7E7}" srcId="{145FB2B3-28B3-4E4F-A96D-9A16CBF083FE}" destId="{1C3E5ECD-4EF2-423F-8C52-103EA3A81F83}" srcOrd="6" destOrd="0" parTransId="{F727DBFA-C88D-47C7-BCB3-26030C1DD88A}" sibTransId="{926B03C2-EAF3-4F7B-AC63-5BC338FAF1BE}"/>
    <dgm:cxn modelId="{9AE0ADAD-C4E9-4435-971B-4CCBB9BBB69E}" srcId="{145FB2B3-28B3-4E4F-A96D-9A16CBF083FE}" destId="{91BD6DD0-A2CC-4CF4-9DF1-3C6BE0F415DD}" srcOrd="2" destOrd="0" parTransId="{DEB48236-02D4-457A-9CB4-3EE17FAA8C75}" sibTransId="{BB9623E9-2CF0-42CA-8D6F-7E225A86299D}"/>
    <dgm:cxn modelId="{DD9266BA-80B2-4035-922C-A0BA49C38F1E}" srcId="{54B68F54-D59F-44A2-8EF0-F5D2CD7CF272}" destId="{8B95EB1C-CF7F-4892-8281-33458BE96867}" srcOrd="4" destOrd="0" parTransId="{A7603937-74AC-45A4-9BC1-987908287DEC}" sibTransId="{8E0BEADC-8E52-4048-BA35-4BB26BDD6A0C}"/>
    <dgm:cxn modelId="{079969BC-6AB5-4256-89D4-FE138058BA5C}" srcId="{145FB2B3-28B3-4E4F-A96D-9A16CBF083FE}" destId="{2EAAC5E2-3472-42A4-A327-8D8858E91CD7}" srcOrd="1" destOrd="0" parTransId="{470E8304-DF1C-45F6-9BD1-76136718B5FA}" sibTransId="{756FBA83-84FE-4775-BB84-A6AD32560AF1}"/>
    <dgm:cxn modelId="{F9018AC9-3E06-4864-8BF2-081550EC30AD}" type="presOf" srcId="{894E7FF8-E082-4935-9791-4F9588A4DF3F}" destId="{858BB5D8-92E7-4058-AC0F-571566BDD210}" srcOrd="0" destOrd="3" presId="urn:microsoft.com/office/officeart/2005/8/layout/hList1"/>
    <dgm:cxn modelId="{A7F815D2-3483-41FA-9D7E-E0F03DF7A105}" type="presOf" srcId="{B5B26F56-B685-4475-8205-825A5ED71834}" destId="{2A223A0A-6BAD-451E-817C-92A80E0BAD73}" srcOrd="0" destOrd="2" presId="urn:microsoft.com/office/officeart/2005/8/layout/hList1"/>
    <dgm:cxn modelId="{491173D3-4B00-4614-A6CA-BC63128565F1}" type="presOf" srcId="{75B5AB37-BA22-4058-A603-CB27B8736705}" destId="{2A223A0A-6BAD-451E-817C-92A80E0BAD73}" srcOrd="0" destOrd="1" presId="urn:microsoft.com/office/officeart/2005/8/layout/hList1"/>
    <dgm:cxn modelId="{84A492D4-9A9B-4C56-8D4F-0629E0ADC9BD}" type="presOf" srcId="{B098C368-DE96-4D8C-B581-90A613BB1768}" destId="{D4272DB3-E6E7-408C-8BF6-C05B1903BA1C}" srcOrd="0" destOrd="3" presId="urn:microsoft.com/office/officeart/2005/8/layout/hList1"/>
    <dgm:cxn modelId="{ACB715D6-5C68-4FE0-B6FC-AC10912D5F53}" srcId="{54B68F54-D59F-44A2-8EF0-F5D2CD7CF272}" destId="{638D4AD3-6A19-45CB-B0CE-764340A73BE4}" srcOrd="2" destOrd="0" parTransId="{A220289F-BD6A-4F62-9181-59BDF4508B65}" sibTransId="{C7A7951A-A4F1-456C-8DEC-FECF428466E7}"/>
    <dgm:cxn modelId="{00D891D7-1DE8-4A8D-8498-9494F13640C7}" srcId="{DC4F7675-7EE6-4FFC-877C-DE42F8E2B83C}" destId="{145FB2B3-28B3-4E4F-A96D-9A16CBF083FE}" srcOrd="1" destOrd="0" parTransId="{F5F01919-6C6F-45F0-8C44-44117ECD0A5C}" sibTransId="{7B3BF0D8-BE39-4ECA-8D57-8DD3F9557C12}"/>
    <dgm:cxn modelId="{13A569D8-EF5E-455A-B9C2-A36FB5535CCC}" type="presOf" srcId="{B04494DD-70BC-477D-A0AA-BE3EA775F9A1}" destId="{BEC20817-C779-4FBD-8191-D56EF97DF084}" srcOrd="0" destOrd="0" presId="urn:microsoft.com/office/officeart/2005/8/layout/hList1"/>
    <dgm:cxn modelId="{63E997E2-56FA-40B9-BD2C-A5C15DF03992}" srcId="{DC4F7675-7EE6-4FFC-877C-DE42F8E2B83C}" destId="{B04494DD-70BC-477D-A0AA-BE3EA775F9A1}" srcOrd="3" destOrd="0" parTransId="{F25D37F3-1B1F-4041-A1FD-ECD2D4D250B1}" sibTransId="{124116DD-22C4-48F5-B5E7-4F8517750865}"/>
    <dgm:cxn modelId="{9D5FB1E4-B7A5-47D2-B92D-AB8B367407A8}" srcId="{DC4F7675-7EE6-4FFC-877C-DE42F8E2B83C}" destId="{54B68F54-D59F-44A2-8EF0-F5D2CD7CF272}" srcOrd="0" destOrd="0" parTransId="{60A7F704-7DB1-4F69-8127-BA4FB368EA96}" sibTransId="{2566AD5C-3A4B-417A-9213-06B00EB1BD40}"/>
    <dgm:cxn modelId="{58159EE6-D899-443B-B3ED-173163A123CF}" type="presOf" srcId="{61A9B0BF-7C06-405E-A643-A34A70502F41}" destId="{858BB5D8-92E7-4058-AC0F-571566BDD210}" srcOrd="0" destOrd="1" presId="urn:microsoft.com/office/officeart/2005/8/layout/hList1"/>
    <dgm:cxn modelId="{0162F7E8-3B5F-415D-9F02-D8982798EED1}" type="presOf" srcId="{1C3E5ECD-4EF2-423F-8C52-103EA3A81F83}" destId="{9E13BA55-F5E3-4AAE-A508-3B9A3ACE2B75}" srcOrd="0" destOrd="6" presId="urn:microsoft.com/office/officeart/2005/8/layout/hList1"/>
    <dgm:cxn modelId="{0711FAF0-DB28-4189-8E6F-6955753DA3A3}" type="presOf" srcId="{4DA3FF61-2E7A-49F8-8D5C-855B7881416F}" destId="{9E13BA55-F5E3-4AAE-A508-3B9A3ACE2B75}" srcOrd="0" destOrd="3" presId="urn:microsoft.com/office/officeart/2005/8/layout/hList1"/>
    <dgm:cxn modelId="{D90824F2-F8E7-47CD-8992-80B20F35C371}" type="presOf" srcId="{51553C4D-2F66-4087-92CD-A532089D8955}" destId="{B6101F1F-F3AA-4CBF-8A5A-F021E6031B90}" srcOrd="0" destOrd="0" presId="urn:microsoft.com/office/officeart/2005/8/layout/hList1"/>
    <dgm:cxn modelId="{BD07D0F4-0BDF-4347-B1D6-97A8A8C97ECA}" type="presOf" srcId="{49AE0D8A-E180-47C2-A024-ADE28A6F6C9B}" destId="{2A223A0A-6BAD-451E-817C-92A80E0BAD73}" srcOrd="0" destOrd="0" presId="urn:microsoft.com/office/officeart/2005/8/layout/hList1"/>
    <dgm:cxn modelId="{518DA9F8-78E1-47DA-BB28-E109E848F3E6}" type="presOf" srcId="{22C0CCD3-0868-4BB5-93FA-0AFB6418BE24}" destId="{858BB5D8-92E7-4058-AC0F-571566BDD210}" srcOrd="0" destOrd="2" presId="urn:microsoft.com/office/officeart/2005/8/layout/hList1"/>
    <dgm:cxn modelId="{BC2CF5FC-A508-4C2A-BB90-0A8CD9A3EAC3}" srcId="{145FB2B3-28B3-4E4F-A96D-9A16CBF083FE}" destId="{59D0C022-FF35-4C25-A972-20B3C05220F5}" srcOrd="4" destOrd="0" parTransId="{19ED96C6-CBE6-44FD-92FD-ED91C3AD9A0C}" sibTransId="{5F00F0D9-F90E-4BCF-805B-7CCB2E8B5BE9}"/>
    <dgm:cxn modelId="{4C14D7FF-3EFF-463B-AA72-B0C4E96A9CA4}" srcId="{B04494DD-70BC-477D-A0AA-BE3EA775F9A1}" destId="{B5B26F56-B685-4475-8205-825A5ED71834}" srcOrd="2" destOrd="0" parTransId="{84869EB8-7FFB-41F8-A9DF-E65CE1C721A9}" sibTransId="{8B83CE99-0231-43E6-A806-615D9C36058D}"/>
    <dgm:cxn modelId="{FF429461-2783-4554-B7D9-D3C7BA092DE7}" type="presParOf" srcId="{6510BC14-3782-4382-8046-AE863D2D88CB}" destId="{BB561F89-0F30-4BA3-A77D-F0857606BD11}" srcOrd="0" destOrd="0" presId="urn:microsoft.com/office/officeart/2005/8/layout/hList1"/>
    <dgm:cxn modelId="{67EBF711-E485-4B4F-B2B8-B9EFDBDF94DD}" type="presParOf" srcId="{BB561F89-0F30-4BA3-A77D-F0857606BD11}" destId="{E1FAD8A6-D325-44CE-AF52-A9F9907658EE}" srcOrd="0" destOrd="0" presId="urn:microsoft.com/office/officeart/2005/8/layout/hList1"/>
    <dgm:cxn modelId="{357B42A4-C83C-4B09-B094-1ABBF18AE29C}" type="presParOf" srcId="{BB561F89-0F30-4BA3-A77D-F0857606BD11}" destId="{D4272DB3-E6E7-408C-8BF6-C05B1903BA1C}" srcOrd="1" destOrd="0" presId="urn:microsoft.com/office/officeart/2005/8/layout/hList1"/>
    <dgm:cxn modelId="{034B3037-9922-4E5B-8F49-108D5BD7F5AF}" type="presParOf" srcId="{6510BC14-3782-4382-8046-AE863D2D88CB}" destId="{281D7D92-335E-4FAD-9C7E-407D8CF1334F}" srcOrd="1" destOrd="0" presId="urn:microsoft.com/office/officeart/2005/8/layout/hList1"/>
    <dgm:cxn modelId="{CC3379F9-EB42-45EB-905F-C7DA6DA5520E}" type="presParOf" srcId="{6510BC14-3782-4382-8046-AE863D2D88CB}" destId="{A457F026-C08F-46CE-BE6B-E24347D892D1}" srcOrd="2" destOrd="0" presId="urn:microsoft.com/office/officeart/2005/8/layout/hList1"/>
    <dgm:cxn modelId="{DA6CB48C-216D-4C1B-BAE3-D2FE2B2310AF}" type="presParOf" srcId="{A457F026-C08F-46CE-BE6B-E24347D892D1}" destId="{FFF3D082-7E9A-49C9-B647-FD6221E3E086}" srcOrd="0" destOrd="0" presId="urn:microsoft.com/office/officeart/2005/8/layout/hList1"/>
    <dgm:cxn modelId="{09814892-9001-4EA2-8A50-98C93FD6A2E7}" type="presParOf" srcId="{A457F026-C08F-46CE-BE6B-E24347D892D1}" destId="{9E13BA55-F5E3-4AAE-A508-3B9A3ACE2B75}" srcOrd="1" destOrd="0" presId="urn:microsoft.com/office/officeart/2005/8/layout/hList1"/>
    <dgm:cxn modelId="{01A79F56-DFF7-4C25-9F48-6EC65502FB0D}" type="presParOf" srcId="{6510BC14-3782-4382-8046-AE863D2D88CB}" destId="{696269E7-0591-4B29-AB39-116B16364250}" srcOrd="3" destOrd="0" presId="urn:microsoft.com/office/officeart/2005/8/layout/hList1"/>
    <dgm:cxn modelId="{2FB8A3DF-394D-4997-8400-0E5E687495A2}" type="presParOf" srcId="{6510BC14-3782-4382-8046-AE863D2D88CB}" destId="{CFFFD2BA-C8CE-4084-8F86-C40976B7C29E}" srcOrd="4" destOrd="0" presId="urn:microsoft.com/office/officeart/2005/8/layout/hList1"/>
    <dgm:cxn modelId="{B2AB5207-32A8-4E29-A886-ECD82DA31C3A}" type="presParOf" srcId="{CFFFD2BA-C8CE-4084-8F86-C40976B7C29E}" destId="{B6101F1F-F3AA-4CBF-8A5A-F021E6031B90}" srcOrd="0" destOrd="0" presId="urn:microsoft.com/office/officeart/2005/8/layout/hList1"/>
    <dgm:cxn modelId="{FB9CD538-FFBF-4092-8C27-36A70746AB42}" type="presParOf" srcId="{CFFFD2BA-C8CE-4084-8F86-C40976B7C29E}" destId="{858BB5D8-92E7-4058-AC0F-571566BDD210}" srcOrd="1" destOrd="0" presId="urn:microsoft.com/office/officeart/2005/8/layout/hList1"/>
    <dgm:cxn modelId="{13B641EA-FE62-4CF5-A208-8F96604DEF3B}" type="presParOf" srcId="{6510BC14-3782-4382-8046-AE863D2D88CB}" destId="{EDA905A7-FD38-4C9A-A2C8-354977972539}" srcOrd="5" destOrd="0" presId="urn:microsoft.com/office/officeart/2005/8/layout/hList1"/>
    <dgm:cxn modelId="{21566BBB-04BA-4975-907F-B02681D6C09B}" type="presParOf" srcId="{6510BC14-3782-4382-8046-AE863D2D88CB}" destId="{0C7EBDD7-AB11-4D17-942C-325F9227F772}" srcOrd="6" destOrd="0" presId="urn:microsoft.com/office/officeart/2005/8/layout/hList1"/>
    <dgm:cxn modelId="{798D62DA-D9E5-4215-99FA-FAE90FA37739}" type="presParOf" srcId="{0C7EBDD7-AB11-4D17-942C-325F9227F772}" destId="{BEC20817-C779-4FBD-8191-D56EF97DF084}" srcOrd="0" destOrd="0" presId="urn:microsoft.com/office/officeart/2005/8/layout/hList1"/>
    <dgm:cxn modelId="{7FA64BB3-5E2B-4366-B2C1-42264928264F}" type="presParOf" srcId="{0C7EBDD7-AB11-4D17-942C-325F9227F772}" destId="{2A223A0A-6BAD-451E-817C-92A80E0BAD7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1F9D5-B1BF-40BE-8F68-88AEE5E1D59D}">
      <dsp:nvSpPr>
        <dsp:cNvPr id="0" name=""/>
        <dsp:cNvSpPr/>
      </dsp:nvSpPr>
      <dsp:spPr>
        <a:xfrm>
          <a:off x="563487" y="0"/>
          <a:ext cx="6386188" cy="4805837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21A0C-1DE6-417A-B098-136606E52816}">
      <dsp:nvSpPr>
        <dsp:cNvPr id="0" name=""/>
        <dsp:cNvSpPr/>
      </dsp:nvSpPr>
      <dsp:spPr>
        <a:xfrm>
          <a:off x="8070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Ģimenes ārsts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Stacionārā ārstniecības iestāde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Ārsts speciālists</a:t>
          </a:r>
        </a:p>
      </dsp:txBody>
      <dsp:txXfrm>
        <a:off x="101911" y="1535592"/>
        <a:ext cx="2230617" cy="1734652"/>
      </dsp:txXfrm>
    </dsp:sp>
    <dsp:sp modelId="{8A32474A-C3F5-4CC2-80C6-7BF2CEB9724D}">
      <dsp:nvSpPr>
        <dsp:cNvPr id="0" name=""/>
        <dsp:cNvSpPr/>
      </dsp:nvSpPr>
      <dsp:spPr>
        <a:xfrm>
          <a:off x="2547431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IV vai V līmeņa stacionārās ārstniecības konsīlijs</a:t>
          </a:r>
        </a:p>
      </dsp:txBody>
      <dsp:txXfrm>
        <a:off x="2641272" y="1535592"/>
        <a:ext cx="2230617" cy="1734652"/>
      </dsp:txXfrm>
    </dsp:sp>
    <dsp:sp modelId="{75855B81-BFEA-46B4-8AF1-10875A22F0F5}">
      <dsp:nvSpPr>
        <dsp:cNvPr id="0" name=""/>
        <dsp:cNvSpPr/>
      </dsp:nvSpPr>
      <dsp:spPr>
        <a:xfrm>
          <a:off x="5086792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Saziņa ar pakalpojuma sniedzēja koordinatoru, lai pieteiktu pakalpojumu</a:t>
          </a:r>
        </a:p>
      </dsp:txBody>
      <dsp:txXfrm>
        <a:off x="5180633" y="1535592"/>
        <a:ext cx="2230617" cy="1734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C31FC-01B2-4FF7-943A-66C78D1E1115}">
      <dsp:nvSpPr>
        <dsp:cNvPr id="0" name=""/>
        <dsp:cNvSpPr/>
      </dsp:nvSpPr>
      <dsp:spPr>
        <a:xfrm>
          <a:off x="0" y="422299"/>
          <a:ext cx="2451950" cy="1471170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pacienta funkcionālo stāvokli</a:t>
          </a:r>
        </a:p>
      </dsp:txBody>
      <dsp:txXfrm>
        <a:off x="0" y="422299"/>
        <a:ext cx="2451950" cy="1471170"/>
      </dsp:txXfrm>
    </dsp:sp>
    <dsp:sp modelId="{8AC4AD01-55C3-472A-996C-26F0FDC8074F}">
      <dsp:nvSpPr>
        <dsp:cNvPr id="0" name=""/>
        <dsp:cNvSpPr/>
      </dsp:nvSpPr>
      <dsp:spPr>
        <a:xfrm>
          <a:off x="2697146" y="438231"/>
          <a:ext cx="2451950" cy="1471170"/>
        </a:xfrm>
        <a:prstGeom prst="rect">
          <a:avLst/>
        </a:prstGeom>
        <a:solidFill>
          <a:schemeClr val="accent6">
            <a:shade val="80000"/>
            <a:hueOff val="-95423"/>
            <a:satOff val="4252"/>
            <a:lumOff val="59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nepieciešamajiem tehniskajiem palīglīdzekļiem mājas apstākļos</a:t>
          </a:r>
        </a:p>
      </dsp:txBody>
      <dsp:txXfrm>
        <a:off x="2697146" y="438231"/>
        <a:ext cx="2451950" cy="1471170"/>
      </dsp:txXfrm>
    </dsp:sp>
    <dsp:sp modelId="{1C99A859-8454-466E-922F-28DE3F98BA46}">
      <dsp:nvSpPr>
        <dsp:cNvPr id="0" name=""/>
        <dsp:cNvSpPr/>
      </dsp:nvSpPr>
      <dsp:spPr>
        <a:xfrm>
          <a:off x="5394292" y="438231"/>
          <a:ext cx="2451950" cy="1471170"/>
        </a:xfrm>
        <a:prstGeom prst="rect">
          <a:avLst/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specifiskiem pacienta aprūpes apstākļiem (piem. </a:t>
          </a:r>
          <a:r>
            <a:rPr lang="lv-LV" sz="1400" kern="1200" dirty="0" err="1"/>
            <a:t>enterāla</a:t>
          </a:r>
          <a:r>
            <a:rPr lang="lv-LV" sz="1400" kern="1200" dirty="0"/>
            <a:t>/</a:t>
          </a:r>
          <a:r>
            <a:rPr lang="lv-LV" sz="1400" kern="1200" dirty="0" err="1"/>
            <a:t>parenterāla</a:t>
          </a:r>
          <a:r>
            <a:rPr lang="lv-LV" sz="1400" kern="1200" dirty="0"/>
            <a:t> barošana, centrālais venozais katetrs, </a:t>
          </a:r>
          <a:r>
            <a:rPr lang="lv-LV" sz="1400" kern="1200" dirty="0" err="1"/>
            <a:t>traheostoma</a:t>
          </a:r>
          <a:r>
            <a:rPr lang="lv-LV" sz="1400" kern="1200" dirty="0"/>
            <a:t> u.c.)</a:t>
          </a:r>
        </a:p>
      </dsp:txBody>
      <dsp:txXfrm>
        <a:off x="5394292" y="438231"/>
        <a:ext cx="2451950" cy="1471170"/>
      </dsp:txXfrm>
    </dsp:sp>
    <dsp:sp modelId="{7C187EF9-2A43-4982-B976-51FA5FFCAAC8}">
      <dsp:nvSpPr>
        <dsp:cNvPr id="0" name=""/>
        <dsp:cNvSpPr/>
      </dsp:nvSpPr>
      <dsp:spPr>
        <a:xfrm>
          <a:off x="1324666" y="2154597"/>
          <a:ext cx="2451950" cy="1471170"/>
        </a:xfrm>
        <a:prstGeom prst="rect">
          <a:avLst/>
        </a:prstGeom>
        <a:solidFill>
          <a:schemeClr val="accent6">
            <a:shade val="80000"/>
            <a:hueOff val="-286269"/>
            <a:satOff val="12757"/>
            <a:lumOff val="17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vēlamo transportēšanas laiku un nepieciešamo transporta veidu. </a:t>
          </a:r>
        </a:p>
      </dsp:txBody>
      <dsp:txXfrm>
        <a:off x="1324666" y="2154597"/>
        <a:ext cx="2451950" cy="1471170"/>
      </dsp:txXfrm>
    </dsp:sp>
    <dsp:sp modelId="{28E67CBA-4A40-4071-B294-A2B9FC057B25}">
      <dsp:nvSpPr>
        <dsp:cNvPr id="0" name=""/>
        <dsp:cNvSpPr/>
      </dsp:nvSpPr>
      <dsp:spPr>
        <a:xfrm>
          <a:off x="4045719" y="2154597"/>
          <a:ext cx="2451950" cy="1471170"/>
        </a:xfrm>
        <a:prstGeom prst="rect">
          <a:avLst/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Pacienta kontaktinformācija </a:t>
          </a:r>
        </a:p>
      </dsp:txBody>
      <dsp:txXfrm>
        <a:off x="4045719" y="2154597"/>
        <a:ext cx="2451950" cy="1471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99B1F8-FE4C-4C57-A588-31D00599ECBA}">
      <dsp:nvSpPr>
        <dsp:cNvPr id="0" name=""/>
        <dsp:cNvSpPr/>
      </dsp:nvSpPr>
      <dsp:spPr>
        <a:xfrm>
          <a:off x="2922000" y="1558268"/>
          <a:ext cx="1480335" cy="699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31"/>
              </a:lnTo>
              <a:lnTo>
                <a:pt x="1480335" y="473731"/>
              </a:lnTo>
              <a:lnTo>
                <a:pt x="1480335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743EE-209F-4CAA-9CAE-6AE3517D2EE1}">
      <dsp:nvSpPr>
        <dsp:cNvPr id="0" name=""/>
        <dsp:cNvSpPr/>
      </dsp:nvSpPr>
      <dsp:spPr>
        <a:xfrm>
          <a:off x="1422796" y="1558268"/>
          <a:ext cx="1499203" cy="699567"/>
        </a:xfrm>
        <a:custGeom>
          <a:avLst/>
          <a:gdLst/>
          <a:ahLst/>
          <a:cxnLst/>
          <a:rect l="0" t="0" r="0" b="0"/>
          <a:pathLst>
            <a:path>
              <a:moveTo>
                <a:pt x="1499203" y="0"/>
              </a:moveTo>
              <a:lnTo>
                <a:pt x="1499203" y="473731"/>
              </a:lnTo>
              <a:lnTo>
                <a:pt x="0" y="473731"/>
              </a:lnTo>
              <a:lnTo>
                <a:pt x="0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A6979-1581-41B6-80DD-237F8638FF2E}">
      <dsp:nvSpPr>
        <dsp:cNvPr id="0" name=""/>
        <dsp:cNvSpPr/>
      </dsp:nvSpPr>
      <dsp:spPr>
        <a:xfrm>
          <a:off x="1703098" y="10262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909CF-184D-4D61-9F4A-7174B3C86957}">
      <dsp:nvSpPr>
        <dsp:cNvPr id="0" name=""/>
        <dsp:cNvSpPr/>
      </dsp:nvSpPr>
      <dsp:spPr>
        <a:xfrm>
          <a:off x="1973965" y="267585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Ne vēlāk kā 24 h laikā</a:t>
          </a:r>
        </a:p>
      </dsp:txBody>
      <dsp:txXfrm>
        <a:off x="2019305" y="312925"/>
        <a:ext cx="2347124" cy="1457325"/>
      </dsp:txXfrm>
    </dsp:sp>
    <dsp:sp modelId="{F91E334E-5050-45D0-A4E3-E09F6C882738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101B6-68D3-449D-9659-A83D35763D35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pieteikšanas brīža ambulatori</a:t>
          </a:r>
        </a:p>
      </dsp:txBody>
      <dsp:txXfrm>
        <a:off x="520101" y="2560499"/>
        <a:ext cx="2347124" cy="1457325"/>
      </dsp:txXfrm>
    </dsp:sp>
    <dsp:sp modelId="{F4706C2D-8540-49CC-ADC4-B919F577881B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BCF00-CDC7-4014-884A-2C9E2B107FD6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izrakstīšanas no stacionāra</a:t>
          </a:r>
        </a:p>
      </dsp:txBody>
      <dsp:txXfrm>
        <a:off x="3499640" y="2560499"/>
        <a:ext cx="2347124" cy="14573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0158-82B4-43E7-AD5D-2A93C727DC27}">
      <dsp:nvSpPr>
        <dsp:cNvPr id="0" name=""/>
        <dsp:cNvSpPr/>
      </dsp:nvSpPr>
      <dsp:spPr>
        <a:xfrm>
          <a:off x="888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Veselības aprūpes pakalpojumi</a:t>
          </a:r>
        </a:p>
      </dsp:txBody>
      <dsp:txXfrm>
        <a:off x="888" y="1207988"/>
        <a:ext cx="3464626" cy="2078776"/>
      </dsp:txXfrm>
    </dsp:sp>
    <dsp:sp modelId="{8491982D-9EFF-4487-A956-00CB2E474298}">
      <dsp:nvSpPr>
        <dsp:cNvPr id="0" name=""/>
        <dsp:cNvSpPr/>
      </dsp:nvSpPr>
      <dsp:spPr>
        <a:xfrm>
          <a:off x="3811977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-461695"/>
                <a:satOff val="30780"/>
                <a:lumOff val="40185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461695"/>
                <a:satOff val="30780"/>
                <a:lumOff val="40185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461695"/>
                <a:satOff val="30780"/>
                <a:lumOff val="401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0" i="0" kern="1200" dirty="0"/>
            <a:t>Sociālās aprūpes un </a:t>
          </a:r>
          <a:r>
            <a:rPr lang="lv-LV" sz="3000" b="0" i="0" kern="1200" dirty="0" err="1"/>
            <a:t>psihosociālās</a:t>
          </a:r>
          <a:r>
            <a:rPr lang="lv-LV" sz="3000" b="0" i="0" kern="1200" dirty="0"/>
            <a:t> rehabilitācijas pakalpojumi</a:t>
          </a:r>
          <a:endParaRPr lang="lv-LV" sz="3000" kern="1200" dirty="0"/>
        </a:p>
      </dsp:txBody>
      <dsp:txXfrm>
        <a:off x="3811977" y="1207988"/>
        <a:ext cx="3464626" cy="2078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AD8A6-D325-44CE-AF52-A9F9907658EE}">
      <dsp:nvSpPr>
        <dsp:cNvPr id="0" name=""/>
        <dsp:cNvSpPr/>
      </dsp:nvSpPr>
      <dsp:spPr>
        <a:xfrm>
          <a:off x="3053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un funkcionālo speciālistu pakalpojumi</a:t>
          </a:r>
        </a:p>
      </dsp:txBody>
      <dsp:txXfrm>
        <a:off x="3053" y="142042"/>
        <a:ext cx="1835992" cy="554145"/>
      </dsp:txXfrm>
    </dsp:sp>
    <dsp:sp modelId="{D4272DB3-E6E7-408C-8BF6-C05B1903BA1C}">
      <dsp:nvSpPr>
        <dsp:cNvPr id="0" name=""/>
        <dsp:cNvSpPr/>
      </dsp:nvSpPr>
      <dsp:spPr>
        <a:xfrm>
          <a:off x="3053" y="696187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Ārsta konsultācijas, t.sk. attālināta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Ārsts var nosūtīt uz izmeklējumiem, t.sk. laboratoriskiem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Fizioterapeita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Ergoterapeita</a:t>
          </a:r>
          <a:r>
            <a:rPr lang="lv-LV" sz="1100" kern="1200" dirty="0"/>
            <a:t>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Uztura speciālista pakalpojumi</a:t>
          </a:r>
        </a:p>
      </dsp:txBody>
      <dsp:txXfrm>
        <a:off x="3053" y="696187"/>
        <a:ext cx="1835992" cy="3864960"/>
      </dsp:txXfrm>
    </dsp:sp>
    <dsp:sp modelId="{FFF3D082-7E9A-49C9-B647-FD6221E3E086}">
      <dsp:nvSpPr>
        <dsp:cNvPr id="0" name=""/>
        <dsp:cNvSpPr/>
      </dsp:nvSpPr>
      <dsp:spPr>
        <a:xfrm>
          <a:off x="2096084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palīga vai māsas pakalpojumi</a:t>
          </a:r>
        </a:p>
      </dsp:txBody>
      <dsp:txXfrm>
        <a:off x="2096084" y="142042"/>
        <a:ext cx="1835992" cy="554145"/>
      </dsp:txXfrm>
    </dsp:sp>
    <dsp:sp modelId="{9E13BA55-F5E3-4AAE-A508-3B9A3ACE2B75}">
      <dsp:nvSpPr>
        <dsp:cNvPr id="0" name=""/>
        <dsp:cNvSpPr/>
      </dsp:nvSpPr>
      <dsp:spPr>
        <a:xfrm>
          <a:off x="2096084" y="696187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medikamentu ievadīšana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stomu</a:t>
          </a:r>
          <a:r>
            <a:rPr lang="lv-LV" sz="1100" kern="1200" dirty="0"/>
            <a:t>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pēcoperācijas</a:t>
          </a:r>
          <a:r>
            <a:rPr lang="lv-LV" sz="1100" b="0" i="0" kern="1200" dirty="0"/>
            <a:t> brūču, izgulējumu un </a:t>
          </a:r>
          <a:r>
            <a:rPr lang="lv-LV" sz="1100" b="0" i="0" kern="1200" dirty="0" err="1"/>
            <a:t>trofisko</a:t>
          </a:r>
          <a:r>
            <a:rPr lang="lv-LV" sz="1100" b="0" i="0" kern="1200" dirty="0"/>
            <a:t> čūlu aprūpe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Porta katetra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pacienta vai pacienta aprūpes procesā iesaistītās personas izglītošana un praktiska apmācība veselības aprūpes jomā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laboratoriski izmeklējamo bioloģiskā materiāla savākšana un nogādāšana laboratorijā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Vitālo rādītāju kontrole, EKG, klizmas, vakcinācija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100" kern="1200" dirty="0"/>
        </a:p>
      </dsp:txBody>
      <dsp:txXfrm>
        <a:off x="2096084" y="696187"/>
        <a:ext cx="1835992" cy="3864960"/>
      </dsp:txXfrm>
    </dsp:sp>
    <dsp:sp modelId="{B6101F1F-F3AA-4CBF-8A5A-F021E6031B90}">
      <dsp:nvSpPr>
        <dsp:cNvPr id="0" name=""/>
        <dsp:cNvSpPr/>
      </dsp:nvSpPr>
      <dsp:spPr>
        <a:xfrm>
          <a:off x="4189115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Pacienta transportēšana</a:t>
          </a:r>
        </a:p>
      </dsp:txBody>
      <dsp:txXfrm>
        <a:off x="4189115" y="142042"/>
        <a:ext cx="1835992" cy="554145"/>
      </dsp:txXfrm>
    </dsp:sp>
    <dsp:sp modelId="{858BB5D8-92E7-4058-AC0F-571566BDD210}">
      <dsp:nvSpPr>
        <dsp:cNvPr id="0" name=""/>
        <dsp:cNvSpPr/>
      </dsp:nvSpPr>
      <dsp:spPr>
        <a:xfrm>
          <a:off x="4191006" y="639952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No/uz stacionāro ārstniecības iestādi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speciālista konsultācijām un izmeklējumiem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dienas stacionāru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Ar nepieciešamo transporta veidu</a:t>
          </a:r>
        </a:p>
      </dsp:txBody>
      <dsp:txXfrm>
        <a:off x="4191006" y="639952"/>
        <a:ext cx="1835992" cy="3864960"/>
      </dsp:txXfrm>
    </dsp:sp>
    <dsp:sp modelId="{BEC20817-C779-4FBD-8191-D56EF97DF084}">
      <dsp:nvSpPr>
        <dsp:cNvPr id="0" name=""/>
        <dsp:cNvSpPr/>
      </dsp:nvSpPr>
      <dsp:spPr>
        <a:xfrm>
          <a:off x="6282146" y="142042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Sadarbība ar specializētiem kabinetiem</a:t>
          </a:r>
        </a:p>
      </dsp:txBody>
      <dsp:txXfrm>
        <a:off x="6282146" y="142042"/>
        <a:ext cx="1835992" cy="554145"/>
      </dsp:txXfrm>
    </dsp:sp>
    <dsp:sp modelId="{2A223A0A-6BAD-451E-817C-92A80E0BAD73}">
      <dsp:nvSpPr>
        <dsp:cNvPr id="0" name=""/>
        <dsp:cNvSpPr/>
      </dsp:nvSpPr>
      <dsp:spPr>
        <a:xfrm>
          <a:off x="6285194" y="723706"/>
          <a:ext cx="1835992" cy="38649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Skābekļa terapija mājās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Traheostomu</a:t>
          </a:r>
          <a:r>
            <a:rPr lang="lv-LV" sz="1100" kern="1200" dirty="0"/>
            <a:t>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Parenterālas</a:t>
          </a:r>
          <a:r>
            <a:rPr lang="lv-LV" sz="1100" kern="1200" dirty="0"/>
            <a:t> un </a:t>
          </a:r>
          <a:r>
            <a:rPr lang="lv-LV" sz="1100" kern="1200" dirty="0" err="1"/>
            <a:t>enterālas</a:t>
          </a:r>
          <a:r>
            <a:rPr lang="lv-LV" sz="1100" kern="1200" dirty="0"/>
            <a:t> barošanas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psihoemocionālā</a:t>
          </a:r>
          <a:r>
            <a:rPr lang="lv-LV" sz="1100" b="0" i="0" kern="1200" dirty="0"/>
            <a:t> atbalsta pakalpojumi pacientiem ar onkoloģisku diagnozi</a:t>
          </a:r>
          <a:endParaRPr lang="lv-LV" sz="1100" kern="1200" dirty="0"/>
        </a:p>
      </dsp:txBody>
      <dsp:txXfrm>
        <a:off x="6285194" y="723706"/>
        <a:ext cx="1835992" cy="3864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1/30/2024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30.01.2024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mbulatora.registratura@vidzemesslimnica.lv" TargetMode="External"/><Relationship Id="rId2" Type="http://schemas.openxmlformats.org/officeDocument/2006/relationships/hyperlink" Target="mailto:birojs@liepajasslimnica.l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.latgale@rure.l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931805"/>
            <a:ext cx="7772400" cy="1547813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Paliatīvās aprūpes mobilās brigādes pakalpojumi pacienta dzīvesvietā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E80262-E66F-F31E-502E-B970DAF62CDC}"/>
              </a:ext>
            </a:extLst>
          </p:cNvPr>
          <p:cNvSpPr txBox="1"/>
          <p:nvPr/>
        </p:nvSpPr>
        <p:spPr>
          <a:xfrm>
            <a:off x="2158738" y="5484378"/>
            <a:ext cx="482652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Ārstniecības pakalpojumu departamenta veselības aprūpes pakalpojumu projektu vadītāja </a:t>
            </a:r>
          </a:p>
          <a:p>
            <a:pPr algn="ctr"/>
            <a:r>
              <a:rPr lang="lv-LV" dirty="0"/>
              <a:t>Jūlija Voropajeva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Veselības aprūpes pakalpojumi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paliatīvās aprūpes ārsts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internists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, vai ģimenes ārsts, vai neatliekamās medicīnas ārsts,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geriatrs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 vai anesteziologs reanimatologs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ārsta palīgs un/vai medicīnas māsa;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fizioterapeits;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ergoterapeits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uztura speciālists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dirty="0">
              <a:solidFill>
                <a:srgbClr val="000000"/>
              </a:solidFill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0000"/>
                </a:solidFill>
                <a:latin typeface="+mj-lt"/>
              </a:rPr>
              <a:t>koordinators</a:t>
            </a: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7501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aprūpes pakalpojumi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26F55D7-CE80-BD57-0165-EF8916757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538079"/>
              </p:ext>
            </p:extLst>
          </p:nvPr>
        </p:nvGraphicFramePr>
        <p:xfrm>
          <a:off x="565608" y="1621410"/>
          <a:ext cx="8121192" cy="470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757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7"/>
            <a:ext cx="3977950" cy="2390893"/>
          </a:xfrm>
        </p:spPr>
        <p:txBody>
          <a:bodyPr>
            <a:normAutofit/>
          </a:bodyPr>
          <a:lstStyle/>
          <a:p>
            <a:r>
              <a:rPr lang="lv-LV" i="0" dirty="0"/>
              <a:t>Sociālās aprūpes un </a:t>
            </a:r>
            <a:r>
              <a:rPr lang="lv-LV" i="0" dirty="0" err="1"/>
              <a:t>psihosociālās</a:t>
            </a:r>
            <a:r>
              <a:rPr lang="lv-LV" i="0" dirty="0"/>
              <a:t> rehabilitācijas pakalpojumi, t.sk. tehniskiem palīglīdzekļi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/>
          </a:bodyPr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klīniskais un veselības psihologs vai konsultatīvais psihologs;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darbinieks;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kapelāns;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aprūpētājs/aprūpētājs</a:t>
            </a:r>
          </a:p>
        </p:txBody>
      </p:sp>
    </p:spTree>
    <p:extLst>
      <p:ext uri="{BB962C8B-B14F-4D97-AF65-F5344CB8AC3E}">
        <p14:creationId xmlns:p14="http://schemas.microsoft.com/office/powerpoint/2010/main" val="1350706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 fontScale="90000"/>
          </a:bodyPr>
          <a:lstStyle/>
          <a:p>
            <a:r>
              <a:rPr lang="lv-LV" i="0" dirty="0"/>
              <a:t>Sociālās aprūpes un </a:t>
            </a:r>
            <a:r>
              <a:rPr lang="lv-LV" i="0" dirty="0" err="1"/>
              <a:t>psihosociālās</a:t>
            </a:r>
            <a:r>
              <a:rPr lang="lv-LV" i="0" dirty="0"/>
              <a:t> rehabilitācijas pakalpojumi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err="1">
                <a:solidFill>
                  <a:srgbClr val="000000"/>
                </a:solidFill>
                <a:latin typeface="+mn-lt"/>
              </a:rPr>
              <a:t>p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sihosociālā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 rehabilitācija pacientam un tuviniekiem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pacienta pamatvajadzību (fiziska aprūpe, higiēnas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pocedūras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, ikdienas mājas darbi) nodrošināšana un dzīves kvalitātes uzturēšana atbilstoši pacienta individuālajā aprūpes plānā noteiktajam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pacienta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tuvinieku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apmācība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  par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aprūpes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paņēmieniem</a:t>
            </a:r>
            <a:endParaRPr lang="lv-LV" dirty="0">
              <a:solidFill>
                <a:srgbClr val="00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000000"/>
              </a:solidFill>
              <a:effectLst/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tehnisko palīglīdzekļu nodrošināšana, to piegāde, uzstādīšana un apmācība</a:t>
            </a:r>
            <a:endParaRPr lang="lv-L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625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>
                <a:solidFill>
                  <a:srgbClr val="E46C0A"/>
                </a:solidFill>
              </a:rPr>
              <a:t> </a:t>
            </a: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Cēsu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>
                <a:latin typeface="Arial" pitchFamily="34" charset="0"/>
              </a:rPr>
              <a:t>nvd@vmnvd.gov.lv</a:t>
            </a:r>
            <a:r>
              <a:rPr lang="lv-LV" altLang="en-US" sz="130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Twitter: </a:t>
            </a:r>
            <a:r>
              <a:rPr lang="lv-LV" altLang="en-US" sz="1300" u="sng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Kas ir nepieciešams, lai saņemtu pakalpojumu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Ārsta speciālista vai ģimenes ārsta nosūtījums uz pakalpojumu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IV vai V līmeņa stacionārās ārstniecības konsīlija slēdziens par paliatīvā statusa piešķiršanu un prognozēto personas dzīvildzi līdz 6 (sešiem) mēnešiem (ir izveidota konsīlija slēdziena veidlapa)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Izņēmums: personas, kuras ir bērnu paliatīvās aprūpes kabineta uzskaitē un jau saņem paliatīvās aprūpes pakalpojumus</a:t>
            </a:r>
          </a:p>
        </p:txBody>
      </p:sp>
    </p:spTree>
    <p:extLst>
      <p:ext uri="{BB962C8B-B14F-4D97-AF65-F5344CB8AC3E}">
        <p14:creationId xmlns:p14="http://schemas.microsoft.com/office/powerpoint/2010/main" val="183285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4025-76C1-49CE-7A2C-EAAEC99C8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pieteikšana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1C5E5-394C-5BB2-2289-523F28F68B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F43D3-D0E6-65F9-9BFC-7EF7BCA3FE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85119-7DB9-0D0E-8287-07DAE1415F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22BBA564-5732-CB2A-8D0D-6F2828B0F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487795"/>
              </p:ext>
            </p:extLst>
          </p:nvPr>
        </p:nvGraphicFramePr>
        <p:xfrm>
          <a:off x="895545" y="1396999"/>
          <a:ext cx="7513163" cy="4805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31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lv-LV" sz="2400" dirty="0">
                <a:effectLst/>
              </a:rPr>
              <a:t>Ārstniecības iestādes, kas nodrošina konsīliju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971918-C418-C485-19F6-BD7338630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720538"/>
              </p:ext>
            </p:extLst>
          </p:nvPr>
        </p:nvGraphicFramePr>
        <p:xfrm>
          <a:off x="679011" y="1683945"/>
          <a:ext cx="8007789" cy="498119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089778">
                  <a:extLst>
                    <a:ext uri="{9D8B030D-6E8A-4147-A177-3AD203B41FA5}">
                      <a16:colId xmlns:a16="http://schemas.microsoft.com/office/drawing/2014/main" val="4269996064"/>
                    </a:ext>
                  </a:extLst>
                </a:gridCol>
                <a:gridCol w="3790709">
                  <a:extLst>
                    <a:ext uri="{9D8B030D-6E8A-4147-A177-3AD203B41FA5}">
                      <a16:colId xmlns:a16="http://schemas.microsoft.com/office/drawing/2014/main" val="320938570"/>
                    </a:ext>
                  </a:extLst>
                </a:gridCol>
                <a:gridCol w="3127302">
                  <a:extLst>
                    <a:ext uri="{9D8B030D-6E8A-4147-A177-3AD203B41FA5}">
                      <a16:colId xmlns:a16="http://schemas.microsoft.com/office/drawing/2014/main" val="1634154640"/>
                    </a:ext>
                  </a:extLst>
                </a:gridCol>
              </a:tblGrid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Reģions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Ārstniecības iestāde, kas nodrošina konsīliju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Tālrunis konsīlija pieteikšanai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264519672"/>
                  </a:ext>
                </a:extLst>
              </a:tr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Rīga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VSIA "Paula Stradiņa klīniskā universitātes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67095392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56939017"/>
                  </a:ext>
                </a:extLst>
              </a:tr>
              <a:tr h="72621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Rīga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"Rīgas Austrumu klīniskā universitātes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27899984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978154001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Kurzeme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 err="1">
                          <a:effectLst/>
                        </a:rPr>
                        <a:t>SIA"Liepājas</a:t>
                      </a:r>
                      <a:r>
                        <a:rPr lang="lv-LV" sz="1100" dirty="0">
                          <a:effectLst/>
                        </a:rPr>
                        <a:t>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63403222, </a:t>
                      </a:r>
                      <a:r>
                        <a:rPr lang="lv-LV" sz="1100" u="sng" dirty="0">
                          <a:effectLst/>
                          <a:hlinkClick r:id="rId2"/>
                        </a:rPr>
                        <a:t>birojs@liepajasslimnica.lv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268294505"/>
                  </a:ext>
                </a:extLst>
              </a:tr>
              <a:tr h="5809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Kurzeme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</a:t>
                      </a:r>
                      <a:r>
                        <a:rPr lang="lv-LV" sz="1100" dirty="0" err="1">
                          <a:effectLst/>
                        </a:rPr>
                        <a:t>Ziemeļkurzemes</a:t>
                      </a:r>
                      <a:r>
                        <a:rPr lang="lv-LV" sz="1100" dirty="0">
                          <a:effectLst/>
                        </a:rPr>
                        <a:t>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25466672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330081062"/>
                  </a:ext>
                </a:extLst>
              </a:tr>
              <a:tr h="43575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Vidzeme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“Vidzemes slimnīca”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64202603 un 64202601, e-pasts  </a:t>
                      </a:r>
                      <a:r>
                        <a:rPr lang="lv-LV" sz="1100" u="sng" dirty="0">
                          <a:effectLst/>
                          <a:hlinkClick r:id="rId3"/>
                        </a:rPr>
                        <a:t>ambulatora.registratura@vidzemesslimnica.lv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69488753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Latgale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"Daugavpils reģionālā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65422419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009938536"/>
                  </a:ext>
                </a:extLst>
              </a:tr>
              <a:tr h="2905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Latgale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SIA "Rēzeknes slimnīca"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Tālruņa numurs: 8886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e-pasts: </a:t>
                      </a:r>
                      <a:r>
                        <a:rPr lang="lv-LV" sz="1100" u="sng" dirty="0">
                          <a:effectLst/>
                          <a:hlinkClick r:id="rId4"/>
                        </a:rPr>
                        <a:t>info.latgale@rure.lv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4020399387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Zemgale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SIA "Jelgavas pilsētas slimnīca"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26441834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575122425"/>
                  </a:ext>
                </a:extLst>
              </a:tr>
              <a:tr h="43572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Zemgale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>
                          <a:effectLst/>
                        </a:rPr>
                        <a:t>SIA "Jēkabpils reģionālā slimnīca"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lv-LV" sz="1100" dirty="0">
                          <a:effectLst/>
                        </a:rPr>
                        <a:t>62203333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2430862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45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33368"/>
            <a:ext cx="3977950" cy="1391263"/>
          </a:xfrm>
        </p:spPr>
        <p:txBody>
          <a:bodyPr>
            <a:normAutofit/>
          </a:bodyPr>
          <a:lstStyle/>
          <a:p>
            <a:r>
              <a:rPr lang="lv-LV" dirty="0"/>
              <a:t>Konsīlijam nepieciešamā informācija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7FEDF2-FE7E-189F-E721-970E719B124D}"/>
              </a:ext>
            </a:extLst>
          </p:cNvPr>
          <p:cNvSpPr/>
          <p:nvPr/>
        </p:nvSpPr>
        <p:spPr>
          <a:xfrm>
            <a:off x="4208106" y="0"/>
            <a:ext cx="4935894" cy="6858000"/>
          </a:xfrm>
          <a:prstGeom prst="rect">
            <a:avLst/>
          </a:prstGeom>
          <a:solidFill>
            <a:srgbClr val="FCDD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4" y="592494"/>
            <a:ext cx="4394718" cy="567301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Pēdējais izraksts no stacionāra, ja tāds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radioloģiskiem</a:t>
            </a:r>
            <a:r>
              <a:rPr lang="lv-LV" dirty="0"/>
              <a:t> izmeklējumiem, ja tādi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pamadiagnozi</a:t>
            </a:r>
            <a:r>
              <a:rPr lang="lv-LV" dirty="0"/>
              <a:t> un </a:t>
            </a:r>
            <a:r>
              <a:rPr lang="lv-LV" dirty="0" err="1"/>
              <a:t>blakussaslimšanām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ECOG skalas </a:t>
            </a:r>
            <a:r>
              <a:rPr lang="lv-LV" dirty="0" err="1"/>
              <a:t>izvērtējums</a:t>
            </a:r>
            <a:r>
              <a:rPr lang="lv-LV" dirty="0"/>
              <a:t> onkoloģiskiem pacientiem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Cita medicīniskā dokumentācija, kas nepieciešama lēmuma pieņemšanai</a:t>
            </a:r>
          </a:p>
        </p:txBody>
      </p:sp>
    </p:spTree>
    <p:extLst>
      <p:ext uri="{BB962C8B-B14F-4D97-AF65-F5344CB8AC3E}">
        <p14:creationId xmlns:p14="http://schemas.microsoft.com/office/powerpoint/2010/main" val="80324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4B0FF-386C-2A84-B77C-4EB0BD7A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Informācija, kas nepieciešama pakalpojuma pieteikšanai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6777-4FC3-326F-9881-7F72A024F7B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03559B6-D13C-6DE0-9976-5F59BC2B8C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0598197"/>
              </p:ext>
            </p:extLst>
          </p:nvPr>
        </p:nvGraphicFramePr>
        <p:xfrm>
          <a:off x="688157" y="1745792"/>
          <a:ext cx="784624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FC59253-32C2-6226-9C84-0865698A1731}"/>
              </a:ext>
            </a:extLst>
          </p:cNvPr>
          <p:cNvSpPr txBox="1"/>
          <p:nvPr/>
        </p:nvSpPr>
        <p:spPr>
          <a:xfrm>
            <a:off x="1267905" y="5809792"/>
            <a:ext cx="741889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Pakalpojumu var pieteikt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4281963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i="0" dirty="0">
                <a:solidFill>
                  <a:srgbClr val="000000"/>
                </a:solidFill>
                <a:effectLst/>
                <a:latin typeface="+mj-lt"/>
                <a:cs typeface="Vrinda" panose="020B0502040204020203" pitchFamily="34" charset="0"/>
              </a:rPr>
              <a:t>Pakalpojumu sniedzēji sadalījumā pa reģioniem</a:t>
            </a:r>
            <a:endParaRPr lang="lv-LV" dirty="0">
              <a:latin typeface="+mj-lt"/>
              <a:cs typeface="Vrinda" panose="020B0502040204020203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E9407E-0BE7-410B-5450-6B93B53D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058198"/>
              </p:ext>
            </p:extLst>
          </p:nvPr>
        </p:nvGraphicFramePr>
        <p:xfrm>
          <a:off x="697118" y="1600198"/>
          <a:ext cx="7837282" cy="502920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612427">
                  <a:extLst>
                    <a:ext uri="{9D8B030D-6E8A-4147-A177-3AD203B41FA5}">
                      <a16:colId xmlns:a16="http://schemas.microsoft.com/office/drawing/2014/main" val="3990777205"/>
                    </a:ext>
                  </a:extLst>
                </a:gridCol>
                <a:gridCol w="3059963">
                  <a:extLst>
                    <a:ext uri="{9D8B030D-6E8A-4147-A177-3AD203B41FA5}">
                      <a16:colId xmlns:a16="http://schemas.microsoft.com/office/drawing/2014/main" val="2196356267"/>
                    </a:ext>
                  </a:extLst>
                </a:gridCol>
                <a:gridCol w="2164892">
                  <a:extLst>
                    <a:ext uri="{9D8B030D-6E8A-4147-A177-3AD203B41FA5}">
                      <a16:colId xmlns:a16="http://schemas.microsoft.com/office/drawing/2014/main" val="2489665468"/>
                    </a:ext>
                  </a:extLst>
                </a:gridCol>
              </a:tblGrid>
              <a:tr h="860499">
                <a:tc>
                  <a:txBody>
                    <a:bodyPr/>
                    <a:lstStyle/>
                    <a:p>
                      <a:pPr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Reģions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Pakalpojuma sniedzējs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2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1" dirty="0">
                          <a:effectLst/>
                        </a:rPr>
                        <a:t>Tālrunis pakalpojuma pieteikšanai </a:t>
                      </a:r>
                      <a:endParaRPr lang="lv-LV" sz="12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4020889616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Kurzemes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 </a:t>
                      </a:r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8882 </a:t>
                      </a: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info.kurzeme@rure.lv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78687977"/>
                  </a:ext>
                </a:extLst>
              </a:tr>
              <a:tr h="462782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Vidzemes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MED4U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28010404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13847316"/>
                  </a:ext>
                </a:extLst>
              </a:tr>
              <a:tr h="462782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Zemgales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018548544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Latgales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 </a:t>
                      </a:r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8886 </a:t>
                      </a: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info.latgale@rure.lv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1357680982"/>
                  </a:ext>
                </a:extLst>
              </a:tr>
              <a:tr h="860499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Rīgas </a:t>
                      </a:r>
                      <a:r>
                        <a:rPr lang="lv-LV" sz="1200" b="0" dirty="0" err="1">
                          <a:effectLst/>
                          <a:latin typeface="+mj-lt"/>
                        </a:rPr>
                        <a:t>Valstspilsētas</a:t>
                      </a:r>
                      <a:r>
                        <a:rPr lang="lv-LV" sz="1200" b="0" dirty="0">
                          <a:effectLst/>
                          <a:latin typeface="+mj-lt"/>
                        </a:rPr>
                        <a:t> labais Daugavas krasts un Rīgas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MED4U</a:t>
                      </a:r>
                    </a:p>
                    <a:p>
                      <a:pPr algn="just" rtl="0" fontAlgn="base"/>
                      <a:endParaRPr lang="lv-LV" sz="1200" b="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SIA </a:t>
                      </a:r>
                      <a:r>
                        <a:rPr lang="lv-LV" sz="1200" b="0" dirty="0" err="1">
                          <a:effectLst/>
                        </a:rPr>
                        <a:t>Hospiss</a:t>
                      </a:r>
                      <a:r>
                        <a:rPr lang="lv-LV" sz="1200" b="0" dirty="0">
                          <a:effectLst/>
                        </a:rPr>
                        <a:t> māja</a:t>
                      </a:r>
                      <a:endParaRPr lang="lv-LV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28010404</a:t>
                      </a:r>
                    </a:p>
                    <a:p>
                      <a:pPr algn="just" rtl="0" fontAlgn="base"/>
                      <a:endParaRPr lang="lv-LV" sz="1200" b="0" i="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80700022, 80700033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65373144"/>
                  </a:ext>
                </a:extLst>
              </a:tr>
              <a:tr h="1059358">
                <a:tc>
                  <a:txBody>
                    <a:bodyPr/>
                    <a:lstStyle/>
                    <a:p>
                      <a:pPr fontAlgn="t"/>
                      <a:endParaRPr lang="lv-LV" sz="1200" b="0" dirty="0">
                        <a:effectLst/>
                        <a:latin typeface="+mj-lt"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  <a:latin typeface="+mj-lt"/>
                        </a:rPr>
                        <a:t>Rīgas </a:t>
                      </a:r>
                      <a:r>
                        <a:rPr lang="lv-LV" sz="1200" b="0" dirty="0" err="1">
                          <a:effectLst/>
                          <a:latin typeface="+mj-lt"/>
                        </a:rPr>
                        <a:t>Valstspilsētas</a:t>
                      </a:r>
                      <a:r>
                        <a:rPr lang="lv-LV" sz="1200" b="0" dirty="0">
                          <a:effectLst/>
                          <a:latin typeface="+mj-lt"/>
                        </a:rPr>
                        <a:t> kreisais Daugavas krasts un Rīgas reģions </a:t>
                      </a:r>
                      <a:endParaRPr lang="lv-LV" sz="1200" b="0" i="0" dirty="0">
                        <a:effectLst/>
                        <a:latin typeface="+mj-lt"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200" b="0" dirty="0">
                          <a:effectLst/>
                        </a:rPr>
                        <a:t>SIA Magnum Social &amp; Medical Care</a:t>
                      </a:r>
                      <a:endParaRPr lang="lv-LV" sz="1200" b="0" dirty="0">
                        <a:effectLst/>
                      </a:endParaRPr>
                    </a:p>
                    <a:p>
                      <a:pPr marL="0" marR="0" lvl="0" indent="0" algn="just" defTabSz="939575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200" b="0" dirty="0">
                        <a:effectLst/>
                      </a:endParaRPr>
                    </a:p>
                    <a:p>
                      <a:pPr marL="0" marR="0" lvl="0" indent="0" algn="just" defTabSz="939575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dirty="0">
                          <a:effectLst/>
                        </a:rPr>
                        <a:t>SIA MED4U</a:t>
                      </a:r>
                    </a:p>
                    <a:p>
                      <a:pPr algn="just" rtl="0" fontAlgn="base"/>
                      <a:endParaRPr lang="it-IT" sz="12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2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8884 </a:t>
                      </a:r>
                    </a:p>
                    <a:p>
                      <a:pPr algn="just" rtl="0" fontAlgn="base"/>
                      <a:r>
                        <a:rPr lang="lv-LV" sz="1200" b="0" dirty="0">
                          <a:effectLst/>
                        </a:rPr>
                        <a:t>info.riga@rure.lv</a:t>
                      </a:r>
                    </a:p>
                    <a:p>
                      <a:pPr algn="just" rtl="0" fontAlgn="base"/>
                      <a:r>
                        <a:rPr lang="lv-LV" sz="1200" b="0" i="0" dirty="0">
                          <a:effectLst/>
                        </a:rPr>
                        <a:t>28010404</a:t>
                      </a: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536694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14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uzsākšana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AD8496A-0403-8848-EBA7-C3F470A09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427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42C4DC3-91DE-3BA1-0B56-8438F7BECBCE}"/>
              </a:ext>
            </a:extLst>
          </p:cNvPr>
          <p:cNvSpPr txBox="1"/>
          <p:nvPr/>
        </p:nvSpPr>
        <p:spPr>
          <a:xfrm>
            <a:off x="1310326" y="5750351"/>
            <a:ext cx="68344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Pakalpojuma sniedzēja koordinators ir pieejams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193977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komponentes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662142D-A72F-F4B2-4565-0234F5D53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518639"/>
              </p:ext>
            </p:extLst>
          </p:nvPr>
        </p:nvGraphicFramePr>
        <p:xfrm>
          <a:off x="1046374" y="1077383"/>
          <a:ext cx="7277493" cy="4494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008816-9914-A690-13E3-011A4AA7E7F2}"/>
              </a:ext>
            </a:extLst>
          </p:cNvPr>
          <p:cNvSpPr txBox="1"/>
          <p:nvPr/>
        </p:nvSpPr>
        <p:spPr>
          <a:xfrm>
            <a:off x="1159495" y="4903454"/>
            <a:ext cx="705124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rgbClr val="000000"/>
                </a:solidFill>
              </a:rPr>
              <a:t>Ā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rsta un sociālā darbinieka pirmreizēja vizīte pacienta dzīvesvietā pirmreizējai veselības, vides un sociālo apstākļu izvērtēšanai un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multiprofesionāla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paliatīvās aprūpes plāna izstrādei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49568499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3C583720AAE409F22AE4083FE064C" ma:contentTypeVersion="17" ma:contentTypeDescription="Create a new document." ma:contentTypeScope="" ma:versionID="13c079e3f15323abd57a409cc524dd88">
  <xsd:schema xmlns:xsd="http://www.w3.org/2001/XMLSchema" xmlns:xs="http://www.w3.org/2001/XMLSchema" xmlns:p="http://schemas.microsoft.com/office/2006/metadata/properties" xmlns:ns3="8e65f5c6-a147-417a-a939-800cb26032c3" xmlns:ns4="6072c56a-b7da-421e-8e24-df6d3c0d73a3" targetNamespace="http://schemas.microsoft.com/office/2006/metadata/properties" ma:root="true" ma:fieldsID="3baf4135bdc896f0d42300b2929b6c04" ns3:_="" ns4:_="">
    <xsd:import namespace="8e65f5c6-a147-417a-a939-800cb26032c3"/>
    <xsd:import namespace="6072c56a-b7da-421e-8e24-df6d3c0d73a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5f5c6-a147-417a-a939-800cb26032c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2c56a-b7da-421e-8e24-df6d3c0d73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72c56a-b7da-421e-8e24-df6d3c0d73a3" xsi:nil="true"/>
  </documentManagement>
</p:properties>
</file>

<file path=customXml/itemProps1.xml><?xml version="1.0" encoding="utf-8"?>
<ds:datastoreItem xmlns:ds="http://schemas.openxmlformats.org/officeDocument/2006/customXml" ds:itemID="{292BF54D-1FDC-4992-8D91-CE1B4BD4D7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65f5c6-a147-417a-a939-800cb26032c3"/>
    <ds:schemaRef ds:uri="6072c56a-b7da-421e-8e24-df6d3c0d73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CD2CB1-7D2F-4ADB-9293-6EE8D1019E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FEAED6-9D4E-4595-BD84-1760EFC39C59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6072c56a-b7da-421e-8e24-df6d3c0d73a3"/>
    <ds:schemaRef ds:uri="8e65f5c6-a147-417a-a939-800cb26032c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49313</TotalTime>
  <Words>804</Words>
  <Application>Microsoft Office PowerPoint</Application>
  <PresentationFormat>On-screen Show (4:3)</PresentationFormat>
  <Paragraphs>196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ヒラギノ角ゴ Pro W3</vt:lpstr>
      <vt:lpstr>89_Prezentacija_templateLV</vt:lpstr>
      <vt:lpstr>Paliatīvās aprūpes mobilās brigādes pakalpojumi pacienta dzīvesvietā</vt:lpstr>
      <vt:lpstr>Kas ir nepieciešams, lai saņemtu pakalpojumu</vt:lpstr>
      <vt:lpstr>Pakalpojuma pieteikšana</vt:lpstr>
      <vt:lpstr>Ārstniecības iestādes, kas nodrošina konsīliju</vt:lpstr>
      <vt:lpstr>Konsīlijam nepieciešamā informācija</vt:lpstr>
      <vt:lpstr>Informācija, kas nepieciešama pakalpojuma pieteikšanai</vt:lpstr>
      <vt:lpstr>Pakalpojumu sniedzēji sadalījumā pa reģioniem</vt:lpstr>
      <vt:lpstr>Pakalpojuma uzsākšana</vt:lpstr>
      <vt:lpstr>Pakalpojuma komponentes</vt:lpstr>
      <vt:lpstr>Veselības aprūpes pakalpojumi</vt:lpstr>
      <vt:lpstr>Veselības aprūpes pakalpojumi</vt:lpstr>
      <vt:lpstr>Sociālās aprūpes un psihosociālās rehabilitācijas pakalpojumi, t.sk. tehniskiem palīglīdzekļi</vt:lpstr>
      <vt:lpstr>Sociālās aprūpes un psihosociālās rehabilitācijas pakalpojumi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Jūlija Voropajeva</cp:lastModifiedBy>
  <cp:revision>287</cp:revision>
  <cp:lastPrinted>2017-09-29T07:08:39Z</cp:lastPrinted>
  <dcterms:created xsi:type="dcterms:W3CDTF">2014-11-20T14:46:47Z</dcterms:created>
  <dcterms:modified xsi:type="dcterms:W3CDTF">2024-01-30T11:25:22Z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0x010100F213C583720AAE409F22AE4083FE064C</vt:lpwstr>
  </property>
</Properties>
</file>