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8" r:id="rId1"/>
  </p:sldMasterIdLst>
  <p:notesMasterIdLst>
    <p:notesMasterId r:id="rId28"/>
  </p:notesMasterIdLst>
  <p:sldIdLst>
    <p:sldId id="982" r:id="rId2"/>
    <p:sldId id="954" r:id="rId3"/>
    <p:sldId id="957" r:id="rId4"/>
    <p:sldId id="958" r:id="rId5"/>
    <p:sldId id="959" r:id="rId6"/>
    <p:sldId id="960" r:id="rId7"/>
    <p:sldId id="980" r:id="rId8"/>
    <p:sldId id="981" r:id="rId9"/>
    <p:sldId id="986" r:id="rId10"/>
    <p:sldId id="979" r:id="rId11"/>
    <p:sldId id="963" r:id="rId12"/>
    <p:sldId id="955" r:id="rId13"/>
    <p:sldId id="984" r:id="rId14"/>
    <p:sldId id="978" r:id="rId15"/>
    <p:sldId id="977" r:id="rId16"/>
    <p:sldId id="961" r:id="rId17"/>
    <p:sldId id="976" r:id="rId18"/>
    <p:sldId id="964" r:id="rId19"/>
    <p:sldId id="965" r:id="rId20"/>
    <p:sldId id="970" r:id="rId21"/>
    <p:sldId id="968" r:id="rId22"/>
    <p:sldId id="966" r:id="rId23"/>
    <p:sldId id="985" r:id="rId24"/>
    <p:sldId id="967" r:id="rId25"/>
    <p:sldId id="971" r:id="rId26"/>
    <p:sldId id="972" r:id="rId2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E7B318-9BA3-CE7C-D4EA-02CF6EDA7164}" name="Inese Barinska" initials="" userId="S::Inese.Barinska@vmnvd.gov.lv::1814ff1c-5bb6-437f-8963-109b566fc328" providerId="AD"/>
  <p188:author id="{57FFD51F-FEDB-DAD3-F7CF-329BC662F35D}" name="Gundars Minalgo" initials="" userId="S::Gundars.Minalgo@vmnvd.gov.lv::229b8eac-1fab-4f06-baea-79680fffd00d" providerId="AD"/>
  <p188:author id="{29FDB531-C0C9-07D6-1AAB-D72038B163DE}" name="Aleksandra Kozlova" initials="AK" userId="S::aleksandra.kozlova@vmnvd.gov.lv::ec96137b-aa4d-401f-8df9-97e41fb33776" providerId="AD"/>
  <p188:author id="{516BD846-8018-5EA0-CFC9-B9CAD579DA11}" name="Irēna Vasiļjeva" initials="" userId="S::Irena.Vasiljeva@vmnvd.gov.lv::f5a5bf7b-f335-46c9-88a7-aebab2fe87fd" providerId="AD"/>
  <p188:author id="{E6441A4C-4E08-4B27-44B7-4AC735CCD5A2}" name="Guntars Pūle" initials="" userId="S::Guntars.Pule@vmnvd.gov.lv::d291ab78-f8fc-47ea-9f50-b7b72e6ebda9" providerId="AD"/>
  <p188:author id="{109C994F-B6A9-9061-AD3F-05B2EC05DD3C}" name="Nils Kolečis" initials="NK" userId="S::Nils.Kolecis@vmnvd.gov.lv::0dfddb5c-5069-4b7e-ae73-9edc0b36b671" providerId="AD"/>
  <p188:author id="{8400CA6C-650B-0ACC-C6C6-A52405863384}" name="Aleksandra Kozlova" initials="AK" userId="Aleksandra Kozlov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34D33-60FF-E0FE-C2AD-7F97CC621116}" v="97" dt="2024-06-06T05:54:46.234"/>
    <p1510:client id="{C5EB1B8A-1A0D-C71B-87FC-AEEA5731883E}" v="93" dt="2024-06-06T10:07:25.722"/>
    <p1510:client id="{D0970C8F-0781-4677-A422-B33F7A79FD82}" v="300" dt="2024-06-06T13:54:16.587"/>
    <p1510:client id="{D678027A-296F-6A8E-D044-DDD38F0C633D}" v="1" dt="2024-06-06T07:23:13.727"/>
    <p1510:client id="{D9D5444B-CD2D-A735-EC0C-D2AAB4F4BD76}" v="4" dt="2024-06-06T05:51:53.399"/>
    <p1510:client id="{FEBD0908-1A8A-4B53-992C-FB743E655D06}" v="39" dt="2024-06-06T06:06:50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9BD44-8998-45A8-85CD-752E6A04C90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lv-LV"/>
        </a:p>
      </dgm:t>
    </dgm:pt>
    <dgm:pt modelId="{766475AD-79F3-4504-8618-A1B53447459A}">
      <dgm:prSet phldrT="[Text]"/>
      <dgm:spPr/>
      <dgm:t>
        <a:bodyPr/>
        <a:lstStyle/>
        <a:p>
          <a:pPr rtl="0"/>
          <a:r>
            <a:rPr lang="lv-LV">
              <a:latin typeface="Verdana"/>
              <a:ea typeface="Verdana"/>
            </a:rPr>
            <a:t>Kā pārbaudīt vai ir reģistrēts sadarbības platformā (AUTH)? </a:t>
          </a:r>
        </a:p>
      </dgm:t>
    </dgm:pt>
    <dgm:pt modelId="{9FA26C19-16AE-4516-9BAB-683AD3D6F8BB}" type="parTrans" cxnId="{AE2D916F-30AC-4ABE-8627-D210BF911F02}">
      <dgm:prSet/>
      <dgm:spPr/>
      <dgm:t>
        <a:bodyPr/>
        <a:lstStyle/>
        <a:p>
          <a:endParaRPr lang="lv-LV"/>
        </a:p>
      </dgm:t>
    </dgm:pt>
    <dgm:pt modelId="{9EE29041-0983-4E4A-90F1-976FE0FBF174}" type="sibTrans" cxnId="{AE2D916F-30AC-4ABE-8627-D210BF911F02}">
      <dgm:prSet/>
      <dgm:spPr/>
      <dgm:t>
        <a:bodyPr/>
        <a:lstStyle/>
        <a:p>
          <a:endParaRPr lang="lv-LV"/>
        </a:p>
      </dgm:t>
    </dgm:pt>
    <dgm:pt modelId="{AF603617-C39B-4098-81E2-5B1738598693}">
      <dgm:prSet phldrT="[Text]"/>
      <dgm:spPr/>
      <dgm:t>
        <a:bodyPr/>
        <a:lstStyle/>
        <a:p>
          <a:r>
            <a:rPr lang="lv-LV">
              <a:latin typeface="Verdana"/>
              <a:ea typeface="Verdana"/>
            </a:rPr>
            <a:t>Pieslēdzoties ar eID un eParaksts Mobile portālā eveseliba.gov.lv</a:t>
          </a:r>
        </a:p>
      </dgm:t>
    </dgm:pt>
    <dgm:pt modelId="{CD4468C3-AACC-4181-8FF7-0A3CEA910D09}" type="parTrans" cxnId="{F9839FDB-CD92-44C1-900C-0C95E8342EB8}">
      <dgm:prSet/>
      <dgm:spPr/>
      <dgm:t>
        <a:bodyPr/>
        <a:lstStyle/>
        <a:p>
          <a:endParaRPr lang="lv-LV"/>
        </a:p>
      </dgm:t>
    </dgm:pt>
    <dgm:pt modelId="{29E3988C-007F-4E24-ADE2-A733F95AC666}" type="sibTrans" cxnId="{F9839FDB-CD92-44C1-900C-0C95E8342EB8}">
      <dgm:prSet/>
      <dgm:spPr/>
      <dgm:t>
        <a:bodyPr/>
        <a:lstStyle/>
        <a:p>
          <a:endParaRPr lang="lv-LV"/>
        </a:p>
      </dgm:t>
    </dgm:pt>
    <dgm:pt modelId="{0F11F7F1-E055-414D-A305-2A59FA4B8E53}">
      <dgm:prSet phldrT="[Text]"/>
      <dgm:spPr/>
      <dgm:t>
        <a:bodyPr/>
        <a:lstStyle/>
        <a:p>
          <a:pPr rtl="0"/>
          <a:r>
            <a:rPr lang="lv-LV">
              <a:latin typeface="Verdana"/>
              <a:ea typeface="Verdana"/>
            </a:rPr>
            <a:t>Cik ilgi būs pieejams </a:t>
          </a:r>
          <a:r>
            <a:rPr lang="lv-LV" err="1">
              <a:latin typeface="Verdana"/>
              <a:ea typeface="Verdana"/>
            </a:rPr>
            <a:t>Smart</a:t>
          </a:r>
          <a:r>
            <a:rPr lang="lv-LV">
              <a:latin typeface="Verdana"/>
              <a:ea typeface="Verdana"/>
            </a:rPr>
            <a:t> ID E-veselības portālā? </a:t>
          </a:r>
        </a:p>
      </dgm:t>
    </dgm:pt>
    <dgm:pt modelId="{B8D7721C-9152-4D1A-A80C-946438B70644}" type="parTrans" cxnId="{BD19FD93-1D5D-4107-A9FB-CDB31798A19F}">
      <dgm:prSet/>
      <dgm:spPr/>
      <dgm:t>
        <a:bodyPr/>
        <a:lstStyle/>
        <a:p>
          <a:endParaRPr lang="lv-LV"/>
        </a:p>
      </dgm:t>
    </dgm:pt>
    <dgm:pt modelId="{5813F772-1FA0-46F6-A8F9-93B04E127948}" type="sibTrans" cxnId="{BD19FD93-1D5D-4107-A9FB-CDB31798A19F}">
      <dgm:prSet/>
      <dgm:spPr/>
      <dgm:t>
        <a:bodyPr/>
        <a:lstStyle/>
        <a:p>
          <a:endParaRPr lang="lv-LV"/>
        </a:p>
      </dgm:t>
    </dgm:pt>
    <dgm:pt modelId="{C24481BD-CEEB-4B81-A707-A78FC6AE0FE6}">
      <dgm:prSet phldrT="[Text]"/>
      <dgm:spPr/>
      <dgm:t>
        <a:bodyPr/>
        <a:lstStyle/>
        <a:p>
          <a:r>
            <a:rPr lang="lv-LV" dirty="0">
              <a:latin typeface="Verdana"/>
              <a:ea typeface="Verdana"/>
            </a:rPr>
            <a:t>Kamēr nebūs sakārtoti ārstniecības personām paaugstinātās drošības kvalificēti līdzekļi un tiesības sistēmās, un pieslēgtas </a:t>
          </a:r>
          <a:r>
            <a:rPr lang="lv-LV">
              <a:latin typeface="Verdana"/>
              <a:ea typeface="Verdana"/>
            </a:rPr>
            <a:t>visas integratoru sistēmas</a:t>
          </a:r>
        </a:p>
      </dgm:t>
    </dgm:pt>
    <dgm:pt modelId="{E975CF35-312F-44AC-B13E-6789F30D11E4}" type="parTrans" cxnId="{28C8CC3A-F9DD-426B-99FD-7C818FAB538C}">
      <dgm:prSet/>
      <dgm:spPr/>
      <dgm:t>
        <a:bodyPr/>
        <a:lstStyle/>
        <a:p>
          <a:endParaRPr lang="lv-LV"/>
        </a:p>
      </dgm:t>
    </dgm:pt>
    <dgm:pt modelId="{B7B2D3EA-D8C1-4337-BF6F-695ACA03CA95}" type="sibTrans" cxnId="{28C8CC3A-F9DD-426B-99FD-7C818FAB538C}">
      <dgm:prSet/>
      <dgm:spPr/>
      <dgm:t>
        <a:bodyPr/>
        <a:lstStyle/>
        <a:p>
          <a:endParaRPr lang="lv-LV"/>
        </a:p>
      </dgm:t>
    </dgm:pt>
    <dgm:pt modelId="{8A81ABF7-B6F0-4BEA-840F-9DDFBB7B5D80}">
      <dgm:prSet phldrT="[Text]"/>
      <dgm:spPr/>
      <dgm:t>
        <a:bodyPr/>
        <a:lstStyle/>
        <a:p>
          <a:r>
            <a:rPr lang="lv-LV">
              <a:latin typeface="Verdana"/>
              <a:ea typeface="Verdana"/>
            </a:rPr>
            <a:t>Svarīgi!</a:t>
          </a:r>
        </a:p>
      </dgm:t>
    </dgm:pt>
    <dgm:pt modelId="{0FAACBF7-8E9C-4B44-BA1B-A9F51B7FDFB9}" type="parTrans" cxnId="{6C2C8424-244A-4A66-9BFD-9D45421FDE5A}">
      <dgm:prSet/>
      <dgm:spPr/>
      <dgm:t>
        <a:bodyPr/>
        <a:lstStyle/>
        <a:p>
          <a:endParaRPr lang="lv-LV"/>
        </a:p>
      </dgm:t>
    </dgm:pt>
    <dgm:pt modelId="{AC076599-AF63-4154-82AB-B1D169DF3C2B}" type="sibTrans" cxnId="{6C2C8424-244A-4A66-9BFD-9D45421FDE5A}">
      <dgm:prSet/>
      <dgm:spPr/>
      <dgm:t>
        <a:bodyPr/>
        <a:lstStyle/>
        <a:p>
          <a:endParaRPr lang="lv-LV"/>
        </a:p>
      </dgm:t>
    </dgm:pt>
    <dgm:pt modelId="{0527A597-3C37-462C-B23B-3A202F1128BB}">
      <dgm:prSet phldrT="[Text]"/>
      <dgm:spPr/>
      <dgm:t>
        <a:bodyPr/>
        <a:lstStyle/>
        <a:p>
          <a:pPr rtl="0"/>
          <a:r>
            <a:rPr lang="lv-LV">
              <a:latin typeface="Verdana"/>
              <a:ea typeface="Verdana"/>
            </a:rPr>
            <a:t>Nodrošināt eID un/vai eParaksts mobile </a:t>
          </a:r>
        </a:p>
      </dgm:t>
    </dgm:pt>
    <dgm:pt modelId="{D8C488FA-7173-47F8-ABEC-B003D87BE60B}" type="parTrans" cxnId="{897BDA62-460A-497B-825F-B3F6D3CE0A4D}">
      <dgm:prSet/>
      <dgm:spPr/>
      <dgm:t>
        <a:bodyPr/>
        <a:lstStyle/>
        <a:p>
          <a:endParaRPr lang="lv-LV"/>
        </a:p>
      </dgm:t>
    </dgm:pt>
    <dgm:pt modelId="{A20DBC22-2541-4A73-AC8D-0011C530E59D}" type="sibTrans" cxnId="{897BDA62-460A-497B-825F-B3F6D3CE0A4D}">
      <dgm:prSet/>
      <dgm:spPr/>
      <dgm:t>
        <a:bodyPr/>
        <a:lstStyle/>
        <a:p>
          <a:endParaRPr lang="lv-LV"/>
        </a:p>
      </dgm:t>
    </dgm:pt>
    <dgm:pt modelId="{7CF076A8-BDC7-466B-8835-7F997610D219}">
      <dgm:prSet phldrT="[Text]"/>
      <dgm:spPr/>
      <dgm:t>
        <a:bodyPr/>
        <a:lstStyle/>
        <a:p>
          <a:r>
            <a:rPr lang="lv-LV">
              <a:latin typeface="Verdana"/>
              <a:ea typeface="Verdana"/>
            </a:rPr>
            <a:t>Nodrošināt karšu lasītāju un/vai eParaksts Mobile pēdējo versiju telefonā</a:t>
          </a:r>
        </a:p>
      </dgm:t>
    </dgm:pt>
    <dgm:pt modelId="{40CE973F-A723-48EB-AE04-697F67F3E38D}" type="parTrans" cxnId="{02D3CEBD-219F-4FAD-9B25-2AFED928F60E}">
      <dgm:prSet/>
      <dgm:spPr/>
      <dgm:t>
        <a:bodyPr/>
        <a:lstStyle/>
        <a:p>
          <a:endParaRPr lang="lv-LV"/>
        </a:p>
      </dgm:t>
    </dgm:pt>
    <dgm:pt modelId="{545ADE32-9A6A-415A-AF48-6A012E161DE1}" type="sibTrans" cxnId="{02D3CEBD-219F-4FAD-9B25-2AFED928F60E}">
      <dgm:prSet/>
      <dgm:spPr/>
      <dgm:t>
        <a:bodyPr/>
        <a:lstStyle/>
        <a:p>
          <a:endParaRPr lang="lv-LV"/>
        </a:p>
      </dgm:t>
    </dgm:pt>
    <dgm:pt modelId="{BE15DB50-E4A2-41A6-BD1B-E114A3B4F7A9}">
      <dgm:prSet phldrT="[Text]"/>
      <dgm:spPr/>
      <dgm:t>
        <a:bodyPr/>
        <a:lstStyle/>
        <a:p>
          <a:r>
            <a:rPr lang="lv-LV">
              <a:latin typeface="Verdana"/>
              <a:ea typeface="Verdana"/>
            </a:rPr>
            <a:t>Jābūt piereģistrētām lomām un darbavietām sadarbības platformā (AUTH)</a:t>
          </a:r>
        </a:p>
      </dgm:t>
    </dgm:pt>
    <dgm:pt modelId="{C529949C-E5A0-42AA-9E4D-C2E700E5E2DC}" type="parTrans" cxnId="{EA83A2B7-B1C9-4F93-8E41-44E81B1E2ECC}">
      <dgm:prSet/>
      <dgm:spPr/>
      <dgm:t>
        <a:bodyPr/>
        <a:lstStyle/>
        <a:p>
          <a:endParaRPr lang="lv-LV"/>
        </a:p>
      </dgm:t>
    </dgm:pt>
    <dgm:pt modelId="{E4847EF7-77B0-4A27-A2AF-D917EAC5670E}" type="sibTrans" cxnId="{EA83A2B7-B1C9-4F93-8E41-44E81B1E2ECC}">
      <dgm:prSet/>
      <dgm:spPr/>
      <dgm:t>
        <a:bodyPr/>
        <a:lstStyle/>
        <a:p>
          <a:endParaRPr lang="lv-LV"/>
        </a:p>
      </dgm:t>
    </dgm:pt>
    <dgm:pt modelId="{DA9AADAE-9D65-4B30-9194-6A24A9D66362}">
      <dgm:prSet phldrT="[Text]"/>
      <dgm:spPr/>
      <dgm:t>
        <a:bodyPr/>
        <a:lstStyle/>
        <a:p>
          <a:pPr rtl="0"/>
          <a:r>
            <a:rPr lang="lv-LV" dirty="0">
              <a:latin typeface="Verdana"/>
              <a:ea typeface="Verdana"/>
            </a:rPr>
            <a:t>Kad būs pieejams </a:t>
          </a:r>
          <a:r>
            <a:rPr lang="lv-LV" dirty="0" err="1">
              <a:latin typeface="Verdana"/>
              <a:ea typeface="Verdana"/>
            </a:rPr>
            <a:t>Smart</a:t>
          </a:r>
          <a:r>
            <a:rPr lang="lv-LV" dirty="0">
              <a:latin typeface="Verdana"/>
              <a:ea typeface="Verdana"/>
            </a:rPr>
            <a:t> ID saistītajās (integratoru) informāciju sistēmās? </a:t>
          </a:r>
        </a:p>
      </dgm:t>
    </dgm:pt>
    <dgm:pt modelId="{9CF408DB-469C-4D2C-8EEA-269B182A5EF5}" type="parTrans" cxnId="{95796C79-476B-4DA8-98B1-F41B068109CC}">
      <dgm:prSet/>
      <dgm:spPr/>
      <dgm:t>
        <a:bodyPr/>
        <a:lstStyle/>
        <a:p>
          <a:endParaRPr lang="lv-LV"/>
        </a:p>
      </dgm:t>
    </dgm:pt>
    <dgm:pt modelId="{4597C9F6-B320-4241-B361-57CFA50A43BE}" type="sibTrans" cxnId="{95796C79-476B-4DA8-98B1-F41B068109CC}">
      <dgm:prSet/>
      <dgm:spPr/>
      <dgm:t>
        <a:bodyPr/>
        <a:lstStyle/>
        <a:p>
          <a:endParaRPr lang="lv-LV"/>
        </a:p>
      </dgm:t>
    </dgm:pt>
    <dgm:pt modelId="{D744B33B-B019-4739-B117-26F4501C4FBE}">
      <dgm:prSet phldrT="[Text]"/>
      <dgm:spPr/>
      <dgm:t>
        <a:bodyPr/>
        <a:lstStyle/>
        <a:p>
          <a:pPr rtl="0"/>
          <a:r>
            <a:rPr lang="lv-LV">
              <a:latin typeface="Verdana"/>
              <a:ea typeface="Verdana"/>
            </a:rPr>
            <a:t>Nav plānots, E-veselības portāls ir izņēmuma gadījums lai nodrošinātu pakalpojumu sniegšanas nepārtrauktību </a:t>
          </a:r>
        </a:p>
      </dgm:t>
    </dgm:pt>
    <dgm:pt modelId="{083FA4FC-640E-4977-A004-B18F1467679D}" type="parTrans" cxnId="{CE451339-7FAC-4DB7-9A64-C5B2910D6526}">
      <dgm:prSet/>
      <dgm:spPr/>
      <dgm:t>
        <a:bodyPr/>
        <a:lstStyle/>
        <a:p>
          <a:endParaRPr lang="lv-LV"/>
        </a:p>
      </dgm:t>
    </dgm:pt>
    <dgm:pt modelId="{06AEDF26-6209-4B01-8CDE-958B949837B4}" type="sibTrans" cxnId="{CE451339-7FAC-4DB7-9A64-C5B2910D6526}">
      <dgm:prSet/>
      <dgm:spPr/>
      <dgm:t>
        <a:bodyPr/>
        <a:lstStyle/>
        <a:p>
          <a:endParaRPr lang="lv-LV"/>
        </a:p>
      </dgm:t>
    </dgm:pt>
    <dgm:pt modelId="{1EB96472-0FC0-41D7-A24F-C698D5AC4129}" type="pres">
      <dgm:prSet presAssocID="{B0F9BD44-8998-45A8-85CD-752E6A04C909}" presName="linear" presStyleCnt="0">
        <dgm:presLayoutVars>
          <dgm:animLvl val="lvl"/>
          <dgm:resizeHandles val="exact"/>
        </dgm:presLayoutVars>
      </dgm:prSet>
      <dgm:spPr/>
    </dgm:pt>
    <dgm:pt modelId="{5BD37F9C-3635-4995-B6C2-809515DDE054}" type="pres">
      <dgm:prSet presAssocID="{8A81ABF7-B6F0-4BEA-840F-9DDFBB7B5D8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FBE5612-2DB0-4284-9B46-E50AC5761B1A}" type="pres">
      <dgm:prSet presAssocID="{8A81ABF7-B6F0-4BEA-840F-9DDFBB7B5D80}" presName="childText" presStyleLbl="revTx" presStyleIdx="0" presStyleCnt="4">
        <dgm:presLayoutVars>
          <dgm:bulletEnabled val="1"/>
        </dgm:presLayoutVars>
      </dgm:prSet>
      <dgm:spPr/>
    </dgm:pt>
    <dgm:pt modelId="{807CCD4C-CEAC-4C0A-9604-DE193B56B13E}" type="pres">
      <dgm:prSet presAssocID="{766475AD-79F3-4504-8618-A1B53447459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B9AF59E-46B3-436A-966A-A477E5782301}" type="pres">
      <dgm:prSet presAssocID="{766475AD-79F3-4504-8618-A1B53447459A}" presName="childText" presStyleLbl="revTx" presStyleIdx="1" presStyleCnt="4">
        <dgm:presLayoutVars>
          <dgm:bulletEnabled val="1"/>
        </dgm:presLayoutVars>
      </dgm:prSet>
      <dgm:spPr/>
    </dgm:pt>
    <dgm:pt modelId="{C5F412E5-9134-4D82-891B-A98C36F1D20D}" type="pres">
      <dgm:prSet presAssocID="{0F11F7F1-E055-414D-A305-2A59FA4B8E5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AA3077-CE70-4F00-BE76-D664116AD1A4}" type="pres">
      <dgm:prSet presAssocID="{0F11F7F1-E055-414D-A305-2A59FA4B8E53}" presName="childText" presStyleLbl="revTx" presStyleIdx="2" presStyleCnt="4">
        <dgm:presLayoutVars>
          <dgm:bulletEnabled val="1"/>
        </dgm:presLayoutVars>
      </dgm:prSet>
      <dgm:spPr/>
    </dgm:pt>
    <dgm:pt modelId="{655C0AA5-DC04-4B78-AC41-E55A3B835788}" type="pres">
      <dgm:prSet presAssocID="{DA9AADAE-9D65-4B30-9194-6A24A9D6636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4BA7A1A-F798-4967-BCE3-567BD2E97DDE}" type="pres">
      <dgm:prSet presAssocID="{DA9AADAE-9D65-4B30-9194-6A24A9D66362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C2C8424-244A-4A66-9BFD-9D45421FDE5A}" srcId="{B0F9BD44-8998-45A8-85CD-752E6A04C909}" destId="{8A81ABF7-B6F0-4BEA-840F-9DDFBB7B5D80}" srcOrd="0" destOrd="0" parTransId="{0FAACBF7-8E9C-4B44-BA1B-A9F51B7FDFB9}" sibTransId="{AC076599-AF63-4154-82AB-B1D169DF3C2B}"/>
    <dgm:cxn modelId="{CE451339-7FAC-4DB7-9A64-C5B2910D6526}" srcId="{DA9AADAE-9D65-4B30-9194-6A24A9D66362}" destId="{D744B33B-B019-4739-B117-26F4501C4FBE}" srcOrd="0" destOrd="0" parTransId="{083FA4FC-640E-4977-A004-B18F1467679D}" sibTransId="{06AEDF26-6209-4B01-8CDE-958B949837B4}"/>
    <dgm:cxn modelId="{28C8CC3A-F9DD-426B-99FD-7C818FAB538C}" srcId="{0F11F7F1-E055-414D-A305-2A59FA4B8E53}" destId="{C24481BD-CEEB-4B81-A707-A78FC6AE0FE6}" srcOrd="0" destOrd="0" parTransId="{E975CF35-312F-44AC-B13E-6789F30D11E4}" sibTransId="{B7B2D3EA-D8C1-4337-BF6F-695ACA03CA95}"/>
    <dgm:cxn modelId="{897BDA62-460A-497B-825F-B3F6D3CE0A4D}" srcId="{8A81ABF7-B6F0-4BEA-840F-9DDFBB7B5D80}" destId="{0527A597-3C37-462C-B23B-3A202F1128BB}" srcOrd="0" destOrd="0" parTransId="{D8C488FA-7173-47F8-ABEC-B003D87BE60B}" sibTransId="{A20DBC22-2541-4A73-AC8D-0011C530E59D}"/>
    <dgm:cxn modelId="{36AC5C68-78AE-4D09-BB74-614B1CAF6285}" type="presOf" srcId="{0F11F7F1-E055-414D-A305-2A59FA4B8E53}" destId="{C5F412E5-9134-4D82-891B-A98C36F1D20D}" srcOrd="0" destOrd="0" presId="urn:microsoft.com/office/officeart/2005/8/layout/vList2"/>
    <dgm:cxn modelId="{DD986A49-1D3D-478E-A5BD-022769B7AA26}" type="presOf" srcId="{AF603617-C39B-4098-81E2-5B1738598693}" destId="{1B9AF59E-46B3-436A-966A-A477E5782301}" srcOrd="0" destOrd="0" presId="urn:microsoft.com/office/officeart/2005/8/layout/vList2"/>
    <dgm:cxn modelId="{AE2D916F-30AC-4ABE-8627-D210BF911F02}" srcId="{B0F9BD44-8998-45A8-85CD-752E6A04C909}" destId="{766475AD-79F3-4504-8618-A1B53447459A}" srcOrd="1" destOrd="0" parTransId="{9FA26C19-16AE-4516-9BAB-683AD3D6F8BB}" sibTransId="{9EE29041-0983-4E4A-90F1-976FE0FBF174}"/>
    <dgm:cxn modelId="{95796C79-476B-4DA8-98B1-F41B068109CC}" srcId="{B0F9BD44-8998-45A8-85CD-752E6A04C909}" destId="{DA9AADAE-9D65-4B30-9194-6A24A9D66362}" srcOrd="3" destOrd="0" parTransId="{9CF408DB-469C-4D2C-8EEA-269B182A5EF5}" sibTransId="{4597C9F6-B320-4241-B361-57CFA50A43BE}"/>
    <dgm:cxn modelId="{494ED879-8174-422D-86DB-BAAF2645307C}" type="presOf" srcId="{BE15DB50-E4A2-41A6-BD1B-E114A3B4F7A9}" destId="{1FBE5612-2DB0-4284-9B46-E50AC5761B1A}" srcOrd="0" destOrd="2" presId="urn:microsoft.com/office/officeart/2005/8/layout/vList2"/>
    <dgm:cxn modelId="{11BCF586-50EA-495E-8580-4F711487215D}" type="presOf" srcId="{8A81ABF7-B6F0-4BEA-840F-9DDFBB7B5D80}" destId="{5BD37F9C-3635-4995-B6C2-809515DDE054}" srcOrd="0" destOrd="0" presId="urn:microsoft.com/office/officeart/2005/8/layout/vList2"/>
    <dgm:cxn modelId="{02B96E87-1031-4A4A-B013-96DF136F17D4}" type="presOf" srcId="{0527A597-3C37-462C-B23B-3A202F1128BB}" destId="{1FBE5612-2DB0-4284-9B46-E50AC5761B1A}" srcOrd="0" destOrd="0" presId="urn:microsoft.com/office/officeart/2005/8/layout/vList2"/>
    <dgm:cxn modelId="{8DC54A8C-E635-48BE-A2D6-E7F44D4A1322}" type="presOf" srcId="{DA9AADAE-9D65-4B30-9194-6A24A9D66362}" destId="{655C0AA5-DC04-4B78-AC41-E55A3B835788}" srcOrd="0" destOrd="0" presId="urn:microsoft.com/office/officeart/2005/8/layout/vList2"/>
    <dgm:cxn modelId="{BD19FD93-1D5D-4107-A9FB-CDB31798A19F}" srcId="{B0F9BD44-8998-45A8-85CD-752E6A04C909}" destId="{0F11F7F1-E055-414D-A305-2A59FA4B8E53}" srcOrd="2" destOrd="0" parTransId="{B8D7721C-9152-4D1A-A80C-946438B70644}" sibTransId="{5813F772-1FA0-46F6-A8F9-93B04E127948}"/>
    <dgm:cxn modelId="{29BCFCB3-DEAE-46A5-903D-77BD33121564}" type="presOf" srcId="{766475AD-79F3-4504-8618-A1B53447459A}" destId="{807CCD4C-CEAC-4C0A-9604-DE193B56B13E}" srcOrd="0" destOrd="0" presId="urn:microsoft.com/office/officeart/2005/8/layout/vList2"/>
    <dgm:cxn modelId="{EA83A2B7-B1C9-4F93-8E41-44E81B1E2ECC}" srcId="{8A81ABF7-B6F0-4BEA-840F-9DDFBB7B5D80}" destId="{BE15DB50-E4A2-41A6-BD1B-E114A3B4F7A9}" srcOrd="2" destOrd="0" parTransId="{C529949C-E5A0-42AA-9E4D-C2E700E5E2DC}" sibTransId="{E4847EF7-77B0-4A27-A2AF-D917EAC5670E}"/>
    <dgm:cxn modelId="{67F3D6BC-CFBE-458E-8F27-D09A7873A296}" type="presOf" srcId="{D744B33B-B019-4739-B117-26F4501C4FBE}" destId="{34BA7A1A-F798-4967-BCE3-567BD2E97DDE}" srcOrd="0" destOrd="0" presId="urn:microsoft.com/office/officeart/2005/8/layout/vList2"/>
    <dgm:cxn modelId="{02D3CEBD-219F-4FAD-9B25-2AFED928F60E}" srcId="{8A81ABF7-B6F0-4BEA-840F-9DDFBB7B5D80}" destId="{7CF076A8-BDC7-466B-8835-7F997610D219}" srcOrd="1" destOrd="0" parTransId="{40CE973F-A723-48EB-AE04-697F67F3E38D}" sibTransId="{545ADE32-9A6A-415A-AF48-6A012E161DE1}"/>
    <dgm:cxn modelId="{44AC58D2-ED5B-47BC-8159-8E88784692DA}" type="presOf" srcId="{C24481BD-CEEB-4B81-A707-A78FC6AE0FE6}" destId="{1CAA3077-CE70-4F00-BE76-D664116AD1A4}" srcOrd="0" destOrd="0" presId="urn:microsoft.com/office/officeart/2005/8/layout/vList2"/>
    <dgm:cxn modelId="{F9839FDB-CD92-44C1-900C-0C95E8342EB8}" srcId="{766475AD-79F3-4504-8618-A1B53447459A}" destId="{AF603617-C39B-4098-81E2-5B1738598693}" srcOrd="0" destOrd="0" parTransId="{CD4468C3-AACC-4181-8FF7-0A3CEA910D09}" sibTransId="{29E3988C-007F-4E24-ADE2-A733F95AC666}"/>
    <dgm:cxn modelId="{AB4D96E8-DE6B-4497-B994-9ED9BD6BC5E4}" type="presOf" srcId="{B0F9BD44-8998-45A8-85CD-752E6A04C909}" destId="{1EB96472-0FC0-41D7-A24F-C698D5AC4129}" srcOrd="0" destOrd="0" presId="urn:microsoft.com/office/officeart/2005/8/layout/vList2"/>
    <dgm:cxn modelId="{78EA53EF-6C89-4DBA-B225-A93762AD30A9}" type="presOf" srcId="{7CF076A8-BDC7-466B-8835-7F997610D219}" destId="{1FBE5612-2DB0-4284-9B46-E50AC5761B1A}" srcOrd="0" destOrd="1" presId="urn:microsoft.com/office/officeart/2005/8/layout/vList2"/>
    <dgm:cxn modelId="{153C71E6-CDA0-4F0B-8F7F-9BA77F61969F}" type="presParOf" srcId="{1EB96472-0FC0-41D7-A24F-C698D5AC4129}" destId="{5BD37F9C-3635-4995-B6C2-809515DDE054}" srcOrd="0" destOrd="0" presId="urn:microsoft.com/office/officeart/2005/8/layout/vList2"/>
    <dgm:cxn modelId="{4D357D37-F185-46D8-AB88-D3B8A1EDC1C7}" type="presParOf" srcId="{1EB96472-0FC0-41D7-A24F-C698D5AC4129}" destId="{1FBE5612-2DB0-4284-9B46-E50AC5761B1A}" srcOrd="1" destOrd="0" presId="urn:microsoft.com/office/officeart/2005/8/layout/vList2"/>
    <dgm:cxn modelId="{1A3CABC3-3DB8-4BD9-9602-556EDA4C2BAD}" type="presParOf" srcId="{1EB96472-0FC0-41D7-A24F-C698D5AC4129}" destId="{807CCD4C-CEAC-4C0A-9604-DE193B56B13E}" srcOrd="2" destOrd="0" presId="urn:microsoft.com/office/officeart/2005/8/layout/vList2"/>
    <dgm:cxn modelId="{E34B43A2-F9DD-4DC1-86EE-D4565B4044B2}" type="presParOf" srcId="{1EB96472-0FC0-41D7-A24F-C698D5AC4129}" destId="{1B9AF59E-46B3-436A-966A-A477E5782301}" srcOrd="3" destOrd="0" presId="urn:microsoft.com/office/officeart/2005/8/layout/vList2"/>
    <dgm:cxn modelId="{0464F432-038E-4A5E-9D4A-2038285A623A}" type="presParOf" srcId="{1EB96472-0FC0-41D7-A24F-C698D5AC4129}" destId="{C5F412E5-9134-4D82-891B-A98C36F1D20D}" srcOrd="4" destOrd="0" presId="urn:microsoft.com/office/officeart/2005/8/layout/vList2"/>
    <dgm:cxn modelId="{81F71390-E360-49D9-BDF4-C7AD5E732B52}" type="presParOf" srcId="{1EB96472-0FC0-41D7-A24F-C698D5AC4129}" destId="{1CAA3077-CE70-4F00-BE76-D664116AD1A4}" srcOrd="5" destOrd="0" presId="urn:microsoft.com/office/officeart/2005/8/layout/vList2"/>
    <dgm:cxn modelId="{95573806-6723-4BDA-926F-36F40394D570}" type="presParOf" srcId="{1EB96472-0FC0-41D7-A24F-C698D5AC4129}" destId="{655C0AA5-DC04-4B78-AC41-E55A3B835788}" srcOrd="6" destOrd="0" presId="urn:microsoft.com/office/officeart/2005/8/layout/vList2"/>
    <dgm:cxn modelId="{CEFA4DFC-FC23-468C-A6B7-494D12E15AAB}" type="presParOf" srcId="{1EB96472-0FC0-41D7-A24F-C698D5AC4129}" destId="{34BA7A1A-F798-4967-BCE3-567BD2E97DD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D1005-3A1F-4B62-82A4-D0D532A2C6BA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5082FF73-2F54-4666-A263-72527F299770}">
      <dgm:prSet phldrT="[Teksts]" custT="1"/>
      <dgm:spPr/>
      <dgm:t>
        <a:bodyPr/>
        <a:lstStyle/>
        <a:p>
          <a:pPr algn="l"/>
          <a:r>
            <a:rPr lang="lv-LV" sz="1600" b="1">
              <a:solidFill>
                <a:schemeClr val="tx1"/>
              </a:solidFill>
              <a:latin typeface="Poppins"/>
              <a:cs typeface="Poppins"/>
            </a:rPr>
            <a:t>10 laboratoriju sistēmu integratori</a:t>
          </a:r>
        </a:p>
      </dgm:t>
    </dgm:pt>
    <dgm:pt modelId="{282E416D-4C35-46D5-9383-630C8529F5C1}" type="parTrans" cxnId="{36BCD2CE-3C69-45A6-BCB9-D42428A700FE}">
      <dgm:prSet/>
      <dgm:spPr/>
      <dgm:t>
        <a:bodyPr/>
        <a:lstStyle/>
        <a:p>
          <a:endParaRPr lang="lv-LV"/>
        </a:p>
      </dgm:t>
    </dgm:pt>
    <dgm:pt modelId="{C18CF157-A656-4870-B2AB-284C9238B676}" type="sibTrans" cxnId="{36BCD2CE-3C69-45A6-BCB9-D42428A700FE}">
      <dgm:prSet/>
      <dgm:spPr/>
      <dgm:t>
        <a:bodyPr/>
        <a:lstStyle/>
        <a:p>
          <a:endParaRPr lang="lv-LV"/>
        </a:p>
      </dgm:t>
    </dgm:pt>
    <dgm:pt modelId="{BCC01849-DD91-4783-8085-93CBD536A6AC}">
      <dgm:prSet phldrT="[Teksts]" custT="1"/>
      <dgm:spPr/>
      <dgm:t>
        <a:bodyPr/>
        <a:lstStyle/>
        <a:p>
          <a:pPr algn="l"/>
          <a:r>
            <a:rPr lang="lv-LV" sz="1600" b="1">
              <a:solidFill>
                <a:schemeClr val="tx1"/>
              </a:solidFill>
              <a:latin typeface="Poppins"/>
              <a:cs typeface="Poppins"/>
            </a:rPr>
            <a:t>36 ĀI laboratorijas</a:t>
          </a:r>
        </a:p>
      </dgm:t>
    </dgm:pt>
    <dgm:pt modelId="{4D14BEEC-11FA-4380-9B87-B7E9ADCBA03A}" type="parTrans" cxnId="{38F8634C-1E05-44B8-96DB-D1D6A6E0EA45}">
      <dgm:prSet/>
      <dgm:spPr/>
      <dgm:t>
        <a:bodyPr/>
        <a:lstStyle/>
        <a:p>
          <a:endParaRPr lang="lv-LV"/>
        </a:p>
      </dgm:t>
    </dgm:pt>
    <dgm:pt modelId="{DB0908EE-D2C9-4EE6-A527-ACA5A605FA42}" type="sibTrans" cxnId="{38F8634C-1E05-44B8-96DB-D1D6A6E0EA45}">
      <dgm:prSet/>
      <dgm:spPr/>
      <dgm:t>
        <a:bodyPr/>
        <a:lstStyle/>
        <a:p>
          <a:endParaRPr lang="lv-LV"/>
        </a:p>
      </dgm:t>
    </dgm:pt>
    <dgm:pt modelId="{C2374839-5AF4-9D4D-865D-E673AA55978F}" type="pres">
      <dgm:prSet presAssocID="{9E1D1005-3A1F-4B62-82A4-D0D532A2C6BA}" presName="Name0" presStyleCnt="0">
        <dgm:presLayoutVars>
          <dgm:dir/>
          <dgm:animLvl val="lvl"/>
          <dgm:resizeHandles val="exact"/>
        </dgm:presLayoutVars>
      </dgm:prSet>
      <dgm:spPr/>
    </dgm:pt>
    <dgm:pt modelId="{B0D5D9CC-1EF4-024C-93F0-2DF952F1368E}" type="pres">
      <dgm:prSet presAssocID="{5082FF73-2F54-4666-A263-72527F29977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6AF384A-47FB-CF44-9124-D2A31C7BC460}" type="pres">
      <dgm:prSet presAssocID="{C18CF157-A656-4870-B2AB-284C9238B676}" presName="parTxOnlySpace" presStyleCnt="0"/>
      <dgm:spPr/>
    </dgm:pt>
    <dgm:pt modelId="{8BB824CA-72EC-DD4A-8044-C3B756CF7819}" type="pres">
      <dgm:prSet presAssocID="{BCC01849-DD91-4783-8085-93CBD536A6AC}" presName="parTxOnly" presStyleLbl="node1" presStyleIdx="1" presStyleCnt="2" custScaleX="99203" custLinFactNeighborX="9626" custLinFactNeighborY="600">
        <dgm:presLayoutVars>
          <dgm:chMax val="0"/>
          <dgm:chPref val="0"/>
          <dgm:bulletEnabled val="1"/>
        </dgm:presLayoutVars>
      </dgm:prSet>
      <dgm:spPr/>
    </dgm:pt>
  </dgm:ptLst>
  <dgm:cxnLst>
    <dgm:cxn modelId="{D1B9E931-98FE-6F4F-96DF-24FB6A2EEA55}" type="presOf" srcId="{5082FF73-2F54-4666-A263-72527F299770}" destId="{B0D5D9CC-1EF4-024C-93F0-2DF952F1368E}" srcOrd="0" destOrd="0" presId="urn:microsoft.com/office/officeart/2005/8/layout/chevron1"/>
    <dgm:cxn modelId="{098A4C69-70EA-A64B-9965-64BC0B718274}" type="presOf" srcId="{BCC01849-DD91-4783-8085-93CBD536A6AC}" destId="{8BB824CA-72EC-DD4A-8044-C3B756CF7819}" srcOrd="0" destOrd="0" presId="urn:microsoft.com/office/officeart/2005/8/layout/chevron1"/>
    <dgm:cxn modelId="{38F8634C-1E05-44B8-96DB-D1D6A6E0EA45}" srcId="{9E1D1005-3A1F-4B62-82A4-D0D532A2C6BA}" destId="{BCC01849-DD91-4783-8085-93CBD536A6AC}" srcOrd="1" destOrd="0" parTransId="{4D14BEEC-11FA-4380-9B87-B7E9ADCBA03A}" sibTransId="{DB0908EE-D2C9-4EE6-A527-ACA5A605FA42}"/>
    <dgm:cxn modelId="{7F748757-BF6A-374F-9845-CB757ECE0C8C}" type="presOf" srcId="{9E1D1005-3A1F-4B62-82A4-D0D532A2C6BA}" destId="{C2374839-5AF4-9D4D-865D-E673AA55978F}" srcOrd="0" destOrd="0" presId="urn:microsoft.com/office/officeart/2005/8/layout/chevron1"/>
    <dgm:cxn modelId="{36BCD2CE-3C69-45A6-BCB9-D42428A700FE}" srcId="{9E1D1005-3A1F-4B62-82A4-D0D532A2C6BA}" destId="{5082FF73-2F54-4666-A263-72527F299770}" srcOrd="0" destOrd="0" parTransId="{282E416D-4C35-46D5-9383-630C8529F5C1}" sibTransId="{C18CF157-A656-4870-B2AB-284C9238B676}"/>
    <dgm:cxn modelId="{5DB8A768-4DA6-F74C-BA24-61141DC009CF}" type="presParOf" srcId="{C2374839-5AF4-9D4D-865D-E673AA55978F}" destId="{B0D5D9CC-1EF4-024C-93F0-2DF952F1368E}" srcOrd="0" destOrd="0" presId="urn:microsoft.com/office/officeart/2005/8/layout/chevron1"/>
    <dgm:cxn modelId="{41BF1D1B-0F94-E243-92AB-1B0599D1FE3B}" type="presParOf" srcId="{C2374839-5AF4-9D4D-865D-E673AA55978F}" destId="{06AF384A-47FB-CF44-9124-D2A31C7BC460}" srcOrd="1" destOrd="0" presId="urn:microsoft.com/office/officeart/2005/8/layout/chevron1"/>
    <dgm:cxn modelId="{7ACBABB7-641A-AC49-8929-DD07FCFF3180}" type="presParOf" srcId="{C2374839-5AF4-9D4D-865D-E673AA55978F}" destId="{8BB824CA-72EC-DD4A-8044-C3B756CF781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AD9FE6-E202-4FF1-BC7B-F65251EFE709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lv-LV"/>
        </a:p>
      </dgm:t>
    </dgm:pt>
    <dgm:pt modelId="{5FC79093-24C2-4E25-9211-20F998B98952}">
      <dgm:prSet phldrT="[Teksts]"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i="0" u="none" strike="noStrike" kern="1200" cap="none">
              <a:latin typeface="Poppins"/>
              <a:ea typeface="Poppins"/>
              <a:cs typeface="Poppins"/>
            </a:rPr>
            <a:t>PAKĀPENISKA INTEGRĀCIJA</a:t>
          </a:r>
        </a:p>
      </dgm:t>
    </dgm:pt>
    <dgm:pt modelId="{D279DB45-4B67-4C4D-834F-B93F3ACBD451}" type="parTrans" cxnId="{1C28D1E0-A330-49E3-A459-BB7324C8DCE3}">
      <dgm:prSet/>
      <dgm:spPr/>
      <dgm:t>
        <a:bodyPr/>
        <a:lstStyle/>
        <a:p>
          <a:endParaRPr lang="lv-LV"/>
        </a:p>
      </dgm:t>
    </dgm:pt>
    <dgm:pt modelId="{C77C4ECF-ED24-4792-9ADC-FE3E9DE83373}" type="sibTrans" cxnId="{1C28D1E0-A330-49E3-A459-BB7324C8DCE3}">
      <dgm:prSet/>
      <dgm:spPr/>
      <dgm:t>
        <a:bodyPr/>
        <a:lstStyle/>
        <a:p>
          <a:endParaRPr lang="lv-LV"/>
        </a:p>
      </dgm:t>
    </dgm:pt>
    <dgm:pt modelId="{021FE011-02F8-4954-A2FE-349B9B0DEB55}">
      <dgm:prSet phldrT="[Teksts]"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i="0" u="none" strike="noStrike" kern="1200" cap="none">
              <a:latin typeface="Poppins"/>
              <a:ea typeface="Poppins"/>
              <a:cs typeface="Poppins"/>
            </a:rPr>
            <a:t>E. Gulbja laboratorija / BKUS</a:t>
          </a:r>
        </a:p>
      </dgm:t>
    </dgm:pt>
    <dgm:pt modelId="{D01F98CA-5E3C-45BD-BDA8-1DD076B7FF63}" type="parTrans" cxnId="{028FFB21-D6A4-4882-A5F1-91FF2DBA394E}">
      <dgm:prSet/>
      <dgm:spPr/>
      <dgm:t>
        <a:bodyPr/>
        <a:lstStyle/>
        <a:p>
          <a:endParaRPr lang="lv-LV"/>
        </a:p>
      </dgm:t>
    </dgm:pt>
    <dgm:pt modelId="{A4CDE0C7-F2F3-40FE-AD9D-71407EC5348F}" type="sibTrans" cxnId="{028FFB21-D6A4-4882-A5F1-91FF2DBA394E}">
      <dgm:prSet/>
      <dgm:spPr/>
      <dgm:t>
        <a:bodyPr/>
        <a:lstStyle/>
        <a:p>
          <a:endParaRPr lang="lv-LV"/>
        </a:p>
      </dgm:t>
    </dgm:pt>
    <dgm:pt modelId="{88F355FB-BCE4-4D98-B338-D9BA050D714F}">
      <dgm:prSet phldrT="[Teksts]"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i="0" u="none" strike="noStrike" cap="none">
              <a:solidFill>
                <a:srgbClr val="444444"/>
              </a:solidFill>
              <a:latin typeface="Calibri"/>
              <a:cs typeface="Calibri"/>
              <a:sym typeface="Arial"/>
            </a:rPr>
            <a:t>Centrāla laboratorija</a:t>
          </a:r>
          <a:endParaRPr lang="lv-LV" sz="1600" b="0" i="0" u="none" strike="noStrike" kern="1200" cap="none">
            <a:latin typeface="Poppins"/>
            <a:ea typeface="Poppins"/>
            <a:cs typeface="Poppins"/>
          </a:endParaRPr>
        </a:p>
      </dgm:t>
    </dgm:pt>
    <dgm:pt modelId="{0C012D6F-A57B-4349-9197-59D32A96669E}" type="parTrans" cxnId="{83104DCB-3C4A-4AF9-B328-F8C8D5B9A6E4}">
      <dgm:prSet/>
      <dgm:spPr/>
    </dgm:pt>
    <dgm:pt modelId="{265FC7EC-D833-490B-B1A1-A574D2F7F0B6}" type="sibTrans" cxnId="{83104DCB-3C4A-4AF9-B328-F8C8D5B9A6E4}">
      <dgm:prSet/>
      <dgm:spPr/>
    </dgm:pt>
    <dgm:pt modelId="{5BE14631-45F4-4635-9838-6EF4F3D6FA4B}">
      <dgm:prSet phldr="0" custT="1"/>
      <dgm:spPr/>
      <dgm:t>
        <a:bodyPr/>
        <a:lstStyle/>
        <a:p>
          <a:r>
            <a:rPr lang="lv-LV" sz="1600" b="0" i="0" u="none" strike="noStrike" cap="none">
              <a:latin typeface="Poppins"/>
              <a:ea typeface="Poppins"/>
              <a:cs typeface="Poppins"/>
              <a:sym typeface="Arial"/>
            </a:rPr>
            <a:t>PSKUS / RAKUS / Citas</a:t>
          </a:r>
          <a:endParaRPr lang="lv-LV" sz="1600" b="0" i="0" u="none" strike="noStrike" cap="none">
            <a:latin typeface="Poppins"/>
            <a:cs typeface="Poppins"/>
            <a:sym typeface="Arial"/>
          </a:endParaRPr>
        </a:p>
      </dgm:t>
    </dgm:pt>
    <dgm:pt modelId="{67ADEB7F-E46F-4057-9365-65A24AB728D7}" type="parTrans" cxnId="{3E2BB0CC-CE0C-46C2-B52E-9CD8251B21BE}">
      <dgm:prSet/>
      <dgm:spPr/>
      <dgm:t>
        <a:bodyPr/>
        <a:lstStyle/>
        <a:p>
          <a:endParaRPr lang="lv-LV"/>
        </a:p>
      </dgm:t>
    </dgm:pt>
    <dgm:pt modelId="{F77562CC-B3E3-40F7-85F9-E9D48C83C0AA}" type="sibTrans" cxnId="{3E2BB0CC-CE0C-46C2-B52E-9CD8251B21BE}">
      <dgm:prSet/>
      <dgm:spPr/>
      <dgm:t>
        <a:bodyPr/>
        <a:lstStyle/>
        <a:p>
          <a:endParaRPr lang="lv-LV"/>
        </a:p>
      </dgm:t>
    </dgm:pt>
    <dgm:pt modelId="{BD55EB92-EFB7-4CE9-A8FB-FD430C82FB08}" type="pres">
      <dgm:prSet presAssocID="{26AD9FE6-E202-4FF1-BC7B-F65251EFE709}" presName="vert0" presStyleCnt="0">
        <dgm:presLayoutVars>
          <dgm:dir/>
          <dgm:animOne val="branch"/>
          <dgm:animLvl val="lvl"/>
        </dgm:presLayoutVars>
      </dgm:prSet>
      <dgm:spPr/>
    </dgm:pt>
    <dgm:pt modelId="{F44B96EA-E8B4-413C-A95F-CC151EF389BA}" type="pres">
      <dgm:prSet presAssocID="{5FC79093-24C2-4E25-9211-20F998B98952}" presName="thickLine" presStyleLbl="alignNode1" presStyleIdx="0" presStyleCnt="1" custLinFactNeighborX="-9073" custLinFactNeighborY="-49"/>
      <dgm:spPr/>
    </dgm:pt>
    <dgm:pt modelId="{8E658131-835B-4097-BEF6-643FB9310AC2}" type="pres">
      <dgm:prSet presAssocID="{5FC79093-24C2-4E25-9211-20F998B98952}" presName="horz1" presStyleCnt="0"/>
      <dgm:spPr/>
    </dgm:pt>
    <dgm:pt modelId="{DF69D3E1-F37D-4525-B7BE-2CFDD578AAA4}" type="pres">
      <dgm:prSet presAssocID="{5FC79093-24C2-4E25-9211-20F998B98952}" presName="tx1" presStyleLbl="revTx" presStyleIdx="0" presStyleCnt="4" custScaleX="127228"/>
      <dgm:spPr/>
    </dgm:pt>
    <dgm:pt modelId="{C57F5D87-AEC5-43F0-A0C4-D47FFFB42ADE}" type="pres">
      <dgm:prSet presAssocID="{5FC79093-24C2-4E25-9211-20F998B98952}" presName="vert1" presStyleCnt="0"/>
      <dgm:spPr/>
    </dgm:pt>
    <dgm:pt modelId="{CE6203B7-4B04-4DA2-A5D9-E24744A9EB1B}" type="pres">
      <dgm:prSet presAssocID="{021FE011-02F8-4954-A2FE-349B9B0DEB55}" presName="vertSpace2a" presStyleCnt="0"/>
      <dgm:spPr/>
    </dgm:pt>
    <dgm:pt modelId="{EC311E6C-E6F1-4CA8-9F7B-87D47E59BA93}" type="pres">
      <dgm:prSet presAssocID="{021FE011-02F8-4954-A2FE-349B9B0DEB55}" presName="horz2" presStyleCnt="0"/>
      <dgm:spPr/>
    </dgm:pt>
    <dgm:pt modelId="{AC22C334-F2BF-4D14-A8AC-9B190A28E7FF}" type="pres">
      <dgm:prSet presAssocID="{021FE011-02F8-4954-A2FE-349B9B0DEB55}" presName="horzSpace2" presStyleCnt="0"/>
      <dgm:spPr/>
    </dgm:pt>
    <dgm:pt modelId="{21D5A406-B19F-4DD1-91D1-F5AF7221395A}" type="pres">
      <dgm:prSet presAssocID="{021FE011-02F8-4954-A2FE-349B9B0DEB55}" presName="tx2" presStyleLbl="revTx" presStyleIdx="1" presStyleCnt="4"/>
      <dgm:spPr/>
    </dgm:pt>
    <dgm:pt modelId="{1C260CA8-5312-4D3A-BB05-7C2380EE1FE7}" type="pres">
      <dgm:prSet presAssocID="{021FE011-02F8-4954-A2FE-349B9B0DEB55}" presName="vert2" presStyleCnt="0"/>
      <dgm:spPr/>
    </dgm:pt>
    <dgm:pt modelId="{137BFF2A-DB1A-4915-8D05-77CF04AEA5C8}" type="pres">
      <dgm:prSet presAssocID="{021FE011-02F8-4954-A2FE-349B9B0DEB55}" presName="thinLine2b" presStyleLbl="callout" presStyleIdx="0" presStyleCnt="3"/>
      <dgm:spPr/>
    </dgm:pt>
    <dgm:pt modelId="{BC7BC360-A12F-4F88-B098-F4F9852F9B22}" type="pres">
      <dgm:prSet presAssocID="{021FE011-02F8-4954-A2FE-349B9B0DEB55}" presName="vertSpace2b" presStyleCnt="0"/>
      <dgm:spPr/>
    </dgm:pt>
    <dgm:pt modelId="{A976BF8A-C293-4D01-8052-E3194B0823B7}" type="pres">
      <dgm:prSet presAssocID="{88F355FB-BCE4-4D98-B338-D9BA050D714F}" presName="horz2" presStyleCnt="0"/>
      <dgm:spPr/>
    </dgm:pt>
    <dgm:pt modelId="{5F7BF610-8010-42EB-B34A-A1B4DCE5DEC6}" type="pres">
      <dgm:prSet presAssocID="{88F355FB-BCE4-4D98-B338-D9BA050D714F}" presName="horzSpace2" presStyleCnt="0"/>
      <dgm:spPr/>
    </dgm:pt>
    <dgm:pt modelId="{053D2554-03BD-48E9-A256-A3AC79F26481}" type="pres">
      <dgm:prSet presAssocID="{88F355FB-BCE4-4D98-B338-D9BA050D714F}" presName="tx2" presStyleLbl="revTx" presStyleIdx="2" presStyleCnt="4"/>
      <dgm:spPr/>
    </dgm:pt>
    <dgm:pt modelId="{365A6FC4-9B43-40DB-A792-0B386D4C8660}" type="pres">
      <dgm:prSet presAssocID="{88F355FB-BCE4-4D98-B338-D9BA050D714F}" presName="vert2" presStyleCnt="0"/>
      <dgm:spPr/>
    </dgm:pt>
    <dgm:pt modelId="{BE30E18D-ABB9-4D40-9CAF-5D61558B5FF7}" type="pres">
      <dgm:prSet presAssocID="{88F355FB-BCE4-4D98-B338-D9BA050D714F}" presName="thinLine2b" presStyleLbl="callout" presStyleIdx="1" presStyleCnt="3"/>
      <dgm:spPr/>
    </dgm:pt>
    <dgm:pt modelId="{86908D48-339D-419A-9DC9-4D98339D275B}" type="pres">
      <dgm:prSet presAssocID="{88F355FB-BCE4-4D98-B338-D9BA050D714F}" presName="vertSpace2b" presStyleCnt="0"/>
      <dgm:spPr/>
    </dgm:pt>
    <dgm:pt modelId="{952F6A70-6D93-4883-9BC5-BC78ABEC9F46}" type="pres">
      <dgm:prSet presAssocID="{5BE14631-45F4-4635-9838-6EF4F3D6FA4B}" presName="horz2" presStyleCnt="0"/>
      <dgm:spPr/>
    </dgm:pt>
    <dgm:pt modelId="{5C54C8BD-7F9A-4C51-A2D0-8F3891365E58}" type="pres">
      <dgm:prSet presAssocID="{5BE14631-45F4-4635-9838-6EF4F3D6FA4B}" presName="horzSpace2" presStyleCnt="0"/>
      <dgm:spPr/>
    </dgm:pt>
    <dgm:pt modelId="{E761ECD9-6926-4558-8D86-CF710237D56F}" type="pres">
      <dgm:prSet presAssocID="{5BE14631-45F4-4635-9838-6EF4F3D6FA4B}" presName="tx2" presStyleLbl="revTx" presStyleIdx="3" presStyleCnt="4"/>
      <dgm:spPr/>
    </dgm:pt>
    <dgm:pt modelId="{7B1EA557-68E2-4BAC-AD87-47144828C542}" type="pres">
      <dgm:prSet presAssocID="{5BE14631-45F4-4635-9838-6EF4F3D6FA4B}" presName="vert2" presStyleCnt="0"/>
      <dgm:spPr/>
    </dgm:pt>
    <dgm:pt modelId="{D8B406C5-D3E5-49D6-B280-0339B5B4EB2A}" type="pres">
      <dgm:prSet presAssocID="{5BE14631-45F4-4635-9838-6EF4F3D6FA4B}" presName="thinLine2b" presStyleLbl="callout" presStyleIdx="2" presStyleCnt="3"/>
      <dgm:spPr/>
    </dgm:pt>
    <dgm:pt modelId="{97FDA6EA-C3E0-47F9-9824-6CE02B304719}" type="pres">
      <dgm:prSet presAssocID="{5BE14631-45F4-4635-9838-6EF4F3D6FA4B}" presName="vertSpace2b" presStyleCnt="0"/>
      <dgm:spPr/>
    </dgm:pt>
  </dgm:ptLst>
  <dgm:cxnLst>
    <dgm:cxn modelId="{D772F521-A003-498C-B711-670757AE9DF0}" type="presOf" srcId="{021FE011-02F8-4954-A2FE-349B9B0DEB55}" destId="{21D5A406-B19F-4DD1-91D1-F5AF7221395A}" srcOrd="0" destOrd="0" presId="urn:microsoft.com/office/officeart/2008/layout/LinedList"/>
    <dgm:cxn modelId="{028FFB21-D6A4-4882-A5F1-91FF2DBA394E}" srcId="{5FC79093-24C2-4E25-9211-20F998B98952}" destId="{021FE011-02F8-4954-A2FE-349B9B0DEB55}" srcOrd="0" destOrd="0" parTransId="{D01F98CA-5E3C-45BD-BDA8-1DD076B7FF63}" sibTransId="{A4CDE0C7-F2F3-40FE-AD9D-71407EC5348F}"/>
    <dgm:cxn modelId="{1546EAC1-7B06-4B60-9C39-D485E951896B}" type="presOf" srcId="{5FC79093-24C2-4E25-9211-20F998B98952}" destId="{DF69D3E1-F37D-4525-B7BE-2CFDD578AAA4}" srcOrd="0" destOrd="0" presId="urn:microsoft.com/office/officeart/2008/layout/LinedList"/>
    <dgm:cxn modelId="{83104DCB-3C4A-4AF9-B328-F8C8D5B9A6E4}" srcId="{5FC79093-24C2-4E25-9211-20F998B98952}" destId="{88F355FB-BCE4-4D98-B338-D9BA050D714F}" srcOrd="1" destOrd="0" parTransId="{0C012D6F-A57B-4349-9197-59D32A96669E}" sibTransId="{265FC7EC-D833-490B-B1A1-A574D2F7F0B6}"/>
    <dgm:cxn modelId="{3E2BB0CC-CE0C-46C2-B52E-9CD8251B21BE}" srcId="{5FC79093-24C2-4E25-9211-20F998B98952}" destId="{5BE14631-45F4-4635-9838-6EF4F3D6FA4B}" srcOrd="2" destOrd="0" parTransId="{67ADEB7F-E46F-4057-9365-65A24AB728D7}" sibTransId="{F77562CC-B3E3-40F7-85F9-E9D48C83C0AA}"/>
    <dgm:cxn modelId="{8F3355D0-6814-4948-829A-EAFBBF90C350}" type="presOf" srcId="{26AD9FE6-E202-4FF1-BC7B-F65251EFE709}" destId="{BD55EB92-EFB7-4CE9-A8FB-FD430C82FB08}" srcOrd="0" destOrd="0" presId="urn:microsoft.com/office/officeart/2008/layout/LinedList"/>
    <dgm:cxn modelId="{2D4352D7-E924-44D8-B7A2-DE2952CC0CE5}" type="presOf" srcId="{88F355FB-BCE4-4D98-B338-D9BA050D714F}" destId="{053D2554-03BD-48E9-A256-A3AC79F26481}" srcOrd="0" destOrd="0" presId="urn:microsoft.com/office/officeart/2008/layout/LinedList"/>
    <dgm:cxn modelId="{1C28D1E0-A330-49E3-A459-BB7324C8DCE3}" srcId="{26AD9FE6-E202-4FF1-BC7B-F65251EFE709}" destId="{5FC79093-24C2-4E25-9211-20F998B98952}" srcOrd="0" destOrd="0" parTransId="{D279DB45-4B67-4C4D-834F-B93F3ACBD451}" sibTransId="{C77C4ECF-ED24-4792-9ADC-FE3E9DE83373}"/>
    <dgm:cxn modelId="{2AD86BE9-6310-4FDE-9A97-76C85D78F23B}" type="presOf" srcId="{5BE14631-45F4-4635-9838-6EF4F3D6FA4B}" destId="{E761ECD9-6926-4558-8D86-CF710237D56F}" srcOrd="0" destOrd="0" presId="urn:microsoft.com/office/officeart/2008/layout/LinedList"/>
    <dgm:cxn modelId="{2EB27109-49BB-45B3-B9CE-BBBEEEF791C3}" type="presParOf" srcId="{BD55EB92-EFB7-4CE9-A8FB-FD430C82FB08}" destId="{F44B96EA-E8B4-413C-A95F-CC151EF389BA}" srcOrd="0" destOrd="0" presId="urn:microsoft.com/office/officeart/2008/layout/LinedList"/>
    <dgm:cxn modelId="{59165573-20E5-4DB3-AE3A-24E1EB1A60CD}" type="presParOf" srcId="{BD55EB92-EFB7-4CE9-A8FB-FD430C82FB08}" destId="{8E658131-835B-4097-BEF6-643FB9310AC2}" srcOrd="1" destOrd="0" presId="urn:microsoft.com/office/officeart/2008/layout/LinedList"/>
    <dgm:cxn modelId="{019BB40C-E808-4DDA-AA06-2B37D8AA77ED}" type="presParOf" srcId="{8E658131-835B-4097-BEF6-643FB9310AC2}" destId="{DF69D3E1-F37D-4525-B7BE-2CFDD578AAA4}" srcOrd="0" destOrd="0" presId="urn:microsoft.com/office/officeart/2008/layout/LinedList"/>
    <dgm:cxn modelId="{FC8C7BC9-70F9-4410-BBE3-1FD4FD4A14D9}" type="presParOf" srcId="{8E658131-835B-4097-BEF6-643FB9310AC2}" destId="{C57F5D87-AEC5-43F0-A0C4-D47FFFB42ADE}" srcOrd="1" destOrd="0" presId="urn:microsoft.com/office/officeart/2008/layout/LinedList"/>
    <dgm:cxn modelId="{099118CF-8ABE-4466-93DA-688CCD44D066}" type="presParOf" srcId="{C57F5D87-AEC5-43F0-A0C4-D47FFFB42ADE}" destId="{CE6203B7-4B04-4DA2-A5D9-E24744A9EB1B}" srcOrd="0" destOrd="0" presId="urn:microsoft.com/office/officeart/2008/layout/LinedList"/>
    <dgm:cxn modelId="{B627D706-94F2-4FCC-8C23-62D73949E5DF}" type="presParOf" srcId="{C57F5D87-AEC5-43F0-A0C4-D47FFFB42ADE}" destId="{EC311E6C-E6F1-4CA8-9F7B-87D47E59BA93}" srcOrd="1" destOrd="0" presId="urn:microsoft.com/office/officeart/2008/layout/LinedList"/>
    <dgm:cxn modelId="{111272D2-8C57-412F-95ED-6A41127DAFB7}" type="presParOf" srcId="{EC311E6C-E6F1-4CA8-9F7B-87D47E59BA93}" destId="{AC22C334-F2BF-4D14-A8AC-9B190A28E7FF}" srcOrd="0" destOrd="0" presId="urn:microsoft.com/office/officeart/2008/layout/LinedList"/>
    <dgm:cxn modelId="{C95270DC-0E87-48B5-B4B7-E96EF132DEA5}" type="presParOf" srcId="{EC311E6C-E6F1-4CA8-9F7B-87D47E59BA93}" destId="{21D5A406-B19F-4DD1-91D1-F5AF7221395A}" srcOrd="1" destOrd="0" presId="urn:microsoft.com/office/officeart/2008/layout/LinedList"/>
    <dgm:cxn modelId="{767AEA36-D3AC-4CE2-9467-034ECC808DCF}" type="presParOf" srcId="{EC311E6C-E6F1-4CA8-9F7B-87D47E59BA93}" destId="{1C260CA8-5312-4D3A-BB05-7C2380EE1FE7}" srcOrd="2" destOrd="0" presId="urn:microsoft.com/office/officeart/2008/layout/LinedList"/>
    <dgm:cxn modelId="{2156AB67-F2D6-4BA7-8DF4-9EE76062BA5B}" type="presParOf" srcId="{C57F5D87-AEC5-43F0-A0C4-D47FFFB42ADE}" destId="{137BFF2A-DB1A-4915-8D05-77CF04AEA5C8}" srcOrd="2" destOrd="0" presId="urn:microsoft.com/office/officeart/2008/layout/LinedList"/>
    <dgm:cxn modelId="{E587FA6B-C866-407E-A987-E10DB9C8DECE}" type="presParOf" srcId="{C57F5D87-AEC5-43F0-A0C4-D47FFFB42ADE}" destId="{BC7BC360-A12F-4F88-B098-F4F9852F9B22}" srcOrd="3" destOrd="0" presId="urn:microsoft.com/office/officeart/2008/layout/LinedList"/>
    <dgm:cxn modelId="{92EC52C7-13F6-40FC-9180-E4D4D6F936B5}" type="presParOf" srcId="{C57F5D87-AEC5-43F0-A0C4-D47FFFB42ADE}" destId="{A976BF8A-C293-4D01-8052-E3194B0823B7}" srcOrd="4" destOrd="0" presId="urn:microsoft.com/office/officeart/2008/layout/LinedList"/>
    <dgm:cxn modelId="{90CB9DAD-EBEC-43B0-9DB2-59BF5E2D12EC}" type="presParOf" srcId="{A976BF8A-C293-4D01-8052-E3194B0823B7}" destId="{5F7BF610-8010-42EB-B34A-A1B4DCE5DEC6}" srcOrd="0" destOrd="0" presId="urn:microsoft.com/office/officeart/2008/layout/LinedList"/>
    <dgm:cxn modelId="{3EAD318B-29E9-4B8F-8B3D-160AAE1F2295}" type="presParOf" srcId="{A976BF8A-C293-4D01-8052-E3194B0823B7}" destId="{053D2554-03BD-48E9-A256-A3AC79F26481}" srcOrd="1" destOrd="0" presId="urn:microsoft.com/office/officeart/2008/layout/LinedList"/>
    <dgm:cxn modelId="{058A0820-C9F6-4006-952F-F812F19FA906}" type="presParOf" srcId="{A976BF8A-C293-4D01-8052-E3194B0823B7}" destId="{365A6FC4-9B43-40DB-A792-0B386D4C8660}" srcOrd="2" destOrd="0" presId="urn:microsoft.com/office/officeart/2008/layout/LinedList"/>
    <dgm:cxn modelId="{C4154113-9726-4152-8E9F-34B76499BF1C}" type="presParOf" srcId="{C57F5D87-AEC5-43F0-A0C4-D47FFFB42ADE}" destId="{BE30E18D-ABB9-4D40-9CAF-5D61558B5FF7}" srcOrd="5" destOrd="0" presId="urn:microsoft.com/office/officeart/2008/layout/LinedList"/>
    <dgm:cxn modelId="{7083B7B0-3886-4453-A125-74449C9E1A4B}" type="presParOf" srcId="{C57F5D87-AEC5-43F0-A0C4-D47FFFB42ADE}" destId="{86908D48-339D-419A-9DC9-4D98339D275B}" srcOrd="6" destOrd="0" presId="urn:microsoft.com/office/officeart/2008/layout/LinedList"/>
    <dgm:cxn modelId="{90A6843E-EFD7-4AF0-9768-0061A2088BFC}" type="presParOf" srcId="{C57F5D87-AEC5-43F0-A0C4-D47FFFB42ADE}" destId="{952F6A70-6D93-4883-9BC5-BC78ABEC9F46}" srcOrd="7" destOrd="0" presId="urn:microsoft.com/office/officeart/2008/layout/LinedList"/>
    <dgm:cxn modelId="{CA61B0F0-1A0B-4A15-9947-4EFC68AC2BA5}" type="presParOf" srcId="{952F6A70-6D93-4883-9BC5-BC78ABEC9F46}" destId="{5C54C8BD-7F9A-4C51-A2D0-8F3891365E58}" srcOrd="0" destOrd="0" presId="urn:microsoft.com/office/officeart/2008/layout/LinedList"/>
    <dgm:cxn modelId="{5C9D60D6-7105-493D-A7D4-C6F03DAE2FC8}" type="presParOf" srcId="{952F6A70-6D93-4883-9BC5-BC78ABEC9F46}" destId="{E761ECD9-6926-4558-8D86-CF710237D56F}" srcOrd="1" destOrd="0" presId="urn:microsoft.com/office/officeart/2008/layout/LinedList"/>
    <dgm:cxn modelId="{7BADB2B2-BCD9-46BF-95D5-AF9FEEEFABDA}" type="presParOf" srcId="{952F6A70-6D93-4883-9BC5-BC78ABEC9F46}" destId="{7B1EA557-68E2-4BAC-AD87-47144828C542}" srcOrd="2" destOrd="0" presId="urn:microsoft.com/office/officeart/2008/layout/LinedList"/>
    <dgm:cxn modelId="{A9093D46-F964-4140-89D4-9B1C95BC7DE3}" type="presParOf" srcId="{C57F5D87-AEC5-43F0-A0C4-D47FFFB42ADE}" destId="{D8B406C5-D3E5-49D6-B280-0339B5B4EB2A}" srcOrd="8" destOrd="0" presId="urn:microsoft.com/office/officeart/2008/layout/LinedList"/>
    <dgm:cxn modelId="{5FA37DCC-0A86-49D5-975F-FB06BFA16363}" type="presParOf" srcId="{C57F5D87-AEC5-43F0-A0C4-D47FFFB42ADE}" destId="{97FDA6EA-C3E0-47F9-9824-6CE02B30471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94C802-B221-4DC1-82C7-912B922C7FE0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lv-LV"/>
        </a:p>
      </dgm:t>
    </dgm:pt>
    <dgm:pt modelId="{D89828AF-6201-4DBE-B203-55C1ED0D2716}">
      <dgm:prSet phldrT="[Teksts]" custT="1"/>
      <dgm:spPr/>
      <dgm:t>
        <a:bodyPr/>
        <a:lstStyle/>
        <a:p>
          <a:r>
            <a:rPr lang="lv-LV" sz="1200">
              <a:latin typeface="Poppins"/>
              <a:cs typeface="Poppins"/>
            </a:rPr>
            <a:t>Lauku ģimenes ārstu asociācija</a:t>
          </a:r>
        </a:p>
      </dgm:t>
    </dgm:pt>
    <dgm:pt modelId="{8C0A732B-26F6-44F4-867B-FDAFB37203BB}" type="parTrans" cxnId="{60EF53B3-2812-43E9-AE81-32335BD36BFA}">
      <dgm:prSet/>
      <dgm:spPr/>
      <dgm:t>
        <a:bodyPr/>
        <a:lstStyle/>
        <a:p>
          <a:endParaRPr lang="lv-LV">
            <a:latin typeface="Poppins" panose="00000500000000000000" pitchFamily="2" charset="-70"/>
            <a:cs typeface="Poppins" panose="00000500000000000000" pitchFamily="2" charset="-70"/>
          </a:endParaRPr>
        </a:p>
      </dgm:t>
    </dgm:pt>
    <dgm:pt modelId="{5CDBBDCD-57D7-46C9-9BEC-FA230B24216F}" type="sibTrans" cxnId="{60EF53B3-2812-43E9-AE81-32335BD36BFA}">
      <dgm:prSet/>
      <dgm:spPr/>
      <dgm:t>
        <a:bodyPr/>
        <a:lstStyle/>
        <a:p>
          <a:endParaRPr lang="lv-LV">
            <a:latin typeface="Poppins" panose="00000500000000000000" pitchFamily="2" charset="-70"/>
            <a:cs typeface="Poppins" panose="00000500000000000000" pitchFamily="2" charset="-70"/>
          </a:endParaRPr>
        </a:p>
      </dgm:t>
    </dgm:pt>
    <dgm:pt modelId="{CD4A2804-03B0-440D-95CA-70D0794542C9}">
      <dgm:prSet phldrT="[Teksts]" custT="1"/>
      <dgm:spPr/>
      <dgm:t>
        <a:bodyPr/>
        <a:lstStyle/>
        <a:p>
          <a:pPr rtl="0"/>
          <a:r>
            <a:rPr lang="lv-LV" sz="1200">
              <a:latin typeface="Poppins"/>
              <a:cs typeface="Poppins"/>
            </a:rPr>
            <a:t>Latvijas</a:t>
          </a:r>
          <a:r>
            <a:rPr lang="lv-LV" sz="1200" baseline="0">
              <a:latin typeface="Poppins"/>
              <a:cs typeface="Poppins"/>
            </a:rPr>
            <a:t> laboratorijas medicīnas biedrība </a:t>
          </a:r>
          <a:endParaRPr lang="lv-LV" sz="1200">
            <a:latin typeface="Poppins"/>
            <a:cs typeface="Poppins"/>
          </a:endParaRPr>
        </a:p>
      </dgm:t>
    </dgm:pt>
    <dgm:pt modelId="{007FDAE0-05E6-4C9A-A862-D678FF5FD323}" type="parTrans" cxnId="{6B7659DF-11F8-4AD9-880B-2E2EDD5893FA}">
      <dgm:prSet/>
      <dgm:spPr/>
      <dgm:t>
        <a:bodyPr/>
        <a:lstStyle/>
        <a:p>
          <a:endParaRPr lang="lv-LV">
            <a:latin typeface="Poppins" panose="00000500000000000000" pitchFamily="2" charset="-70"/>
            <a:cs typeface="Poppins" panose="00000500000000000000" pitchFamily="2" charset="-70"/>
          </a:endParaRPr>
        </a:p>
      </dgm:t>
    </dgm:pt>
    <dgm:pt modelId="{308D4C63-18ED-49BC-B262-5795D082874D}" type="sibTrans" cxnId="{6B7659DF-11F8-4AD9-880B-2E2EDD5893FA}">
      <dgm:prSet/>
      <dgm:spPr/>
      <dgm:t>
        <a:bodyPr/>
        <a:lstStyle/>
        <a:p>
          <a:endParaRPr lang="lv-LV">
            <a:latin typeface="Poppins" panose="00000500000000000000" pitchFamily="2" charset="-70"/>
            <a:cs typeface="Poppins" panose="00000500000000000000" pitchFamily="2" charset="-70"/>
          </a:endParaRPr>
        </a:p>
      </dgm:t>
    </dgm:pt>
    <dgm:pt modelId="{6AF73E2A-24F2-41B2-BF8A-50F961499624}">
      <dgm:prSet phldrT="[Teksts]" custT="1"/>
      <dgm:spPr/>
      <dgm:t>
        <a:bodyPr/>
        <a:lstStyle/>
        <a:p>
          <a:r>
            <a:rPr lang="lv-LV" sz="1200">
              <a:latin typeface="Poppins"/>
              <a:cs typeface="Poppins"/>
            </a:rPr>
            <a:t>Latvijas</a:t>
          </a:r>
          <a:r>
            <a:rPr lang="lv-LV" sz="1200" baseline="0">
              <a:latin typeface="Poppins"/>
              <a:cs typeface="Poppins"/>
            </a:rPr>
            <a:t> ģimenēs ārstu asociācija</a:t>
          </a:r>
          <a:endParaRPr lang="lv-LV" sz="1200">
            <a:latin typeface="Poppins"/>
            <a:cs typeface="Poppins"/>
          </a:endParaRPr>
        </a:p>
      </dgm:t>
    </dgm:pt>
    <dgm:pt modelId="{C550F012-D5D7-4521-9545-D10AC4674EF8}" type="parTrans" cxnId="{CDE9AEBA-38B2-45F8-B9EA-7FF2124CF36A}">
      <dgm:prSet/>
      <dgm:spPr/>
      <dgm:t>
        <a:bodyPr/>
        <a:lstStyle/>
        <a:p>
          <a:endParaRPr lang="lv-LV">
            <a:latin typeface="Poppins" panose="00000500000000000000" pitchFamily="2" charset="-70"/>
            <a:cs typeface="Poppins" panose="00000500000000000000" pitchFamily="2" charset="-70"/>
          </a:endParaRPr>
        </a:p>
      </dgm:t>
    </dgm:pt>
    <dgm:pt modelId="{CE64ABC7-C81A-4E51-A966-D2245FDDC591}" type="sibTrans" cxnId="{CDE9AEBA-38B2-45F8-B9EA-7FF2124CF36A}">
      <dgm:prSet/>
      <dgm:spPr/>
      <dgm:t>
        <a:bodyPr/>
        <a:lstStyle/>
        <a:p>
          <a:endParaRPr lang="lv-LV">
            <a:latin typeface="Poppins" panose="00000500000000000000" pitchFamily="2" charset="-70"/>
            <a:cs typeface="Poppins" panose="00000500000000000000" pitchFamily="2" charset="-70"/>
          </a:endParaRPr>
        </a:p>
      </dgm:t>
    </dgm:pt>
    <dgm:pt modelId="{8F0959F9-5B77-416B-90C9-CBBFE6D74623}">
      <dgm:prSet phldrT="[Teksts]"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i="0" u="none" strike="noStrike" kern="1200" cap="none">
              <a:latin typeface="Poppins"/>
              <a:ea typeface="Poppins"/>
              <a:cs typeface="Poppins"/>
            </a:rPr>
            <a:t>PROFESIONĀLĀS</a:t>
          </a:r>
          <a:br>
            <a:rPr lang="lv-LV" sz="1400" b="1" i="0" u="none" strike="noStrike" kern="1200" cap="none">
              <a:latin typeface="Poppins"/>
              <a:ea typeface="Poppins"/>
              <a:cs typeface="Poppins"/>
            </a:rPr>
          </a:br>
          <a:r>
            <a:rPr lang="lv-LV" sz="1400" b="1" i="0" u="none" strike="noStrike" kern="1200" cap="none">
              <a:latin typeface="Poppins"/>
              <a:ea typeface="Poppins"/>
              <a:cs typeface="Poppins"/>
            </a:rPr>
            <a:t>ASOCIĀCIJAS</a:t>
          </a:r>
        </a:p>
      </dgm:t>
    </dgm:pt>
    <dgm:pt modelId="{7656A36B-C54C-4774-AD31-17952E0940B2}" type="parTrans" cxnId="{7FC679D0-83CF-4E18-915B-A44E1195C813}">
      <dgm:prSet/>
      <dgm:spPr/>
      <dgm:t>
        <a:bodyPr/>
        <a:lstStyle/>
        <a:p>
          <a:endParaRPr lang="lv-LV">
            <a:latin typeface="Poppins" panose="00000500000000000000" pitchFamily="2" charset="-70"/>
            <a:cs typeface="Poppins" panose="00000500000000000000" pitchFamily="2" charset="-70"/>
          </a:endParaRPr>
        </a:p>
      </dgm:t>
    </dgm:pt>
    <dgm:pt modelId="{6064DE72-C760-46A6-8B48-A5BCF42CDCDE}" type="sibTrans" cxnId="{7FC679D0-83CF-4E18-915B-A44E1195C813}">
      <dgm:prSet/>
      <dgm:spPr/>
      <dgm:t>
        <a:bodyPr/>
        <a:lstStyle/>
        <a:p>
          <a:endParaRPr lang="lv-LV">
            <a:latin typeface="Poppins" panose="00000500000000000000" pitchFamily="2" charset="-70"/>
            <a:cs typeface="Poppins" panose="00000500000000000000" pitchFamily="2" charset="-70"/>
          </a:endParaRPr>
        </a:p>
      </dgm:t>
    </dgm:pt>
    <dgm:pt modelId="{17B2F7D7-4CF8-406D-8809-21F95AE398B1}" type="pres">
      <dgm:prSet presAssocID="{1594C802-B221-4DC1-82C7-912B922C7FE0}" presName="vert0" presStyleCnt="0">
        <dgm:presLayoutVars>
          <dgm:dir/>
          <dgm:animOne val="branch"/>
          <dgm:animLvl val="lvl"/>
        </dgm:presLayoutVars>
      </dgm:prSet>
      <dgm:spPr/>
    </dgm:pt>
    <dgm:pt modelId="{AAEFA85A-09D2-4DB3-B2A0-223CE038C7A8}" type="pres">
      <dgm:prSet presAssocID="{8F0959F9-5B77-416B-90C9-CBBFE6D74623}" presName="thickLine" presStyleLbl="alignNode1" presStyleIdx="0" presStyleCnt="1" custLinFactNeighborX="-216" custLinFactNeighborY="-49"/>
      <dgm:spPr/>
    </dgm:pt>
    <dgm:pt modelId="{28C3BC3D-B2A7-4CD8-B2F4-B434A166ACAE}" type="pres">
      <dgm:prSet presAssocID="{8F0959F9-5B77-416B-90C9-CBBFE6D74623}" presName="horz1" presStyleCnt="0"/>
      <dgm:spPr/>
    </dgm:pt>
    <dgm:pt modelId="{BE660105-3011-4B1E-9A86-DEEF3288DCAB}" type="pres">
      <dgm:prSet presAssocID="{8F0959F9-5B77-416B-90C9-CBBFE6D74623}" presName="tx1" presStyleLbl="revTx" presStyleIdx="0" presStyleCnt="4" custScaleX="212573" custLinFactNeighborX="-4737" custLinFactNeighborY="-3056"/>
      <dgm:spPr/>
    </dgm:pt>
    <dgm:pt modelId="{593E8EB7-EF36-4EEB-8CB5-DD80ADC8352B}" type="pres">
      <dgm:prSet presAssocID="{8F0959F9-5B77-416B-90C9-CBBFE6D74623}" presName="vert1" presStyleCnt="0"/>
      <dgm:spPr/>
    </dgm:pt>
    <dgm:pt modelId="{70DABE36-FAF7-4019-B046-B7F3650BE6B4}" type="pres">
      <dgm:prSet presAssocID="{6AF73E2A-24F2-41B2-BF8A-50F961499624}" presName="vertSpace2a" presStyleCnt="0"/>
      <dgm:spPr/>
    </dgm:pt>
    <dgm:pt modelId="{B927E4BC-AEEA-4EBF-8F46-0AB7B8BEF768}" type="pres">
      <dgm:prSet presAssocID="{6AF73E2A-24F2-41B2-BF8A-50F961499624}" presName="horz2" presStyleCnt="0"/>
      <dgm:spPr/>
    </dgm:pt>
    <dgm:pt modelId="{C42B02DC-635C-4EC3-8E4C-58F931ACE7B7}" type="pres">
      <dgm:prSet presAssocID="{6AF73E2A-24F2-41B2-BF8A-50F961499624}" presName="horzSpace2" presStyleCnt="0"/>
      <dgm:spPr/>
    </dgm:pt>
    <dgm:pt modelId="{89FB2BF8-F279-4C27-9E69-91C5822C310D}" type="pres">
      <dgm:prSet presAssocID="{6AF73E2A-24F2-41B2-BF8A-50F961499624}" presName="tx2" presStyleLbl="revTx" presStyleIdx="1" presStyleCnt="4"/>
      <dgm:spPr/>
    </dgm:pt>
    <dgm:pt modelId="{E6280270-58B4-4641-AA58-C5885D0823C9}" type="pres">
      <dgm:prSet presAssocID="{6AF73E2A-24F2-41B2-BF8A-50F961499624}" presName="vert2" presStyleCnt="0"/>
      <dgm:spPr/>
    </dgm:pt>
    <dgm:pt modelId="{6D8304DD-8352-4EF0-92AB-441576C33D8C}" type="pres">
      <dgm:prSet presAssocID="{6AF73E2A-24F2-41B2-BF8A-50F961499624}" presName="thinLine2b" presStyleLbl="callout" presStyleIdx="0" presStyleCnt="3"/>
      <dgm:spPr/>
    </dgm:pt>
    <dgm:pt modelId="{DEC7BED1-C8E9-40DF-B0D5-A5EB8DBDC43A}" type="pres">
      <dgm:prSet presAssocID="{6AF73E2A-24F2-41B2-BF8A-50F961499624}" presName="vertSpace2b" presStyleCnt="0"/>
      <dgm:spPr/>
    </dgm:pt>
    <dgm:pt modelId="{4FEAA9F3-53C5-48E4-8B76-59B893E98C0D}" type="pres">
      <dgm:prSet presAssocID="{D89828AF-6201-4DBE-B203-55C1ED0D2716}" presName="horz2" presStyleCnt="0"/>
      <dgm:spPr/>
    </dgm:pt>
    <dgm:pt modelId="{F2FC03D4-3408-46BD-BF2A-B264118B02B3}" type="pres">
      <dgm:prSet presAssocID="{D89828AF-6201-4DBE-B203-55C1ED0D2716}" presName="horzSpace2" presStyleCnt="0"/>
      <dgm:spPr/>
    </dgm:pt>
    <dgm:pt modelId="{5507D031-E01A-4BD6-B3EF-673DA11544B5}" type="pres">
      <dgm:prSet presAssocID="{D89828AF-6201-4DBE-B203-55C1ED0D2716}" presName="tx2" presStyleLbl="revTx" presStyleIdx="2" presStyleCnt="4"/>
      <dgm:spPr/>
    </dgm:pt>
    <dgm:pt modelId="{F6FEA633-B321-4DCA-A3F0-EF7E7C7211D6}" type="pres">
      <dgm:prSet presAssocID="{D89828AF-6201-4DBE-B203-55C1ED0D2716}" presName="vert2" presStyleCnt="0"/>
      <dgm:spPr/>
    </dgm:pt>
    <dgm:pt modelId="{B2CFB2AC-C304-4AC3-9CDA-BA7D916A06DC}" type="pres">
      <dgm:prSet presAssocID="{D89828AF-6201-4DBE-B203-55C1ED0D2716}" presName="thinLine2b" presStyleLbl="callout" presStyleIdx="1" presStyleCnt="3"/>
      <dgm:spPr/>
    </dgm:pt>
    <dgm:pt modelId="{93401321-8ED1-49D3-8419-F04094786571}" type="pres">
      <dgm:prSet presAssocID="{D89828AF-6201-4DBE-B203-55C1ED0D2716}" presName="vertSpace2b" presStyleCnt="0"/>
      <dgm:spPr/>
    </dgm:pt>
    <dgm:pt modelId="{82DCADF6-1F5C-454B-A18C-CA676541E6F0}" type="pres">
      <dgm:prSet presAssocID="{CD4A2804-03B0-440D-95CA-70D0794542C9}" presName="horz2" presStyleCnt="0"/>
      <dgm:spPr/>
    </dgm:pt>
    <dgm:pt modelId="{86ACF946-0363-490F-BC13-965FB23E6F94}" type="pres">
      <dgm:prSet presAssocID="{CD4A2804-03B0-440D-95CA-70D0794542C9}" presName="horzSpace2" presStyleCnt="0"/>
      <dgm:spPr/>
    </dgm:pt>
    <dgm:pt modelId="{C539721B-777B-498B-859B-27DA07155C48}" type="pres">
      <dgm:prSet presAssocID="{CD4A2804-03B0-440D-95CA-70D0794542C9}" presName="tx2" presStyleLbl="revTx" presStyleIdx="3" presStyleCnt="4"/>
      <dgm:spPr/>
    </dgm:pt>
    <dgm:pt modelId="{692C6124-20B9-45C5-84D8-29764CFA7867}" type="pres">
      <dgm:prSet presAssocID="{CD4A2804-03B0-440D-95CA-70D0794542C9}" presName="vert2" presStyleCnt="0"/>
      <dgm:spPr/>
    </dgm:pt>
    <dgm:pt modelId="{618DF764-4D5D-4B08-B290-09A920E79CF7}" type="pres">
      <dgm:prSet presAssocID="{CD4A2804-03B0-440D-95CA-70D0794542C9}" presName="thinLine2b" presStyleLbl="callout" presStyleIdx="2" presStyleCnt="3"/>
      <dgm:spPr/>
    </dgm:pt>
    <dgm:pt modelId="{D9FD2332-0897-4834-B3F2-D603500857FC}" type="pres">
      <dgm:prSet presAssocID="{CD4A2804-03B0-440D-95CA-70D0794542C9}" presName="vertSpace2b" presStyleCnt="0"/>
      <dgm:spPr/>
    </dgm:pt>
  </dgm:ptLst>
  <dgm:cxnLst>
    <dgm:cxn modelId="{940C661B-AD68-4107-907E-EB5A126E4E1D}" type="presOf" srcId="{1594C802-B221-4DC1-82C7-912B922C7FE0}" destId="{17B2F7D7-4CF8-406D-8809-21F95AE398B1}" srcOrd="0" destOrd="0" presId="urn:microsoft.com/office/officeart/2008/layout/LinedList"/>
    <dgm:cxn modelId="{0D547240-9CA7-4057-84B4-16AD71359F74}" type="presOf" srcId="{CD4A2804-03B0-440D-95CA-70D0794542C9}" destId="{C539721B-777B-498B-859B-27DA07155C48}" srcOrd="0" destOrd="0" presId="urn:microsoft.com/office/officeart/2008/layout/LinedList"/>
    <dgm:cxn modelId="{E1FFAC7E-9F35-4448-BAB5-519410BAAC5B}" type="presOf" srcId="{6AF73E2A-24F2-41B2-BF8A-50F961499624}" destId="{89FB2BF8-F279-4C27-9E69-91C5822C310D}" srcOrd="0" destOrd="0" presId="urn:microsoft.com/office/officeart/2008/layout/LinedList"/>
    <dgm:cxn modelId="{54AC378F-8041-49FD-BDC3-228B4B33F3CF}" type="presOf" srcId="{D89828AF-6201-4DBE-B203-55C1ED0D2716}" destId="{5507D031-E01A-4BD6-B3EF-673DA11544B5}" srcOrd="0" destOrd="0" presId="urn:microsoft.com/office/officeart/2008/layout/LinedList"/>
    <dgm:cxn modelId="{60EF53B3-2812-43E9-AE81-32335BD36BFA}" srcId="{8F0959F9-5B77-416B-90C9-CBBFE6D74623}" destId="{D89828AF-6201-4DBE-B203-55C1ED0D2716}" srcOrd="1" destOrd="0" parTransId="{8C0A732B-26F6-44F4-867B-FDAFB37203BB}" sibTransId="{5CDBBDCD-57D7-46C9-9BEC-FA230B24216F}"/>
    <dgm:cxn modelId="{CDE9AEBA-38B2-45F8-B9EA-7FF2124CF36A}" srcId="{8F0959F9-5B77-416B-90C9-CBBFE6D74623}" destId="{6AF73E2A-24F2-41B2-BF8A-50F961499624}" srcOrd="0" destOrd="0" parTransId="{C550F012-D5D7-4521-9545-D10AC4674EF8}" sibTransId="{CE64ABC7-C81A-4E51-A966-D2245FDDC591}"/>
    <dgm:cxn modelId="{7E1F24CB-96DA-4F2A-BB67-F6B87973A96E}" type="presOf" srcId="{8F0959F9-5B77-416B-90C9-CBBFE6D74623}" destId="{BE660105-3011-4B1E-9A86-DEEF3288DCAB}" srcOrd="0" destOrd="0" presId="urn:microsoft.com/office/officeart/2008/layout/LinedList"/>
    <dgm:cxn modelId="{7FC679D0-83CF-4E18-915B-A44E1195C813}" srcId="{1594C802-B221-4DC1-82C7-912B922C7FE0}" destId="{8F0959F9-5B77-416B-90C9-CBBFE6D74623}" srcOrd="0" destOrd="0" parTransId="{7656A36B-C54C-4774-AD31-17952E0940B2}" sibTransId="{6064DE72-C760-46A6-8B48-A5BCF42CDCDE}"/>
    <dgm:cxn modelId="{6B7659DF-11F8-4AD9-880B-2E2EDD5893FA}" srcId="{8F0959F9-5B77-416B-90C9-CBBFE6D74623}" destId="{CD4A2804-03B0-440D-95CA-70D0794542C9}" srcOrd="2" destOrd="0" parTransId="{007FDAE0-05E6-4C9A-A862-D678FF5FD323}" sibTransId="{308D4C63-18ED-49BC-B262-5795D082874D}"/>
    <dgm:cxn modelId="{C57CEB0B-5A33-4FEB-A0CE-7A02E278B589}" type="presParOf" srcId="{17B2F7D7-4CF8-406D-8809-21F95AE398B1}" destId="{AAEFA85A-09D2-4DB3-B2A0-223CE038C7A8}" srcOrd="0" destOrd="0" presId="urn:microsoft.com/office/officeart/2008/layout/LinedList"/>
    <dgm:cxn modelId="{AB7463D7-923D-4D56-8F73-D7E5B1AC53EA}" type="presParOf" srcId="{17B2F7D7-4CF8-406D-8809-21F95AE398B1}" destId="{28C3BC3D-B2A7-4CD8-B2F4-B434A166ACAE}" srcOrd="1" destOrd="0" presId="urn:microsoft.com/office/officeart/2008/layout/LinedList"/>
    <dgm:cxn modelId="{48F26603-E7EC-421E-B66F-00C367A5965B}" type="presParOf" srcId="{28C3BC3D-B2A7-4CD8-B2F4-B434A166ACAE}" destId="{BE660105-3011-4B1E-9A86-DEEF3288DCAB}" srcOrd="0" destOrd="0" presId="urn:microsoft.com/office/officeart/2008/layout/LinedList"/>
    <dgm:cxn modelId="{948592B6-5CC6-439C-B3EB-105EA9E8A777}" type="presParOf" srcId="{28C3BC3D-B2A7-4CD8-B2F4-B434A166ACAE}" destId="{593E8EB7-EF36-4EEB-8CB5-DD80ADC8352B}" srcOrd="1" destOrd="0" presId="urn:microsoft.com/office/officeart/2008/layout/LinedList"/>
    <dgm:cxn modelId="{E7CCAE93-776D-4789-96E6-8C8329411A88}" type="presParOf" srcId="{593E8EB7-EF36-4EEB-8CB5-DD80ADC8352B}" destId="{70DABE36-FAF7-4019-B046-B7F3650BE6B4}" srcOrd="0" destOrd="0" presId="urn:microsoft.com/office/officeart/2008/layout/LinedList"/>
    <dgm:cxn modelId="{AD38F1FA-8222-40F9-AE30-AF84C3474C38}" type="presParOf" srcId="{593E8EB7-EF36-4EEB-8CB5-DD80ADC8352B}" destId="{B927E4BC-AEEA-4EBF-8F46-0AB7B8BEF768}" srcOrd="1" destOrd="0" presId="urn:microsoft.com/office/officeart/2008/layout/LinedList"/>
    <dgm:cxn modelId="{03F1BC1C-6B2C-467C-A6F1-A7BC4C030539}" type="presParOf" srcId="{B927E4BC-AEEA-4EBF-8F46-0AB7B8BEF768}" destId="{C42B02DC-635C-4EC3-8E4C-58F931ACE7B7}" srcOrd="0" destOrd="0" presId="urn:microsoft.com/office/officeart/2008/layout/LinedList"/>
    <dgm:cxn modelId="{C8667501-75CB-484E-8060-AD98FA1BAD6D}" type="presParOf" srcId="{B927E4BC-AEEA-4EBF-8F46-0AB7B8BEF768}" destId="{89FB2BF8-F279-4C27-9E69-91C5822C310D}" srcOrd="1" destOrd="0" presId="urn:microsoft.com/office/officeart/2008/layout/LinedList"/>
    <dgm:cxn modelId="{C9EF4EF2-CEC9-4A1A-A888-12ACD23AE6EE}" type="presParOf" srcId="{B927E4BC-AEEA-4EBF-8F46-0AB7B8BEF768}" destId="{E6280270-58B4-4641-AA58-C5885D0823C9}" srcOrd="2" destOrd="0" presId="urn:microsoft.com/office/officeart/2008/layout/LinedList"/>
    <dgm:cxn modelId="{7DC0EE08-B2C1-43A7-B076-ABC5FF9B4C49}" type="presParOf" srcId="{593E8EB7-EF36-4EEB-8CB5-DD80ADC8352B}" destId="{6D8304DD-8352-4EF0-92AB-441576C33D8C}" srcOrd="2" destOrd="0" presId="urn:microsoft.com/office/officeart/2008/layout/LinedList"/>
    <dgm:cxn modelId="{536E0C96-50BF-4B0B-8C8A-A776C88E6F2E}" type="presParOf" srcId="{593E8EB7-EF36-4EEB-8CB5-DD80ADC8352B}" destId="{DEC7BED1-C8E9-40DF-B0D5-A5EB8DBDC43A}" srcOrd="3" destOrd="0" presId="urn:microsoft.com/office/officeart/2008/layout/LinedList"/>
    <dgm:cxn modelId="{73A90624-3C99-45C6-A373-6DE654B56E85}" type="presParOf" srcId="{593E8EB7-EF36-4EEB-8CB5-DD80ADC8352B}" destId="{4FEAA9F3-53C5-48E4-8B76-59B893E98C0D}" srcOrd="4" destOrd="0" presId="urn:microsoft.com/office/officeart/2008/layout/LinedList"/>
    <dgm:cxn modelId="{1A076309-983C-4768-A849-38A86E9447D6}" type="presParOf" srcId="{4FEAA9F3-53C5-48E4-8B76-59B893E98C0D}" destId="{F2FC03D4-3408-46BD-BF2A-B264118B02B3}" srcOrd="0" destOrd="0" presId="urn:microsoft.com/office/officeart/2008/layout/LinedList"/>
    <dgm:cxn modelId="{D1CAA3F0-6ECA-4690-A648-5D38F82BD0A8}" type="presParOf" srcId="{4FEAA9F3-53C5-48E4-8B76-59B893E98C0D}" destId="{5507D031-E01A-4BD6-B3EF-673DA11544B5}" srcOrd="1" destOrd="0" presId="urn:microsoft.com/office/officeart/2008/layout/LinedList"/>
    <dgm:cxn modelId="{CAA1283C-52B3-4B07-B37A-63AA59D8068E}" type="presParOf" srcId="{4FEAA9F3-53C5-48E4-8B76-59B893E98C0D}" destId="{F6FEA633-B321-4DCA-A3F0-EF7E7C7211D6}" srcOrd="2" destOrd="0" presId="urn:microsoft.com/office/officeart/2008/layout/LinedList"/>
    <dgm:cxn modelId="{957D11DC-2C7B-4C7D-8E82-AFE668D850FE}" type="presParOf" srcId="{593E8EB7-EF36-4EEB-8CB5-DD80ADC8352B}" destId="{B2CFB2AC-C304-4AC3-9CDA-BA7D916A06DC}" srcOrd="5" destOrd="0" presId="urn:microsoft.com/office/officeart/2008/layout/LinedList"/>
    <dgm:cxn modelId="{B60F0623-A854-46FF-8AD8-C806E1D340F4}" type="presParOf" srcId="{593E8EB7-EF36-4EEB-8CB5-DD80ADC8352B}" destId="{93401321-8ED1-49D3-8419-F04094786571}" srcOrd="6" destOrd="0" presId="urn:microsoft.com/office/officeart/2008/layout/LinedList"/>
    <dgm:cxn modelId="{102E6CD4-D32B-49CD-B9C7-96D0AFD9A2CA}" type="presParOf" srcId="{593E8EB7-EF36-4EEB-8CB5-DD80ADC8352B}" destId="{82DCADF6-1F5C-454B-A18C-CA676541E6F0}" srcOrd="7" destOrd="0" presId="urn:microsoft.com/office/officeart/2008/layout/LinedList"/>
    <dgm:cxn modelId="{893CED28-40B4-4727-BB39-967763C58A34}" type="presParOf" srcId="{82DCADF6-1F5C-454B-A18C-CA676541E6F0}" destId="{86ACF946-0363-490F-BC13-965FB23E6F94}" srcOrd="0" destOrd="0" presId="urn:microsoft.com/office/officeart/2008/layout/LinedList"/>
    <dgm:cxn modelId="{92180C70-1199-45A5-A6C7-B00F053D311B}" type="presParOf" srcId="{82DCADF6-1F5C-454B-A18C-CA676541E6F0}" destId="{C539721B-777B-498B-859B-27DA07155C48}" srcOrd="1" destOrd="0" presId="urn:microsoft.com/office/officeart/2008/layout/LinedList"/>
    <dgm:cxn modelId="{691A3A37-B8C3-408C-AAAF-15BBB6EA73BA}" type="presParOf" srcId="{82DCADF6-1F5C-454B-A18C-CA676541E6F0}" destId="{692C6124-20B9-45C5-84D8-29764CFA7867}" srcOrd="2" destOrd="0" presId="urn:microsoft.com/office/officeart/2008/layout/LinedList"/>
    <dgm:cxn modelId="{FA6A7827-4400-42F0-9D2F-B81E6FFD1F9B}" type="presParOf" srcId="{593E8EB7-EF36-4EEB-8CB5-DD80ADC8352B}" destId="{618DF764-4D5D-4B08-B290-09A920E79CF7}" srcOrd="8" destOrd="0" presId="urn:microsoft.com/office/officeart/2008/layout/LinedList"/>
    <dgm:cxn modelId="{388203AF-330A-4963-8B9B-AB1B3609F315}" type="presParOf" srcId="{593E8EB7-EF36-4EEB-8CB5-DD80ADC8352B}" destId="{D9FD2332-0897-4834-B3F2-D603500857F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A95771-5CDB-45AD-9416-D3B16ECF08A5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lv-LV"/>
        </a:p>
      </dgm:t>
    </dgm:pt>
    <dgm:pt modelId="{0D9F3285-4645-4A7A-8C0F-6BABCDEDC7D2}">
      <dgm:prSet phldrT="[Text]"/>
      <dgm:spPr/>
      <dgm:t>
        <a:bodyPr/>
        <a:lstStyle/>
        <a:p>
          <a:r>
            <a:rPr lang="lv-LV"/>
            <a:t>Pieteicies integrācijai, slēdz testēšanas un Operatora līgumu</a:t>
          </a:r>
        </a:p>
      </dgm:t>
    </dgm:pt>
    <dgm:pt modelId="{C1AD2D30-4AA9-4397-8A59-D52D66DC23E3}" type="parTrans" cxnId="{A2839A24-E262-4A91-A16E-DF3DE7983A36}">
      <dgm:prSet/>
      <dgm:spPr/>
      <dgm:t>
        <a:bodyPr/>
        <a:lstStyle/>
        <a:p>
          <a:endParaRPr lang="lv-LV"/>
        </a:p>
      </dgm:t>
    </dgm:pt>
    <dgm:pt modelId="{4F598E22-0E02-41D9-99FF-E10DBD8E6927}" type="sibTrans" cxnId="{A2839A24-E262-4A91-A16E-DF3DE7983A36}">
      <dgm:prSet/>
      <dgm:spPr/>
      <dgm:t>
        <a:bodyPr/>
        <a:lstStyle/>
        <a:p>
          <a:endParaRPr lang="lv-LV"/>
        </a:p>
      </dgm:t>
    </dgm:pt>
    <dgm:pt modelId="{D4053150-A1F9-47F9-8D2E-F7E26E305261}">
      <dgm:prSet phldrT="[Text]"/>
      <dgm:spPr/>
      <dgm:t>
        <a:bodyPr/>
        <a:lstStyle/>
        <a:p>
          <a:r>
            <a:rPr lang="lv-LV"/>
            <a:t>Operators veic integrāciju un testēšanu nestrukturētu datu nodošanā</a:t>
          </a:r>
        </a:p>
      </dgm:t>
    </dgm:pt>
    <dgm:pt modelId="{49C2E383-7C6F-4649-84BA-819536383398}" type="parTrans" cxnId="{95BE5D00-DAEB-448B-A695-A8C2F45324F3}">
      <dgm:prSet/>
      <dgm:spPr/>
      <dgm:t>
        <a:bodyPr/>
        <a:lstStyle/>
        <a:p>
          <a:endParaRPr lang="lv-LV"/>
        </a:p>
      </dgm:t>
    </dgm:pt>
    <dgm:pt modelId="{04FA7AC9-E89D-42F1-94A4-666B7063F597}" type="sibTrans" cxnId="{95BE5D00-DAEB-448B-A695-A8C2F45324F3}">
      <dgm:prSet/>
      <dgm:spPr/>
      <dgm:t>
        <a:bodyPr/>
        <a:lstStyle/>
        <a:p>
          <a:endParaRPr lang="lv-LV"/>
        </a:p>
      </dgm:t>
    </dgm:pt>
    <dgm:pt modelId="{86CB68A5-C2AD-4DD9-9AB1-7F798A4FB0D1}">
      <dgm:prSet phldrT="[Text]"/>
      <dgm:spPr/>
      <dgm:t>
        <a:bodyPr/>
        <a:lstStyle/>
        <a:p>
          <a:r>
            <a:rPr lang="lv-LV"/>
            <a:t>Operators veic akcepttestus nestrukturētu datu iesūtīšanā, lasīšanā</a:t>
          </a:r>
        </a:p>
      </dgm:t>
    </dgm:pt>
    <dgm:pt modelId="{284BF80A-9333-41B6-AECF-2545AA9FB363}" type="parTrans" cxnId="{616DA652-FB6B-4317-A8FF-0C23E5F2098F}">
      <dgm:prSet/>
      <dgm:spPr/>
      <dgm:t>
        <a:bodyPr/>
        <a:lstStyle/>
        <a:p>
          <a:endParaRPr lang="lv-LV"/>
        </a:p>
      </dgm:t>
    </dgm:pt>
    <dgm:pt modelId="{96239A2B-D693-4A04-9730-8DAA97874351}" type="sibTrans" cxnId="{616DA652-FB6B-4317-A8FF-0C23E5F2098F}">
      <dgm:prSet/>
      <dgm:spPr/>
      <dgm:t>
        <a:bodyPr/>
        <a:lstStyle/>
        <a:p>
          <a:endParaRPr lang="lv-LV"/>
        </a:p>
      </dgm:t>
    </dgm:pt>
    <dgm:pt modelId="{5373573A-9D2B-4E44-938B-E4805ECAF438}">
      <dgm:prSet phldrT="[Text]"/>
      <dgm:spPr/>
      <dgm:t>
        <a:bodyPr/>
        <a:lstStyle/>
        <a:p>
          <a:r>
            <a:rPr lang="lv-LV"/>
            <a:t>Operators, NVD un ĀI veic ĀI sistēmas pievienošanu PRODUKCIJAI</a:t>
          </a:r>
        </a:p>
      </dgm:t>
    </dgm:pt>
    <dgm:pt modelId="{2510DD3D-AC50-4DC9-9370-AEA1BFACC3B9}" type="parTrans" cxnId="{2AC2135A-4F98-4E72-87D2-4EEB2F2FFEF0}">
      <dgm:prSet/>
      <dgm:spPr/>
      <dgm:t>
        <a:bodyPr/>
        <a:lstStyle/>
        <a:p>
          <a:endParaRPr lang="lv-LV"/>
        </a:p>
      </dgm:t>
    </dgm:pt>
    <dgm:pt modelId="{44F4FF89-C5B9-40DC-90E5-B483379385B1}" type="sibTrans" cxnId="{2AC2135A-4F98-4E72-87D2-4EEB2F2FFEF0}">
      <dgm:prSet/>
      <dgm:spPr/>
      <dgm:t>
        <a:bodyPr/>
        <a:lstStyle/>
        <a:p>
          <a:endParaRPr lang="lv-LV"/>
        </a:p>
      </dgm:t>
    </dgm:pt>
    <dgm:pt modelId="{08FD72D0-C67D-4C36-8F4D-6104E0E8A903}">
      <dgm:prSet phldrT="[Text]"/>
      <dgm:spPr/>
      <dgm:t>
        <a:bodyPr/>
        <a:lstStyle/>
        <a:p>
          <a:r>
            <a:rPr lang="lv-LV"/>
            <a:t>ĀI sistēma nodevusi arhīva datus</a:t>
          </a:r>
        </a:p>
      </dgm:t>
    </dgm:pt>
    <dgm:pt modelId="{9CFF5D63-3180-4816-A143-661444E31F94}" type="parTrans" cxnId="{B4872355-C83A-4ED8-AE1A-F7222A0096DA}">
      <dgm:prSet/>
      <dgm:spPr/>
      <dgm:t>
        <a:bodyPr/>
        <a:lstStyle/>
        <a:p>
          <a:endParaRPr lang="lv-LV"/>
        </a:p>
      </dgm:t>
    </dgm:pt>
    <dgm:pt modelId="{523A3766-D344-4A71-8CEC-7DC2A4DD9BD0}" type="sibTrans" cxnId="{B4872355-C83A-4ED8-AE1A-F7222A0096DA}">
      <dgm:prSet/>
      <dgm:spPr/>
      <dgm:t>
        <a:bodyPr/>
        <a:lstStyle/>
        <a:p>
          <a:endParaRPr lang="lv-LV"/>
        </a:p>
      </dgm:t>
    </dgm:pt>
    <dgm:pt modelId="{4CB8993A-8F18-4912-8DB8-0AA90632313E}">
      <dgm:prSet phldrT="[Text]"/>
      <dgm:spPr/>
      <dgm:t>
        <a:bodyPr/>
        <a:lstStyle/>
        <a:p>
          <a:r>
            <a:rPr lang="lv-LV"/>
            <a:t>ĀI sistēma nodod/saņem aktuālos nestrukturētos datus</a:t>
          </a:r>
        </a:p>
      </dgm:t>
    </dgm:pt>
    <dgm:pt modelId="{83E38B9A-8463-4D9D-864E-10011F84ADED}" type="parTrans" cxnId="{8D29743A-1088-4DF4-8D00-FAAC45AC96CA}">
      <dgm:prSet/>
      <dgm:spPr/>
      <dgm:t>
        <a:bodyPr/>
        <a:lstStyle/>
        <a:p>
          <a:endParaRPr lang="lv-LV"/>
        </a:p>
      </dgm:t>
    </dgm:pt>
    <dgm:pt modelId="{7481693F-A54F-471B-BA0B-340BC1E44D53}" type="sibTrans" cxnId="{8D29743A-1088-4DF4-8D00-FAAC45AC96CA}">
      <dgm:prSet/>
      <dgm:spPr/>
      <dgm:t>
        <a:bodyPr/>
        <a:lstStyle/>
        <a:p>
          <a:endParaRPr lang="lv-LV"/>
        </a:p>
      </dgm:t>
    </dgm:pt>
    <dgm:pt modelId="{546374E4-AEE2-4207-BE35-E3F347B989DD}">
      <dgm:prSet phldrT="[Text]"/>
      <dgm:spPr/>
      <dgm:t>
        <a:bodyPr/>
        <a:lstStyle/>
        <a:p>
          <a:r>
            <a:rPr lang="lv-LV"/>
            <a:t>ĀI sistēmas datu vienumu nodošanas testēšana PRODUKCIJĀ</a:t>
          </a:r>
        </a:p>
      </dgm:t>
    </dgm:pt>
    <dgm:pt modelId="{D9C5472E-DD61-4110-9CEA-57144BF69C69}" type="parTrans" cxnId="{7B126ECA-3D74-4AD1-8499-C61752279000}">
      <dgm:prSet/>
      <dgm:spPr/>
      <dgm:t>
        <a:bodyPr/>
        <a:lstStyle/>
        <a:p>
          <a:endParaRPr lang="lv-LV"/>
        </a:p>
      </dgm:t>
    </dgm:pt>
    <dgm:pt modelId="{CDAF37DA-EBE9-478E-BAFB-914B124C8E9C}" type="sibTrans" cxnId="{7B126ECA-3D74-4AD1-8499-C61752279000}">
      <dgm:prSet/>
      <dgm:spPr/>
      <dgm:t>
        <a:bodyPr/>
        <a:lstStyle/>
        <a:p>
          <a:endParaRPr lang="lv-LV"/>
        </a:p>
      </dgm:t>
    </dgm:pt>
    <dgm:pt modelId="{B349DC02-9CDC-4767-BE44-2E90742A00BB}">
      <dgm:prSet phldrT="[Text]"/>
      <dgm:spPr/>
      <dgm:t>
        <a:bodyPr/>
        <a:lstStyle/>
        <a:p>
          <a:r>
            <a:rPr lang="lv-LV"/>
            <a:t>Operators veic integrāciju un testēšanu strukturētu datu nodošanā, nosūtījumu apstrādē</a:t>
          </a:r>
        </a:p>
      </dgm:t>
    </dgm:pt>
    <dgm:pt modelId="{B6390833-EB4A-43B7-B835-E871F60464FB}" type="parTrans" cxnId="{A500ADBD-C01E-479D-93D8-1549548428A0}">
      <dgm:prSet/>
      <dgm:spPr/>
      <dgm:t>
        <a:bodyPr/>
        <a:lstStyle/>
        <a:p>
          <a:endParaRPr lang="lv-LV"/>
        </a:p>
      </dgm:t>
    </dgm:pt>
    <dgm:pt modelId="{1056C915-EC68-4416-B3E2-618B9A480FF2}" type="sibTrans" cxnId="{A500ADBD-C01E-479D-93D8-1549548428A0}">
      <dgm:prSet/>
      <dgm:spPr/>
      <dgm:t>
        <a:bodyPr/>
        <a:lstStyle/>
        <a:p>
          <a:endParaRPr lang="lv-LV"/>
        </a:p>
      </dgm:t>
    </dgm:pt>
    <dgm:pt modelId="{886C544C-5DBE-4872-B0E7-C651A192F24E}">
      <dgm:prSet phldrT="[Text]"/>
      <dgm:spPr/>
      <dgm:t>
        <a:bodyPr/>
        <a:lstStyle/>
        <a:p>
          <a:r>
            <a:rPr lang="lv-LV"/>
            <a:t>Operators pabeidzis akcepttestus, NVD izsniedz apliecinājumu</a:t>
          </a:r>
        </a:p>
      </dgm:t>
    </dgm:pt>
    <dgm:pt modelId="{B70EE0CD-B4D3-4B9C-A67E-3EB9DE9D354A}" type="parTrans" cxnId="{6F01F660-71B8-4738-BAC4-F0C36CD309AD}">
      <dgm:prSet/>
      <dgm:spPr/>
      <dgm:t>
        <a:bodyPr/>
        <a:lstStyle/>
        <a:p>
          <a:endParaRPr lang="lv-LV"/>
        </a:p>
      </dgm:t>
    </dgm:pt>
    <dgm:pt modelId="{2CDC59CF-D995-417B-A31F-743A05A5779E}" type="sibTrans" cxnId="{6F01F660-71B8-4738-BAC4-F0C36CD309AD}">
      <dgm:prSet/>
      <dgm:spPr/>
      <dgm:t>
        <a:bodyPr/>
        <a:lstStyle/>
        <a:p>
          <a:endParaRPr lang="lv-LV"/>
        </a:p>
      </dgm:t>
    </dgm:pt>
    <dgm:pt modelId="{E03A3A43-9827-464A-B3AA-194202C36F11}" type="pres">
      <dgm:prSet presAssocID="{F3A95771-5CDB-45AD-9416-D3B16ECF08A5}" presName="Name0" presStyleCnt="0">
        <dgm:presLayoutVars>
          <dgm:dir/>
          <dgm:resizeHandles val="exact"/>
        </dgm:presLayoutVars>
      </dgm:prSet>
      <dgm:spPr/>
    </dgm:pt>
    <dgm:pt modelId="{0B05ED98-752C-4FD6-AEC1-461DB7A16140}" type="pres">
      <dgm:prSet presAssocID="{F3A95771-5CDB-45AD-9416-D3B16ECF08A5}" presName="arrow" presStyleLbl="bgShp" presStyleIdx="0" presStyleCnt="1" custScaleY="77298" custLinFactNeighborX="-134"/>
      <dgm:spPr/>
    </dgm:pt>
    <dgm:pt modelId="{F23B5470-9C0D-486E-8CED-B986107E88AF}" type="pres">
      <dgm:prSet presAssocID="{F3A95771-5CDB-45AD-9416-D3B16ECF08A5}" presName="points" presStyleCnt="0"/>
      <dgm:spPr/>
    </dgm:pt>
    <dgm:pt modelId="{EEC7B2EA-0B7A-410C-8973-F227E98CC043}" type="pres">
      <dgm:prSet presAssocID="{0D9F3285-4645-4A7A-8C0F-6BABCDEDC7D2}" presName="compositeA" presStyleCnt="0"/>
      <dgm:spPr/>
    </dgm:pt>
    <dgm:pt modelId="{3DC51798-0297-459D-B5CC-50F97F62077D}" type="pres">
      <dgm:prSet presAssocID="{0D9F3285-4645-4A7A-8C0F-6BABCDEDC7D2}" presName="textA" presStyleLbl="revTx" presStyleIdx="0" presStyleCnt="9" custLinFactNeighborY="10445">
        <dgm:presLayoutVars>
          <dgm:bulletEnabled val="1"/>
        </dgm:presLayoutVars>
      </dgm:prSet>
      <dgm:spPr/>
    </dgm:pt>
    <dgm:pt modelId="{B063BC9A-9F9C-4D37-B750-42D0379FBA70}" type="pres">
      <dgm:prSet presAssocID="{0D9F3285-4645-4A7A-8C0F-6BABCDEDC7D2}" presName="circleA" presStyleLbl="node1" presStyleIdx="0" presStyleCnt="9" custScaleY="88145"/>
      <dgm:spPr/>
    </dgm:pt>
    <dgm:pt modelId="{D9980F7A-75A1-42BC-B47F-111BFD414D42}" type="pres">
      <dgm:prSet presAssocID="{0D9F3285-4645-4A7A-8C0F-6BABCDEDC7D2}" presName="spaceA" presStyleCnt="0"/>
      <dgm:spPr/>
    </dgm:pt>
    <dgm:pt modelId="{55422167-647A-40B8-9BD8-12EA554EF66E}" type="pres">
      <dgm:prSet presAssocID="{4F598E22-0E02-41D9-99FF-E10DBD8E6927}" presName="space" presStyleCnt="0"/>
      <dgm:spPr/>
    </dgm:pt>
    <dgm:pt modelId="{6301382F-C2FA-4C0C-93BA-AAF1BA12F67F}" type="pres">
      <dgm:prSet presAssocID="{D4053150-A1F9-47F9-8D2E-F7E26E305261}" presName="compositeB" presStyleCnt="0"/>
      <dgm:spPr/>
    </dgm:pt>
    <dgm:pt modelId="{8DBFF5BF-3637-4A26-9C1B-AA5E2CF3F16F}" type="pres">
      <dgm:prSet presAssocID="{D4053150-A1F9-47F9-8D2E-F7E26E305261}" presName="textB" presStyleLbl="revTx" presStyleIdx="1" presStyleCnt="9" custScaleY="93332" custLinFactY="-17612" custLinFactNeighborY="-100000">
        <dgm:presLayoutVars>
          <dgm:bulletEnabled val="1"/>
        </dgm:presLayoutVars>
      </dgm:prSet>
      <dgm:spPr/>
    </dgm:pt>
    <dgm:pt modelId="{99C8E4B8-B9F4-4775-97B1-EFFFEC38853B}" type="pres">
      <dgm:prSet presAssocID="{D4053150-A1F9-47F9-8D2E-F7E26E305261}" presName="circleB" presStyleLbl="node1" presStyleIdx="1" presStyleCnt="9" custScaleY="88145" custLinFactNeighborX="-1899" custLinFactNeighborY="-5896"/>
      <dgm:spPr/>
    </dgm:pt>
    <dgm:pt modelId="{459F6253-2EE6-49F6-A4A4-285DE4D899D7}" type="pres">
      <dgm:prSet presAssocID="{D4053150-A1F9-47F9-8D2E-F7E26E305261}" presName="spaceB" presStyleCnt="0"/>
      <dgm:spPr/>
    </dgm:pt>
    <dgm:pt modelId="{8A31F58D-0C74-4C94-90FC-DB0435933335}" type="pres">
      <dgm:prSet presAssocID="{04FA7AC9-E89D-42F1-94A4-666B7063F597}" presName="space" presStyleCnt="0"/>
      <dgm:spPr/>
    </dgm:pt>
    <dgm:pt modelId="{A95D1401-2418-4E7F-8E6B-00C4D49A3A22}" type="pres">
      <dgm:prSet presAssocID="{86CB68A5-C2AD-4DD9-9AB1-7F798A4FB0D1}" presName="compositeA" presStyleCnt="0"/>
      <dgm:spPr/>
    </dgm:pt>
    <dgm:pt modelId="{376BD7E7-8CCF-479E-8042-5A28EBEFF924}" type="pres">
      <dgm:prSet presAssocID="{86CB68A5-C2AD-4DD9-9AB1-7F798A4FB0D1}" presName="textA" presStyleLbl="revTx" presStyleIdx="2" presStyleCnt="9" custLinFactNeighborY="10450">
        <dgm:presLayoutVars>
          <dgm:bulletEnabled val="1"/>
        </dgm:presLayoutVars>
      </dgm:prSet>
      <dgm:spPr/>
    </dgm:pt>
    <dgm:pt modelId="{B020102E-A113-493F-9DBE-F956EF5A1FEB}" type="pres">
      <dgm:prSet presAssocID="{86CB68A5-C2AD-4DD9-9AB1-7F798A4FB0D1}" presName="circleA" presStyleLbl="node1" presStyleIdx="2" presStyleCnt="9" custScaleY="88145"/>
      <dgm:spPr/>
    </dgm:pt>
    <dgm:pt modelId="{A8644205-7A86-4779-8D11-AD744FE6D5B9}" type="pres">
      <dgm:prSet presAssocID="{86CB68A5-C2AD-4DD9-9AB1-7F798A4FB0D1}" presName="spaceA" presStyleCnt="0"/>
      <dgm:spPr/>
    </dgm:pt>
    <dgm:pt modelId="{73E37B34-F994-47E0-9DB8-8D9945488EC5}" type="pres">
      <dgm:prSet presAssocID="{96239A2B-D693-4A04-9730-8DAA97874351}" presName="space" presStyleCnt="0"/>
      <dgm:spPr/>
    </dgm:pt>
    <dgm:pt modelId="{BD7E8F53-5A5C-4986-8432-99292D741EF5}" type="pres">
      <dgm:prSet presAssocID="{886C544C-5DBE-4872-B0E7-C651A192F24E}" presName="compositeB" presStyleCnt="0"/>
      <dgm:spPr/>
    </dgm:pt>
    <dgm:pt modelId="{4DE5B505-9FE9-4C3F-BDFF-07F52969871B}" type="pres">
      <dgm:prSet presAssocID="{886C544C-5DBE-4872-B0E7-C651A192F24E}" presName="textB" presStyleLbl="revTx" presStyleIdx="3" presStyleCnt="9" custScaleY="66683" custLinFactY="-27905" custLinFactNeighborY="-100000">
        <dgm:presLayoutVars>
          <dgm:bulletEnabled val="1"/>
        </dgm:presLayoutVars>
      </dgm:prSet>
      <dgm:spPr/>
    </dgm:pt>
    <dgm:pt modelId="{9680EFC5-C810-48ED-8D6C-D00ADB463B96}" type="pres">
      <dgm:prSet presAssocID="{886C544C-5DBE-4872-B0E7-C651A192F24E}" presName="circleB" presStyleLbl="node1" presStyleIdx="3" presStyleCnt="9" custScaleY="88145" custLinFactNeighborX="7507" custLinFactNeighborY="-33317"/>
      <dgm:spPr/>
    </dgm:pt>
    <dgm:pt modelId="{6B89F692-B856-4259-93D0-AEDBEE32ED81}" type="pres">
      <dgm:prSet presAssocID="{886C544C-5DBE-4872-B0E7-C651A192F24E}" presName="spaceB" presStyleCnt="0"/>
      <dgm:spPr/>
    </dgm:pt>
    <dgm:pt modelId="{45AB9826-E7F1-4D4F-B9DF-0E23DFD30834}" type="pres">
      <dgm:prSet presAssocID="{2CDC59CF-D995-417B-A31F-743A05A5779E}" presName="space" presStyleCnt="0"/>
      <dgm:spPr/>
    </dgm:pt>
    <dgm:pt modelId="{DBE3A634-C27A-4E47-AC17-B62BCE8AAA2C}" type="pres">
      <dgm:prSet presAssocID="{5373573A-9D2B-4E44-938B-E4805ECAF438}" presName="compositeA" presStyleCnt="0"/>
      <dgm:spPr/>
    </dgm:pt>
    <dgm:pt modelId="{98A5D7AF-5D5A-4FD1-A0C4-66C0EDADCAEA}" type="pres">
      <dgm:prSet presAssocID="{5373573A-9D2B-4E44-938B-E4805ECAF438}" presName="textA" presStyleLbl="revTx" presStyleIdx="4" presStyleCnt="9" custLinFactNeighborY="10447">
        <dgm:presLayoutVars>
          <dgm:bulletEnabled val="1"/>
        </dgm:presLayoutVars>
      </dgm:prSet>
      <dgm:spPr/>
    </dgm:pt>
    <dgm:pt modelId="{321561A4-588D-48B4-A0C2-733AD24D0125}" type="pres">
      <dgm:prSet presAssocID="{5373573A-9D2B-4E44-938B-E4805ECAF438}" presName="circleA" presStyleLbl="node1" presStyleIdx="4" presStyleCnt="9" custScaleY="88145"/>
      <dgm:spPr/>
    </dgm:pt>
    <dgm:pt modelId="{0101564A-DD2A-4098-BFD4-8B107FE33C66}" type="pres">
      <dgm:prSet presAssocID="{5373573A-9D2B-4E44-938B-E4805ECAF438}" presName="spaceA" presStyleCnt="0"/>
      <dgm:spPr/>
    </dgm:pt>
    <dgm:pt modelId="{E2469AE9-FDC1-4277-8A22-988975800C5E}" type="pres">
      <dgm:prSet presAssocID="{44F4FF89-C5B9-40DC-90E5-B483379385B1}" presName="space" presStyleCnt="0"/>
      <dgm:spPr/>
    </dgm:pt>
    <dgm:pt modelId="{86ADFB4B-2DF8-481E-87AE-835903B24956}" type="pres">
      <dgm:prSet presAssocID="{546374E4-AEE2-4207-BE35-E3F347B989DD}" presName="compositeB" presStyleCnt="0"/>
      <dgm:spPr/>
    </dgm:pt>
    <dgm:pt modelId="{1A2C3FF8-B11A-4FF5-A151-7E9B61DCD235}" type="pres">
      <dgm:prSet presAssocID="{546374E4-AEE2-4207-BE35-E3F347B989DD}" presName="textB" presStyleLbl="revTx" presStyleIdx="5" presStyleCnt="9" custLinFactY="-2420" custLinFactNeighborX="-3362" custLinFactNeighborY="-100000">
        <dgm:presLayoutVars>
          <dgm:bulletEnabled val="1"/>
        </dgm:presLayoutVars>
      </dgm:prSet>
      <dgm:spPr/>
    </dgm:pt>
    <dgm:pt modelId="{C95540E5-1EF7-43E5-8DA4-EAB8E7B513B2}" type="pres">
      <dgm:prSet presAssocID="{546374E4-AEE2-4207-BE35-E3F347B989DD}" presName="circleB" presStyleLbl="node1" presStyleIdx="5" presStyleCnt="9" custScaleY="88145"/>
      <dgm:spPr/>
    </dgm:pt>
    <dgm:pt modelId="{2C87168D-CCFB-41B0-A233-BA0E48987CDB}" type="pres">
      <dgm:prSet presAssocID="{546374E4-AEE2-4207-BE35-E3F347B989DD}" presName="spaceB" presStyleCnt="0"/>
      <dgm:spPr/>
    </dgm:pt>
    <dgm:pt modelId="{5BF570EA-7124-4B7F-8CC5-DDC237E2601A}" type="pres">
      <dgm:prSet presAssocID="{CDAF37DA-EBE9-478E-BAFB-914B124C8E9C}" presName="space" presStyleCnt="0"/>
      <dgm:spPr/>
    </dgm:pt>
    <dgm:pt modelId="{F8C18554-027A-490E-AF66-14EE75A5ADAD}" type="pres">
      <dgm:prSet presAssocID="{4CB8993A-8F18-4912-8DB8-0AA90632313E}" presName="compositeA" presStyleCnt="0"/>
      <dgm:spPr/>
    </dgm:pt>
    <dgm:pt modelId="{964C1341-D834-4F9A-A0F2-5330F69991F3}" type="pres">
      <dgm:prSet presAssocID="{4CB8993A-8F18-4912-8DB8-0AA90632313E}" presName="textA" presStyleLbl="revTx" presStyleIdx="6" presStyleCnt="9" custLinFactNeighborY="10925">
        <dgm:presLayoutVars>
          <dgm:bulletEnabled val="1"/>
        </dgm:presLayoutVars>
      </dgm:prSet>
      <dgm:spPr/>
    </dgm:pt>
    <dgm:pt modelId="{FF349C45-9213-42C4-A901-064BBF09CF99}" type="pres">
      <dgm:prSet presAssocID="{4CB8993A-8F18-4912-8DB8-0AA90632313E}" presName="circleA" presStyleLbl="node1" presStyleIdx="6" presStyleCnt="9" custScaleY="88145"/>
      <dgm:spPr/>
    </dgm:pt>
    <dgm:pt modelId="{E04DA38E-F4D5-44C7-A7DA-34B42076D732}" type="pres">
      <dgm:prSet presAssocID="{4CB8993A-8F18-4912-8DB8-0AA90632313E}" presName="spaceA" presStyleCnt="0"/>
      <dgm:spPr/>
    </dgm:pt>
    <dgm:pt modelId="{893949AF-E2B1-474D-918B-6A7CBC6F59B8}" type="pres">
      <dgm:prSet presAssocID="{7481693F-A54F-471B-BA0B-340BC1E44D53}" presName="space" presStyleCnt="0"/>
      <dgm:spPr/>
    </dgm:pt>
    <dgm:pt modelId="{06F1F2E2-3B35-4929-8942-B08AD894CFD9}" type="pres">
      <dgm:prSet presAssocID="{08FD72D0-C67D-4C36-8F4D-6104E0E8A903}" presName="compositeB" presStyleCnt="0"/>
      <dgm:spPr/>
    </dgm:pt>
    <dgm:pt modelId="{6E10A006-4BE5-4E88-BFDD-DF0C6ED348A5}" type="pres">
      <dgm:prSet presAssocID="{08FD72D0-C67D-4C36-8F4D-6104E0E8A903}" presName="textB" presStyleLbl="revTx" presStyleIdx="7" presStyleCnt="9" custScaleY="63050" custLinFactY="-18945" custLinFactNeighborX="6497" custLinFactNeighborY="-100000">
        <dgm:presLayoutVars>
          <dgm:bulletEnabled val="1"/>
        </dgm:presLayoutVars>
      </dgm:prSet>
      <dgm:spPr/>
    </dgm:pt>
    <dgm:pt modelId="{107BDFF6-4CA6-4329-941A-22ED5F20B173}" type="pres">
      <dgm:prSet presAssocID="{08FD72D0-C67D-4C36-8F4D-6104E0E8A903}" presName="circleB" presStyleLbl="node1" presStyleIdx="7" presStyleCnt="9" custScaleY="88145" custLinFactNeighborX="7254" custLinFactNeighborY="-36950"/>
      <dgm:spPr/>
    </dgm:pt>
    <dgm:pt modelId="{18C91ACA-5A46-4C45-9E4B-DA4C36096F32}" type="pres">
      <dgm:prSet presAssocID="{08FD72D0-C67D-4C36-8F4D-6104E0E8A903}" presName="spaceB" presStyleCnt="0"/>
      <dgm:spPr/>
    </dgm:pt>
    <dgm:pt modelId="{D28FDA97-0521-4FB6-B05B-0EF9A4CEB9F0}" type="pres">
      <dgm:prSet presAssocID="{523A3766-D344-4A71-8CEC-7DC2A4DD9BD0}" presName="space" presStyleCnt="0"/>
      <dgm:spPr/>
    </dgm:pt>
    <dgm:pt modelId="{FAC2A68F-52CC-44D1-BD40-551FE82487F3}" type="pres">
      <dgm:prSet presAssocID="{B349DC02-9CDC-4767-BE44-2E90742A00BB}" presName="compositeA" presStyleCnt="0"/>
      <dgm:spPr/>
    </dgm:pt>
    <dgm:pt modelId="{A4D9C52C-4734-4EA9-9501-F13C1AEE4372}" type="pres">
      <dgm:prSet presAssocID="{B349DC02-9CDC-4767-BE44-2E90742A00BB}" presName="textA" presStyleLbl="revTx" presStyleIdx="8" presStyleCnt="9" custLinFactNeighborY="10450">
        <dgm:presLayoutVars>
          <dgm:bulletEnabled val="1"/>
        </dgm:presLayoutVars>
      </dgm:prSet>
      <dgm:spPr/>
    </dgm:pt>
    <dgm:pt modelId="{B16096AF-4A62-453F-ADA7-C1407A48C888}" type="pres">
      <dgm:prSet presAssocID="{B349DC02-9CDC-4767-BE44-2E90742A00BB}" presName="circleA" presStyleLbl="node1" presStyleIdx="8" presStyleCnt="9" custScaleY="88145"/>
      <dgm:spPr/>
    </dgm:pt>
    <dgm:pt modelId="{C123B986-ACB7-41DA-AF11-B5DC8E397256}" type="pres">
      <dgm:prSet presAssocID="{B349DC02-9CDC-4767-BE44-2E90742A00BB}" presName="spaceA" presStyleCnt="0"/>
      <dgm:spPr/>
    </dgm:pt>
  </dgm:ptLst>
  <dgm:cxnLst>
    <dgm:cxn modelId="{95BE5D00-DAEB-448B-A695-A8C2F45324F3}" srcId="{F3A95771-5CDB-45AD-9416-D3B16ECF08A5}" destId="{D4053150-A1F9-47F9-8D2E-F7E26E305261}" srcOrd="1" destOrd="0" parTransId="{49C2E383-7C6F-4649-84BA-819536383398}" sibTransId="{04FA7AC9-E89D-42F1-94A4-666B7063F597}"/>
    <dgm:cxn modelId="{0E0B7808-D347-4713-8079-7BBC35FDFFDA}" type="presOf" srcId="{886C544C-5DBE-4872-B0E7-C651A192F24E}" destId="{4DE5B505-9FE9-4C3F-BDFF-07F52969871B}" srcOrd="0" destOrd="0" presId="urn:microsoft.com/office/officeart/2005/8/layout/hProcess11"/>
    <dgm:cxn modelId="{A2839A24-E262-4A91-A16E-DF3DE7983A36}" srcId="{F3A95771-5CDB-45AD-9416-D3B16ECF08A5}" destId="{0D9F3285-4645-4A7A-8C0F-6BABCDEDC7D2}" srcOrd="0" destOrd="0" parTransId="{C1AD2D30-4AA9-4397-8A59-D52D66DC23E3}" sibTransId="{4F598E22-0E02-41D9-99FF-E10DBD8E6927}"/>
    <dgm:cxn modelId="{CC879A2E-BD01-41FC-88AE-252EB1E62338}" type="presOf" srcId="{F3A95771-5CDB-45AD-9416-D3B16ECF08A5}" destId="{E03A3A43-9827-464A-B3AA-194202C36F11}" srcOrd="0" destOrd="0" presId="urn:microsoft.com/office/officeart/2005/8/layout/hProcess11"/>
    <dgm:cxn modelId="{8D29743A-1088-4DF4-8D00-FAAC45AC96CA}" srcId="{F3A95771-5CDB-45AD-9416-D3B16ECF08A5}" destId="{4CB8993A-8F18-4912-8DB8-0AA90632313E}" srcOrd="6" destOrd="0" parTransId="{83E38B9A-8463-4D9D-864E-10011F84ADED}" sibTransId="{7481693F-A54F-471B-BA0B-340BC1E44D53}"/>
    <dgm:cxn modelId="{EEACC93B-BCE2-48CB-B002-94C1053D8E5A}" type="presOf" srcId="{4CB8993A-8F18-4912-8DB8-0AA90632313E}" destId="{964C1341-D834-4F9A-A0F2-5330F69991F3}" srcOrd="0" destOrd="0" presId="urn:microsoft.com/office/officeart/2005/8/layout/hProcess11"/>
    <dgm:cxn modelId="{6F01F660-71B8-4738-BAC4-F0C36CD309AD}" srcId="{F3A95771-5CDB-45AD-9416-D3B16ECF08A5}" destId="{886C544C-5DBE-4872-B0E7-C651A192F24E}" srcOrd="3" destOrd="0" parTransId="{B70EE0CD-B4D3-4B9C-A67E-3EB9DE9D354A}" sibTransId="{2CDC59CF-D995-417B-A31F-743A05A5779E}"/>
    <dgm:cxn modelId="{4F9DEC68-ACEC-45EF-B943-3A2E2F80F360}" type="presOf" srcId="{08FD72D0-C67D-4C36-8F4D-6104E0E8A903}" destId="{6E10A006-4BE5-4E88-BFDD-DF0C6ED348A5}" srcOrd="0" destOrd="0" presId="urn:microsoft.com/office/officeart/2005/8/layout/hProcess11"/>
    <dgm:cxn modelId="{616DA652-FB6B-4317-A8FF-0C23E5F2098F}" srcId="{F3A95771-5CDB-45AD-9416-D3B16ECF08A5}" destId="{86CB68A5-C2AD-4DD9-9AB1-7F798A4FB0D1}" srcOrd="2" destOrd="0" parTransId="{284BF80A-9333-41B6-AECF-2545AA9FB363}" sibTransId="{96239A2B-D693-4A04-9730-8DAA97874351}"/>
    <dgm:cxn modelId="{B4872355-C83A-4ED8-AE1A-F7222A0096DA}" srcId="{F3A95771-5CDB-45AD-9416-D3B16ECF08A5}" destId="{08FD72D0-C67D-4C36-8F4D-6104E0E8A903}" srcOrd="7" destOrd="0" parTransId="{9CFF5D63-3180-4816-A143-661444E31F94}" sibTransId="{523A3766-D344-4A71-8CEC-7DC2A4DD9BD0}"/>
    <dgm:cxn modelId="{2AC2135A-4F98-4E72-87D2-4EEB2F2FFEF0}" srcId="{F3A95771-5CDB-45AD-9416-D3B16ECF08A5}" destId="{5373573A-9D2B-4E44-938B-E4805ECAF438}" srcOrd="4" destOrd="0" parTransId="{2510DD3D-AC50-4DC9-9370-AEA1BFACC3B9}" sibTransId="{44F4FF89-C5B9-40DC-90E5-B483379385B1}"/>
    <dgm:cxn modelId="{2371357B-8606-4118-814C-65DEB1C6F488}" type="presOf" srcId="{0D9F3285-4645-4A7A-8C0F-6BABCDEDC7D2}" destId="{3DC51798-0297-459D-B5CC-50F97F62077D}" srcOrd="0" destOrd="0" presId="urn:microsoft.com/office/officeart/2005/8/layout/hProcess11"/>
    <dgm:cxn modelId="{260FCA88-7719-49E6-AA00-61AAA846DBA9}" type="presOf" srcId="{B349DC02-9CDC-4767-BE44-2E90742A00BB}" destId="{A4D9C52C-4734-4EA9-9501-F13C1AEE4372}" srcOrd="0" destOrd="0" presId="urn:microsoft.com/office/officeart/2005/8/layout/hProcess11"/>
    <dgm:cxn modelId="{C7AFD888-03BD-4EA8-903A-35B313C413F8}" type="presOf" srcId="{5373573A-9D2B-4E44-938B-E4805ECAF438}" destId="{98A5D7AF-5D5A-4FD1-A0C4-66C0EDADCAEA}" srcOrd="0" destOrd="0" presId="urn:microsoft.com/office/officeart/2005/8/layout/hProcess11"/>
    <dgm:cxn modelId="{07345589-9AF2-4E8B-9732-66E77B12CF2D}" type="presOf" srcId="{86CB68A5-C2AD-4DD9-9AB1-7F798A4FB0D1}" destId="{376BD7E7-8CCF-479E-8042-5A28EBEFF924}" srcOrd="0" destOrd="0" presId="urn:microsoft.com/office/officeart/2005/8/layout/hProcess11"/>
    <dgm:cxn modelId="{814019A0-E1E6-4F7E-A789-0704D3EF3AE5}" type="presOf" srcId="{546374E4-AEE2-4207-BE35-E3F347B989DD}" destId="{1A2C3FF8-B11A-4FF5-A151-7E9B61DCD235}" srcOrd="0" destOrd="0" presId="urn:microsoft.com/office/officeart/2005/8/layout/hProcess11"/>
    <dgm:cxn modelId="{A500ADBD-C01E-479D-93D8-1549548428A0}" srcId="{F3A95771-5CDB-45AD-9416-D3B16ECF08A5}" destId="{B349DC02-9CDC-4767-BE44-2E90742A00BB}" srcOrd="8" destOrd="0" parTransId="{B6390833-EB4A-43B7-B835-E871F60464FB}" sibTransId="{1056C915-EC68-4416-B3E2-618B9A480FF2}"/>
    <dgm:cxn modelId="{E2E4A7C7-CA26-4A08-8A3B-A5058355222F}" type="presOf" srcId="{D4053150-A1F9-47F9-8D2E-F7E26E305261}" destId="{8DBFF5BF-3637-4A26-9C1B-AA5E2CF3F16F}" srcOrd="0" destOrd="0" presId="urn:microsoft.com/office/officeart/2005/8/layout/hProcess11"/>
    <dgm:cxn modelId="{7B126ECA-3D74-4AD1-8499-C61752279000}" srcId="{F3A95771-5CDB-45AD-9416-D3B16ECF08A5}" destId="{546374E4-AEE2-4207-BE35-E3F347B989DD}" srcOrd="5" destOrd="0" parTransId="{D9C5472E-DD61-4110-9CEA-57144BF69C69}" sibTransId="{CDAF37DA-EBE9-478E-BAFB-914B124C8E9C}"/>
    <dgm:cxn modelId="{AC95BF2D-973F-41A2-959D-880E51EB1AC5}" type="presParOf" srcId="{E03A3A43-9827-464A-B3AA-194202C36F11}" destId="{0B05ED98-752C-4FD6-AEC1-461DB7A16140}" srcOrd="0" destOrd="0" presId="urn:microsoft.com/office/officeart/2005/8/layout/hProcess11"/>
    <dgm:cxn modelId="{41788690-1E74-459A-A364-8987066F66FD}" type="presParOf" srcId="{E03A3A43-9827-464A-B3AA-194202C36F11}" destId="{F23B5470-9C0D-486E-8CED-B986107E88AF}" srcOrd="1" destOrd="0" presId="urn:microsoft.com/office/officeart/2005/8/layout/hProcess11"/>
    <dgm:cxn modelId="{CECFFFC3-FC08-4738-BEAC-7074203AEC4C}" type="presParOf" srcId="{F23B5470-9C0D-486E-8CED-B986107E88AF}" destId="{EEC7B2EA-0B7A-410C-8973-F227E98CC043}" srcOrd="0" destOrd="0" presId="urn:microsoft.com/office/officeart/2005/8/layout/hProcess11"/>
    <dgm:cxn modelId="{32A3D273-A5BF-4359-A5AA-1485541E14F5}" type="presParOf" srcId="{EEC7B2EA-0B7A-410C-8973-F227E98CC043}" destId="{3DC51798-0297-459D-B5CC-50F97F62077D}" srcOrd="0" destOrd="0" presId="urn:microsoft.com/office/officeart/2005/8/layout/hProcess11"/>
    <dgm:cxn modelId="{EF0DA1B4-5C52-4C7B-985E-83D7F1575053}" type="presParOf" srcId="{EEC7B2EA-0B7A-410C-8973-F227E98CC043}" destId="{B063BC9A-9F9C-4D37-B750-42D0379FBA70}" srcOrd="1" destOrd="0" presId="urn:microsoft.com/office/officeart/2005/8/layout/hProcess11"/>
    <dgm:cxn modelId="{EF6F678C-C7BC-4874-9BDF-A37D9B16E2CA}" type="presParOf" srcId="{EEC7B2EA-0B7A-410C-8973-F227E98CC043}" destId="{D9980F7A-75A1-42BC-B47F-111BFD414D42}" srcOrd="2" destOrd="0" presId="urn:microsoft.com/office/officeart/2005/8/layout/hProcess11"/>
    <dgm:cxn modelId="{772EEE71-F583-4790-82CF-1468D1688AF6}" type="presParOf" srcId="{F23B5470-9C0D-486E-8CED-B986107E88AF}" destId="{55422167-647A-40B8-9BD8-12EA554EF66E}" srcOrd="1" destOrd="0" presId="urn:microsoft.com/office/officeart/2005/8/layout/hProcess11"/>
    <dgm:cxn modelId="{022EC7CB-1953-4C74-BF64-B7D29E84F8BF}" type="presParOf" srcId="{F23B5470-9C0D-486E-8CED-B986107E88AF}" destId="{6301382F-C2FA-4C0C-93BA-AAF1BA12F67F}" srcOrd="2" destOrd="0" presId="urn:microsoft.com/office/officeart/2005/8/layout/hProcess11"/>
    <dgm:cxn modelId="{AB7D9220-6E05-448E-91E3-BE250D100690}" type="presParOf" srcId="{6301382F-C2FA-4C0C-93BA-AAF1BA12F67F}" destId="{8DBFF5BF-3637-4A26-9C1B-AA5E2CF3F16F}" srcOrd="0" destOrd="0" presId="urn:microsoft.com/office/officeart/2005/8/layout/hProcess11"/>
    <dgm:cxn modelId="{6E8180F6-4997-48AD-B084-D988981C881E}" type="presParOf" srcId="{6301382F-C2FA-4C0C-93BA-AAF1BA12F67F}" destId="{99C8E4B8-B9F4-4775-97B1-EFFFEC38853B}" srcOrd="1" destOrd="0" presId="urn:microsoft.com/office/officeart/2005/8/layout/hProcess11"/>
    <dgm:cxn modelId="{B19FB4F1-0992-4198-B6BB-331D70E242FA}" type="presParOf" srcId="{6301382F-C2FA-4C0C-93BA-AAF1BA12F67F}" destId="{459F6253-2EE6-49F6-A4A4-285DE4D899D7}" srcOrd="2" destOrd="0" presId="urn:microsoft.com/office/officeart/2005/8/layout/hProcess11"/>
    <dgm:cxn modelId="{A02BABB7-DDA8-4110-9EF2-14A8326CCEA0}" type="presParOf" srcId="{F23B5470-9C0D-486E-8CED-B986107E88AF}" destId="{8A31F58D-0C74-4C94-90FC-DB0435933335}" srcOrd="3" destOrd="0" presId="urn:microsoft.com/office/officeart/2005/8/layout/hProcess11"/>
    <dgm:cxn modelId="{C9EF44BC-2CC2-4DC2-8B85-87F210C9877B}" type="presParOf" srcId="{F23B5470-9C0D-486E-8CED-B986107E88AF}" destId="{A95D1401-2418-4E7F-8E6B-00C4D49A3A22}" srcOrd="4" destOrd="0" presId="urn:microsoft.com/office/officeart/2005/8/layout/hProcess11"/>
    <dgm:cxn modelId="{E7D53F10-DC82-45BD-9651-5A12D2F59596}" type="presParOf" srcId="{A95D1401-2418-4E7F-8E6B-00C4D49A3A22}" destId="{376BD7E7-8CCF-479E-8042-5A28EBEFF924}" srcOrd="0" destOrd="0" presId="urn:microsoft.com/office/officeart/2005/8/layout/hProcess11"/>
    <dgm:cxn modelId="{3B731F55-BC51-4924-8C4D-094E79E52FB7}" type="presParOf" srcId="{A95D1401-2418-4E7F-8E6B-00C4D49A3A22}" destId="{B020102E-A113-493F-9DBE-F956EF5A1FEB}" srcOrd="1" destOrd="0" presId="urn:microsoft.com/office/officeart/2005/8/layout/hProcess11"/>
    <dgm:cxn modelId="{57B76B18-6E36-422F-A32B-F358908ED2FF}" type="presParOf" srcId="{A95D1401-2418-4E7F-8E6B-00C4D49A3A22}" destId="{A8644205-7A86-4779-8D11-AD744FE6D5B9}" srcOrd="2" destOrd="0" presId="urn:microsoft.com/office/officeart/2005/8/layout/hProcess11"/>
    <dgm:cxn modelId="{066C9B22-749F-4A16-B74E-01D4060C615E}" type="presParOf" srcId="{F23B5470-9C0D-486E-8CED-B986107E88AF}" destId="{73E37B34-F994-47E0-9DB8-8D9945488EC5}" srcOrd="5" destOrd="0" presId="urn:microsoft.com/office/officeart/2005/8/layout/hProcess11"/>
    <dgm:cxn modelId="{83F36F10-2EA3-4D0A-842D-658CFCF3B20C}" type="presParOf" srcId="{F23B5470-9C0D-486E-8CED-B986107E88AF}" destId="{BD7E8F53-5A5C-4986-8432-99292D741EF5}" srcOrd="6" destOrd="0" presId="urn:microsoft.com/office/officeart/2005/8/layout/hProcess11"/>
    <dgm:cxn modelId="{3C8763A6-9070-4066-B251-52788C1B7B91}" type="presParOf" srcId="{BD7E8F53-5A5C-4986-8432-99292D741EF5}" destId="{4DE5B505-9FE9-4C3F-BDFF-07F52969871B}" srcOrd="0" destOrd="0" presId="urn:microsoft.com/office/officeart/2005/8/layout/hProcess11"/>
    <dgm:cxn modelId="{CD5E9585-2A12-4BA8-BE60-778C807572F3}" type="presParOf" srcId="{BD7E8F53-5A5C-4986-8432-99292D741EF5}" destId="{9680EFC5-C810-48ED-8D6C-D00ADB463B96}" srcOrd="1" destOrd="0" presId="urn:microsoft.com/office/officeart/2005/8/layout/hProcess11"/>
    <dgm:cxn modelId="{310A6311-7F95-4340-83D2-B68CE51DC7D7}" type="presParOf" srcId="{BD7E8F53-5A5C-4986-8432-99292D741EF5}" destId="{6B89F692-B856-4259-93D0-AEDBEE32ED81}" srcOrd="2" destOrd="0" presId="urn:microsoft.com/office/officeart/2005/8/layout/hProcess11"/>
    <dgm:cxn modelId="{DACAD723-5826-4788-9044-148533C46B3D}" type="presParOf" srcId="{F23B5470-9C0D-486E-8CED-B986107E88AF}" destId="{45AB9826-E7F1-4D4F-B9DF-0E23DFD30834}" srcOrd="7" destOrd="0" presId="urn:microsoft.com/office/officeart/2005/8/layout/hProcess11"/>
    <dgm:cxn modelId="{BD0ACA8A-C385-4FD7-9F72-03A9984F7D51}" type="presParOf" srcId="{F23B5470-9C0D-486E-8CED-B986107E88AF}" destId="{DBE3A634-C27A-4E47-AC17-B62BCE8AAA2C}" srcOrd="8" destOrd="0" presId="urn:microsoft.com/office/officeart/2005/8/layout/hProcess11"/>
    <dgm:cxn modelId="{05D36814-E317-480C-A2A0-6659F77927FC}" type="presParOf" srcId="{DBE3A634-C27A-4E47-AC17-B62BCE8AAA2C}" destId="{98A5D7AF-5D5A-4FD1-A0C4-66C0EDADCAEA}" srcOrd="0" destOrd="0" presId="urn:microsoft.com/office/officeart/2005/8/layout/hProcess11"/>
    <dgm:cxn modelId="{12C971C0-DF1B-4CA2-9C0D-B40AE6E4AAEB}" type="presParOf" srcId="{DBE3A634-C27A-4E47-AC17-B62BCE8AAA2C}" destId="{321561A4-588D-48B4-A0C2-733AD24D0125}" srcOrd="1" destOrd="0" presId="urn:microsoft.com/office/officeart/2005/8/layout/hProcess11"/>
    <dgm:cxn modelId="{979CB8A8-D709-47E4-8149-C45C78706411}" type="presParOf" srcId="{DBE3A634-C27A-4E47-AC17-B62BCE8AAA2C}" destId="{0101564A-DD2A-4098-BFD4-8B107FE33C66}" srcOrd="2" destOrd="0" presId="urn:microsoft.com/office/officeart/2005/8/layout/hProcess11"/>
    <dgm:cxn modelId="{7F30C823-23F5-4D8D-9598-24F657C8FDC3}" type="presParOf" srcId="{F23B5470-9C0D-486E-8CED-B986107E88AF}" destId="{E2469AE9-FDC1-4277-8A22-988975800C5E}" srcOrd="9" destOrd="0" presId="urn:microsoft.com/office/officeart/2005/8/layout/hProcess11"/>
    <dgm:cxn modelId="{0F96AF64-C646-45BA-AAE6-A6C320F82B26}" type="presParOf" srcId="{F23B5470-9C0D-486E-8CED-B986107E88AF}" destId="{86ADFB4B-2DF8-481E-87AE-835903B24956}" srcOrd="10" destOrd="0" presId="urn:microsoft.com/office/officeart/2005/8/layout/hProcess11"/>
    <dgm:cxn modelId="{2D2B09A2-A8C0-45C4-BB93-3F824F4F713F}" type="presParOf" srcId="{86ADFB4B-2DF8-481E-87AE-835903B24956}" destId="{1A2C3FF8-B11A-4FF5-A151-7E9B61DCD235}" srcOrd="0" destOrd="0" presId="urn:microsoft.com/office/officeart/2005/8/layout/hProcess11"/>
    <dgm:cxn modelId="{69356A09-CAB1-43AD-8392-F084094EDD31}" type="presParOf" srcId="{86ADFB4B-2DF8-481E-87AE-835903B24956}" destId="{C95540E5-1EF7-43E5-8DA4-EAB8E7B513B2}" srcOrd="1" destOrd="0" presId="urn:microsoft.com/office/officeart/2005/8/layout/hProcess11"/>
    <dgm:cxn modelId="{D80677C6-5AA8-46E3-93AC-42CE37A31081}" type="presParOf" srcId="{86ADFB4B-2DF8-481E-87AE-835903B24956}" destId="{2C87168D-CCFB-41B0-A233-BA0E48987CDB}" srcOrd="2" destOrd="0" presId="urn:microsoft.com/office/officeart/2005/8/layout/hProcess11"/>
    <dgm:cxn modelId="{A7D004C4-C46D-476F-83B5-A2B162262CC3}" type="presParOf" srcId="{F23B5470-9C0D-486E-8CED-B986107E88AF}" destId="{5BF570EA-7124-4B7F-8CC5-DDC237E2601A}" srcOrd="11" destOrd="0" presId="urn:microsoft.com/office/officeart/2005/8/layout/hProcess11"/>
    <dgm:cxn modelId="{74B94C7C-8BCA-4C3A-AAC5-EFEBBFA27355}" type="presParOf" srcId="{F23B5470-9C0D-486E-8CED-B986107E88AF}" destId="{F8C18554-027A-490E-AF66-14EE75A5ADAD}" srcOrd="12" destOrd="0" presId="urn:microsoft.com/office/officeart/2005/8/layout/hProcess11"/>
    <dgm:cxn modelId="{070F7C2D-0A6F-4B8F-95AD-D7A6F6A685B0}" type="presParOf" srcId="{F8C18554-027A-490E-AF66-14EE75A5ADAD}" destId="{964C1341-D834-4F9A-A0F2-5330F69991F3}" srcOrd="0" destOrd="0" presId="urn:microsoft.com/office/officeart/2005/8/layout/hProcess11"/>
    <dgm:cxn modelId="{2BCFA6B3-EC35-45D7-A7CE-F5211B84A7D2}" type="presParOf" srcId="{F8C18554-027A-490E-AF66-14EE75A5ADAD}" destId="{FF349C45-9213-42C4-A901-064BBF09CF99}" srcOrd="1" destOrd="0" presId="urn:microsoft.com/office/officeart/2005/8/layout/hProcess11"/>
    <dgm:cxn modelId="{F60463EA-798A-4BAF-886E-2A980183BC9E}" type="presParOf" srcId="{F8C18554-027A-490E-AF66-14EE75A5ADAD}" destId="{E04DA38E-F4D5-44C7-A7DA-34B42076D732}" srcOrd="2" destOrd="0" presId="urn:microsoft.com/office/officeart/2005/8/layout/hProcess11"/>
    <dgm:cxn modelId="{2861F5DD-49C0-4813-92E4-BBFA6029751A}" type="presParOf" srcId="{F23B5470-9C0D-486E-8CED-B986107E88AF}" destId="{893949AF-E2B1-474D-918B-6A7CBC6F59B8}" srcOrd="13" destOrd="0" presId="urn:microsoft.com/office/officeart/2005/8/layout/hProcess11"/>
    <dgm:cxn modelId="{6FA4AAB1-2180-40CF-B6FA-31AB61528C86}" type="presParOf" srcId="{F23B5470-9C0D-486E-8CED-B986107E88AF}" destId="{06F1F2E2-3B35-4929-8942-B08AD894CFD9}" srcOrd="14" destOrd="0" presId="urn:microsoft.com/office/officeart/2005/8/layout/hProcess11"/>
    <dgm:cxn modelId="{6A635475-B734-4628-80CC-A922B41B9713}" type="presParOf" srcId="{06F1F2E2-3B35-4929-8942-B08AD894CFD9}" destId="{6E10A006-4BE5-4E88-BFDD-DF0C6ED348A5}" srcOrd="0" destOrd="0" presId="urn:microsoft.com/office/officeart/2005/8/layout/hProcess11"/>
    <dgm:cxn modelId="{97279C9E-098D-49C9-B0F8-C447C1ED7954}" type="presParOf" srcId="{06F1F2E2-3B35-4929-8942-B08AD894CFD9}" destId="{107BDFF6-4CA6-4329-941A-22ED5F20B173}" srcOrd="1" destOrd="0" presId="urn:microsoft.com/office/officeart/2005/8/layout/hProcess11"/>
    <dgm:cxn modelId="{CFB4407D-5090-4F2F-8512-FF7571F19B10}" type="presParOf" srcId="{06F1F2E2-3B35-4929-8942-B08AD894CFD9}" destId="{18C91ACA-5A46-4C45-9E4B-DA4C36096F32}" srcOrd="2" destOrd="0" presId="urn:microsoft.com/office/officeart/2005/8/layout/hProcess11"/>
    <dgm:cxn modelId="{432F76CF-4BAE-4266-8A40-901B096B07D1}" type="presParOf" srcId="{F23B5470-9C0D-486E-8CED-B986107E88AF}" destId="{D28FDA97-0521-4FB6-B05B-0EF9A4CEB9F0}" srcOrd="15" destOrd="0" presId="urn:microsoft.com/office/officeart/2005/8/layout/hProcess11"/>
    <dgm:cxn modelId="{40531541-7E27-4B8F-8C05-210B007B8FCE}" type="presParOf" srcId="{F23B5470-9C0D-486E-8CED-B986107E88AF}" destId="{FAC2A68F-52CC-44D1-BD40-551FE82487F3}" srcOrd="16" destOrd="0" presId="urn:microsoft.com/office/officeart/2005/8/layout/hProcess11"/>
    <dgm:cxn modelId="{05A344BB-9153-4B22-925A-72CFAC2D89A5}" type="presParOf" srcId="{FAC2A68F-52CC-44D1-BD40-551FE82487F3}" destId="{A4D9C52C-4734-4EA9-9501-F13C1AEE4372}" srcOrd="0" destOrd="0" presId="urn:microsoft.com/office/officeart/2005/8/layout/hProcess11"/>
    <dgm:cxn modelId="{5BA6E3A6-73ED-47B4-9814-1F6CE51CB638}" type="presParOf" srcId="{FAC2A68F-52CC-44D1-BD40-551FE82487F3}" destId="{B16096AF-4A62-453F-ADA7-C1407A48C888}" srcOrd="1" destOrd="0" presId="urn:microsoft.com/office/officeart/2005/8/layout/hProcess11"/>
    <dgm:cxn modelId="{BCF02DA0-A12B-4773-A128-CA6E18D504F6}" type="presParOf" srcId="{FAC2A68F-52CC-44D1-BD40-551FE82487F3}" destId="{C123B986-ACB7-41DA-AF11-B5DC8E39725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1D864A-6742-4C91-AF83-78CD72829E75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4727D28E-D419-4A6B-9622-789B855B67B3}">
      <dgm:prSet phldrT="[Teksts]"/>
      <dgm:spPr/>
      <dgm:t>
        <a:bodyPr/>
        <a:lstStyle/>
        <a:p>
          <a:r>
            <a:rPr lang="lv-LV">
              <a:latin typeface="Verdana"/>
              <a:ea typeface="Verdana"/>
            </a:rPr>
            <a:t>Digitāls nosūtījums no 01.03.2025.</a:t>
          </a:r>
        </a:p>
      </dgm:t>
    </dgm:pt>
    <dgm:pt modelId="{7B296D50-990C-4CE0-A2B2-DCE6823994F5}" type="parTrans" cxnId="{41359030-6CCC-4288-B23C-5FC603253602}">
      <dgm:prSet/>
      <dgm:spPr/>
      <dgm:t>
        <a:bodyPr/>
        <a:lstStyle/>
        <a:p>
          <a:endParaRPr lang="lv-LV"/>
        </a:p>
      </dgm:t>
    </dgm:pt>
    <dgm:pt modelId="{48BF5991-53E7-4816-BF40-53D484ABB6CE}" type="sibTrans" cxnId="{41359030-6CCC-4288-B23C-5FC603253602}">
      <dgm:prSet/>
      <dgm:spPr/>
      <dgm:t>
        <a:bodyPr/>
        <a:lstStyle/>
        <a:p>
          <a:endParaRPr lang="lv-LV"/>
        </a:p>
      </dgm:t>
    </dgm:pt>
    <dgm:pt modelId="{5FDD0A55-D976-44C6-89E8-B4A7F7922739}">
      <dgm:prSet/>
      <dgm:spPr/>
      <dgm:t>
        <a:bodyPr/>
        <a:lstStyle/>
        <a:p>
          <a:r>
            <a:rPr lang="lv-LV">
              <a:latin typeface="Verdana"/>
              <a:ea typeface="Verdana"/>
            </a:rPr>
            <a:t>Pieejams visiem- ārstam, pacientam, pakalpojuma sniedzējam</a:t>
          </a:r>
        </a:p>
      </dgm:t>
    </dgm:pt>
    <dgm:pt modelId="{203E2514-7404-48D3-B5D6-78853CBEE6BE}" type="parTrans" cxnId="{06667681-5212-4B52-A4DA-E0C132C9C1A5}">
      <dgm:prSet/>
      <dgm:spPr/>
      <dgm:t>
        <a:bodyPr/>
        <a:lstStyle/>
        <a:p>
          <a:endParaRPr lang="lv-LV"/>
        </a:p>
      </dgm:t>
    </dgm:pt>
    <dgm:pt modelId="{FCC52CEF-585F-4FBA-BF8F-87ABDAFD0AE6}" type="sibTrans" cxnId="{06667681-5212-4B52-A4DA-E0C132C9C1A5}">
      <dgm:prSet/>
      <dgm:spPr/>
      <dgm:t>
        <a:bodyPr/>
        <a:lstStyle/>
        <a:p>
          <a:endParaRPr lang="lv-LV"/>
        </a:p>
      </dgm:t>
    </dgm:pt>
    <dgm:pt modelId="{3C7D2F48-86AE-4D5D-B05A-312FD52B50A6}">
      <dgm:prSet/>
      <dgm:spPr/>
      <dgm:t>
        <a:bodyPr/>
        <a:lstStyle/>
        <a:p>
          <a:r>
            <a:rPr lang="lv-LV">
              <a:latin typeface="Verdana"/>
              <a:ea typeface="Verdana"/>
            </a:rPr>
            <a:t>Detalizēta steidzamība</a:t>
          </a:r>
        </a:p>
      </dgm:t>
    </dgm:pt>
    <dgm:pt modelId="{2C3F9355-5745-4D9E-ABD9-B4402C553847}" type="parTrans" cxnId="{8DEFDCA1-4D88-4E92-938C-5450ACD87471}">
      <dgm:prSet/>
      <dgm:spPr/>
      <dgm:t>
        <a:bodyPr/>
        <a:lstStyle/>
        <a:p>
          <a:endParaRPr lang="lv-LV"/>
        </a:p>
      </dgm:t>
    </dgm:pt>
    <dgm:pt modelId="{3BDCF3A7-A5E2-498C-B8FE-37AEB7C5AF74}" type="sibTrans" cxnId="{8DEFDCA1-4D88-4E92-938C-5450ACD87471}">
      <dgm:prSet/>
      <dgm:spPr/>
      <dgm:t>
        <a:bodyPr/>
        <a:lstStyle/>
        <a:p>
          <a:endParaRPr lang="lv-LV"/>
        </a:p>
      </dgm:t>
    </dgm:pt>
    <dgm:pt modelId="{0F731C0C-1D8E-4DF2-B554-1E9E3B7E5750}">
      <dgm:prSet/>
      <dgm:spPr/>
      <dgm:t>
        <a:bodyPr/>
        <a:lstStyle/>
        <a:p>
          <a:pPr rtl="0"/>
          <a:r>
            <a:rPr lang="lv-LV">
              <a:latin typeface="Verdana"/>
              <a:ea typeface="Verdana"/>
            </a:rPr>
            <a:t>Zināms nosūtījuma  mērķis</a:t>
          </a:r>
        </a:p>
      </dgm:t>
    </dgm:pt>
    <dgm:pt modelId="{88B7C9DF-FA51-47EC-B20C-135117C20FE3}" type="parTrans" cxnId="{418F66EB-7C02-4FF0-ACA4-D4709638936B}">
      <dgm:prSet/>
      <dgm:spPr/>
      <dgm:t>
        <a:bodyPr/>
        <a:lstStyle/>
        <a:p>
          <a:endParaRPr lang="lv-LV"/>
        </a:p>
      </dgm:t>
    </dgm:pt>
    <dgm:pt modelId="{7A904F31-3AE1-41D9-BA3C-4065FE50BB3E}" type="sibTrans" cxnId="{418F66EB-7C02-4FF0-ACA4-D4709638936B}">
      <dgm:prSet/>
      <dgm:spPr/>
      <dgm:t>
        <a:bodyPr/>
        <a:lstStyle/>
        <a:p>
          <a:endParaRPr lang="lv-LV"/>
        </a:p>
      </dgm:t>
    </dgm:pt>
    <dgm:pt modelId="{6BD19DCF-15BC-4FAF-B084-F3DB35825B5F}">
      <dgm:prSet/>
      <dgm:spPr/>
      <dgm:t>
        <a:bodyPr/>
        <a:lstStyle/>
        <a:p>
          <a:r>
            <a:rPr lang="lv-LV">
              <a:latin typeface="Verdana"/>
              <a:ea typeface="Verdana"/>
            </a:rPr>
            <a:t>Viens nosūtījums-viens pieraksts- viens pakalpojums</a:t>
          </a:r>
        </a:p>
      </dgm:t>
    </dgm:pt>
    <dgm:pt modelId="{7D4F3B1B-54C3-406D-A379-ADA04A94E7DC}" type="parTrans" cxnId="{F3282370-5E30-4FBC-9E30-9FB5DC6C238F}">
      <dgm:prSet/>
      <dgm:spPr/>
      <dgm:t>
        <a:bodyPr/>
        <a:lstStyle/>
        <a:p>
          <a:endParaRPr lang="lv-LV"/>
        </a:p>
      </dgm:t>
    </dgm:pt>
    <dgm:pt modelId="{DA182729-EBA7-4D60-9FCE-7525831EF77C}" type="sibTrans" cxnId="{F3282370-5E30-4FBC-9E30-9FB5DC6C238F}">
      <dgm:prSet/>
      <dgm:spPr/>
      <dgm:t>
        <a:bodyPr/>
        <a:lstStyle/>
        <a:p>
          <a:endParaRPr lang="lv-LV"/>
        </a:p>
      </dgm:t>
    </dgm:pt>
    <dgm:pt modelId="{DCF328A4-6DDB-44F6-9965-AAE74E361A6B}" type="pres">
      <dgm:prSet presAssocID="{5E1D864A-6742-4C91-AF83-78CD72829E75}" presName="Name0" presStyleCnt="0">
        <dgm:presLayoutVars>
          <dgm:dir/>
          <dgm:resizeHandles val="exact"/>
        </dgm:presLayoutVars>
      </dgm:prSet>
      <dgm:spPr/>
    </dgm:pt>
    <dgm:pt modelId="{EA19F74E-FDFF-4C0A-9AD0-AFA2DEE8A729}" type="pres">
      <dgm:prSet presAssocID="{4727D28E-D419-4A6B-9622-789B855B67B3}" presName="compNode" presStyleCnt="0"/>
      <dgm:spPr/>
    </dgm:pt>
    <dgm:pt modelId="{58BD30C6-8BE9-4F3A-B9DE-F7C27334C41E}" type="pres">
      <dgm:prSet presAssocID="{4727D28E-D419-4A6B-9622-789B855B67B3}" presName="pict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Cloud Computing outline"/>
        </a:ext>
      </dgm:extLst>
    </dgm:pt>
    <dgm:pt modelId="{40DC352B-DBB1-4263-AEA9-4F645B259B07}" type="pres">
      <dgm:prSet presAssocID="{4727D28E-D419-4A6B-9622-789B855B67B3}" presName="textRect" presStyleLbl="revTx" presStyleIdx="0" presStyleCnt="5">
        <dgm:presLayoutVars>
          <dgm:bulletEnabled val="1"/>
        </dgm:presLayoutVars>
      </dgm:prSet>
      <dgm:spPr/>
    </dgm:pt>
    <dgm:pt modelId="{A7C6BA40-14BC-4F6B-BB9B-598AB6FD2116}" type="pres">
      <dgm:prSet presAssocID="{48BF5991-53E7-4816-BF40-53D484ABB6CE}" presName="sibTrans" presStyleLbl="sibTrans2D1" presStyleIdx="0" presStyleCnt="0"/>
      <dgm:spPr/>
    </dgm:pt>
    <dgm:pt modelId="{834708AF-406D-4ED6-9680-C99E9571598C}" type="pres">
      <dgm:prSet presAssocID="{5FDD0A55-D976-44C6-89E8-B4A7F7922739}" presName="compNode" presStyleCnt="0"/>
      <dgm:spPr/>
    </dgm:pt>
    <dgm:pt modelId="{FCE2F5D8-C668-4E34-A2FD-5B724845B442}" type="pres">
      <dgm:prSet presAssocID="{5FDD0A55-D976-44C6-89E8-B4A7F7922739}" presName="pict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Completed outline"/>
        </a:ext>
      </dgm:extLst>
    </dgm:pt>
    <dgm:pt modelId="{A3EB24BB-53B7-4DAE-9871-68E0DAFF855E}" type="pres">
      <dgm:prSet presAssocID="{5FDD0A55-D976-44C6-89E8-B4A7F7922739}" presName="textRect" presStyleLbl="revTx" presStyleIdx="1" presStyleCnt="5">
        <dgm:presLayoutVars>
          <dgm:bulletEnabled val="1"/>
        </dgm:presLayoutVars>
      </dgm:prSet>
      <dgm:spPr/>
    </dgm:pt>
    <dgm:pt modelId="{0583680A-8D80-43F2-B958-D64B99BE440B}" type="pres">
      <dgm:prSet presAssocID="{FCC52CEF-585F-4FBA-BF8F-87ABDAFD0AE6}" presName="sibTrans" presStyleLbl="sibTrans2D1" presStyleIdx="0" presStyleCnt="0"/>
      <dgm:spPr/>
    </dgm:pt>
    <dgm:pt modelId="{D51C742F-9D03-4B8E-87F7-9EFB145A7F0E}" type="pres">
      <dgm:prSet presAssocID="{3C7D2F48-86AE-4D5D-B05A-312FD52B50A6}" presName="compNode" presStyleCnt="0"/>
      <dgm:spPr/>
    </dgm:pt>
    <dgm:pt modelId="{5AC4A814-51C9-4B4F-ACE8-7B301542A32D}" type="pres">
      <dgm:prSet presAssocID="{3C7D2F48-86AE-4D5D-B05A-312FD52B50A6}" presName="pict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Stopwatch outline"/>
        </a:ext>
      </dgm:extLst>
    </dgm:pt>
    <dgm:pt modelId="{EE7A6790-33D3-44BF-B009-04FC9A65F42C}" type="pres">
      <dgm:prSet presAssocID="{3C7D2F48-86AE-4D5D-B05A-312FD52B50A6}" presName="textRect" presStyleLbl="revTx" presStyleIdx="2" presStyleCnt="5">
        <dgm:presLayoutVars>
          <dgm:bulletEnabled val="1"/>
        </dgm:presLayoutVars>
      </dgm:prSet>
      <dgm:spPr/>
    </dgm:pt>
    <dgm:pt modelId="{03EE31C3-3670-49CA-9701-E81F820B31B4}" type="pres">
      <dgm:prSet presAssocID="{3BDCF3A7-A5E2-498C-B8FE-37AEB7C5AF74}" presName="sibTrans" presStyleLbl="sibTrans2D1" presStyleIdx="0" presStyleCnt="0"/>
      <dgm:spPr/>
    </dgm:pt>
    <dgm:pt modelId="{16A8F17D-A099-4DE3-850A-53E54D02A7C8}" type="pres">
      <dgm:prSet presAssocID="{0F731C0C-1D8E-4DF2-B554-1E9E3B7E5750}" presName="compNode" presStyleCnt="0"/>
      <dgm:spPr/>
    </dgm:pt>
    <dgm:pt modelId="{78BDF312-9621-4C11-9D85-89003C3D3D83}" type="pres">
      <dgm:prSet presAssocID="{0F731C0C-1D8E-4DF2-B554-1E9E3B7E5750}" presName="pictRect" presStyleLbl="node1" presStyleIdx="3" presStyleCnt="5" custLinFactNeighborX="-1382" custLinFactNeighborY="134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Bullseye outline"/>
        </a:ext>
      </dgm:extLst>
    </dgm:pt>
    <dgm:pt modelId="{2D5C3B5C-816F-4846-98C6-8DC086A3EFF0}" type="pres">
      <dgm:prSet presAssocID="{0F731C0C-1D8E-4DF2-B554-1E9E3B7E5750}" presName="textRect" presStyleLbl="revTx" presStyleIdx="3" presStyleCnt="5">
        <dgm:presLayoutVars>
          <dgm:bulletEnabled val="1"/>
        </dgm:presLayoutVars>
      </dgm:prSet>
      <dgm:spPr/>
    </dgm:pt>
    <dgm:pt modelId="{890F859C-AA7A-4ED2-A77C-C51E3A98FBB9}" type="pres">
      <dgm:prSet presAssocID="{7A904F31-3AE1-41D9-BA3C-4065FE50BB3E}" presName="sibTrans" presStyleLbl="sibTrans2D1" presStyleIdx="0" presStyleCnt="0"/>
      <dgm:spPr/>
    </dgm:pt>
    <dgm:pt modelId="{9863F257-8C30-454C-BE04-5D9B6EA53231}" type="pres">
      <dgm:prSet presAssocID="{6BD19DCF-15BC-4FAF-B084-F3DB35825B5F}" presName="compNode" presStyleCnt="0"/>
      <dgm:spPr/>
    </dgm:pt>
    <dgm:pt modelId="{67921430-9E28-4A89-BC69-B83E8202536E}" type="pres">
      <dgm:prSet presAssocID="{6BD19DCF-15BC-4FAF-B084-F3DB35825B5F}" presName="pict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Gears outline"/>
        </a:ext>
      </dgm:extLst>
    </dgm:pt>
    <dgm:pt modelId="{B27A0B48-BF49-41BA-A127-CBEDCC489131}" type="pres">
      <dgm:prSet presAssocID="{6BD19DCF-15BC-4FAF-B084-F3DB35825B5F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62499809-AF20-4CF0-BE2F-42FBC7B1E048}" type="presOf" srcId="{48BF5991-53E7-4816-BF40-53D484ABB6CE}" destId="{A7C6BA40-14BC-4F6B-BB9B-598AB6FD2116}" srcOrd="0" destOrd="0" presId="urn:microsoft.com/office/officeart/2005/8/layout/pList1"/>
    <dgm:cxn modelId="{6B9C5D0E-27B0-4BC9-91CB-1C6C753ADB28}" type="presOf" srcId="{3C7D2F48-86AE-4D5D-B05A-312FD52B50A6}" destId="{EE7A6790-33D3-44BF-B009-04FC9A65F42C}" srcOrd="0" destOrd="0" presId="urn:microsoft.com/office/officeart/2005/8/layout/pList1"/>
    <dgm:cxn modelId="{41359030-6CCC-4288-B23C-5FC603253602}" srcId="{5E1D864A-6742-4C91-AF83-78CD72829E75}" destId="{4727D28E-D419-4A6B-9622-789B855B67B3}" srcOrd="0" destOrd="0" parTransId="{7B296D50-990C-4CE0-A2B2-DCE6823994F5}" sibTransId="{48BF5991-53E7-4816-BF40-53D484ABB6CE}"/>
    <dgm:cxn modelId="{E47EA835-6212-4725-986A-9E7A6842F8A9}" type="presOf" srcId="{6BD19DCF-15BC-4FAF-B084-F3DB35825B5F}" destId="{B27A0B48-BF49-41BA-A127-CBEDCC489131}" srcOrd="0" destOrd="0" presId="urn:microsoft.com/office/officeart/2005/8/layout/pList1"/>
    <dgm:cxn modelId="{6B368B38-5E6A-4193-9868-2F837D08AE23}" type="presOf" srcId="{5E1D864A-6742-4C91-AF83-78CD72829E75}" destId="{DCF328A4-6DDB-44F6-9965-AAE74E361A6B}" srcOrd="0" destOrd="0" presId="urn:microsoft.com/office/officeart/2005/8/layout/pList1"/>
    <dgm:cxn modelId="{D15AC14E-A0CE-4E9A-A6DC-E061A507C0B2}" type="presOf" srcId="{3BDCF3A7-A5E2-498C-B8FE-37AEB7C5AF74}" destId="{03EE31C3-3670-49CA-9701-E81F820B31B4}" srcOrd="0" destOrd="0" presId="urn:microsoft.com/office/officeart/2005/8/layout/pList1"/>
    <dgm:cxn modelId="{F3282370-5E30-4FBC-9E30-9FB5DC6C238F}" srcId="{5E1D864A-6742-4C91-AF83-78CD72829E75}" destId="{6BD19DCF-15BC-4FAF-B084-F3DB35825B5F}" srcOrd="4" destOrd="0" parTransId="{7D4F3B1B-54C3-406D-A379-ADA04A94E7DC}" sibTransId="{DA182729-EBA7-4D60-9FCE-7525831EF77C}"/>
    <dgm:cxn modelId="{BF27467C-AD36-4B5C-B447-C703475987F8}" type="presOf" srcId="{4727D28E-D419-4A6B-9622-789B855B67B3}" destId="{40DC352B-DBB1-4263-AEA9-4F645B259B07}" srcOrd="0" destOrd="0" presId="urn:microsoft.com/office/officeart/2005/8/layout/pList1"/>
    <dgm:cxn modelId="{06667681-5212-4B52-A4DA-E0C132C9C1A5}" srcId="{5E1D864A-6742-4C91-AF83-78CD72829E75}" destId="{5FDD0A55-D976-44C6-89E8-B4A7F7922739}" srcOrd="1" destOrd="0" parTransId="{203E2514-7404-48D3-B5D6-78853CBEE6BE}" sibTransId="{FCC52CEF-585F-4FBA-BF8F-87ABDAFD0AE6}"/>
    <dgm:cxn modelId="{BAEF528C-95E2-4B8D-8848-329502859B5F}" type="presOf" srcId="{FCC52CEF-585F-4FBA-BF8F-87ABDAFD0AE6}" destId="{0583680A-8D80-43F2-B958-D64B99BE440B}" srcOrd="0" destOrd="0" presId="urn:microsoft.com/office/officeart/2005/8/layout/pList1"/>
    <dgm:cxn modelId="{8DEFDCA1-4D88-4E92-938C-5450ACD87471}" srcId="{5E1D864A-6742-4C91-AF83-78CD72829E75}" destId="{3C7D2F48-86AE-4D5D-B05A-312FD52B50A6}" srcOrd="2" destOrd="0" parTransId="{2C3F9355-5745-4D9E-ABD9-B4402C553847}" sibTransId="{3BDCF3A7-A5E2-498C-B8FE-37AEB7C5AF74}"/>
    <dgm:cxn modelId="{BFD5FDD0-CA8D-4A3D-8BF0-50A240A963B4}" type="presOf" srcId="{7A904F31-3AE1-41D9-BA3C-4065FE50BB3E}" destId="{890F859C-AA7A-4ED2-A77C-C51E3A98FBB9}" srcOrd="0" destOrd="0" presId="urn:microsoft.com/office/officeart/2005/8/layout/pList1"/>
    <dgm:cxn modelId="{7210B2DA-8793-4A6D-B1B8-4E368148ADD5}" type="presOf" srcId="{0F731C0C-1D8E-4DF2-B554-1E9E3B7E5750}" destId="{2D5C3B5C-816F-4846-98C6-8DC086A3EFF0}" srcOrd="0" destOrd="0" presId="urn:microsoft.com/office/officeart/2005/8/layout/pList1"/>
    <dgm:cxn modelId="{E81071EA-08DE-41CA-BD75-029F97C08B13}" type="presOf" srcId="{5FDD0A55-D976-44C6-89E8-B4A7F7922739}" destId="{A3EB24BB-53B7-4DAE-9871-68E0DAFF855E}" srcOrd="0" destOrd="0" presId="urn:microsoft.com/office/officeart/2005/8/layout/pList1"/>
    <dgm:cxn modelId="{418F66EB-7C02-4FF0-ACA4-D4709638936B}" srcId="{5E1D864A-6742-4C91-AF83-78CD72829E75}" destId="{0F731C0C-1D8E-4DF2-B554-1E9E3B7E5750}" srcOrd="3" destOrd="0" parTransId="{88B7C9DF-FA51-47EC-B20C-135117C20FE3}" sibTransId="{7A904F31-3AE1-41D9-BA3C-4065FE50BB3E}"/>
    <dgm:cxn modelId="{F76FDCD0-066F-4ED9-87CB-75184E7826A8}" type="presParOf" srcId="{DCF328A4-6DDB-44F6-9965-AAE74E361A6B}" destId="{EA19F74E-FDFF-4C0A-9AD0-AFA2DEE8A729}" srcOrd="0" destOrd="0" presId="urn:microsoft.com/office/officeart/2005/8/layout/pList1"/>
    <dgm:cxn modelId="{33DA5204-5970-4B3B-8188-E4994E39E334}" type="presParOf" srcId="{EA19F74E-FDFF-4C0A-9AD0-AFA2DEE8A729}" destId="{58BD30C6-8BE9-4F3A-B9DE-F7C27334C41E}" srcOrd="0" destOrd="0" presId="urn:microsoft.com/office/officeart/2005/8/layout/pList1"/>
    <dgm:cxn modelId="{7DB6E378-F876-444E-9899-3C2033C59F99}" type="presParOf" srcId="{EA19F74E-FDFF-4C0A-9AD0-AFA2DEE8A729}" destId="{40DC352B-DBB1-4263-AEA9-4F645B259B07}" srcOrd="1" destOrd="0" presId="urn:microsoft.com/office/officeart/2005/8/layout/pList1"/>
    <dgm:cxn modelId="{573FEA26-184C-413C-BAD3-D7EB3F519311}" type="presParOf" srcId="{DCF328A4-6DDB-44F6-9965-AAE74E361A6B}" destId="{A7C6BA40-14BC-4F6B-BB9B-598AB6FD2116}" srcOrd="1" destOrd="0" presId="urn:microsoft.com/office/officeart/2005/8/layout/pList1"/>
    <dgm:cxn modelId="{681458F0-AD5B-4909-88F0-4461596B98F5}" type="presParOf" srcId="{DCF328A4-6DDB-44F6-9965-AAE74E361A6B}" destId="{834708AF-406D-4ED6-9680-C99E9571598C}" srcOrd="2" destOrd="0" presId="urn:microsoft.com/office/officeart/2005/8/layout/pList1"/>
    <dgm:cxn modelId="{0AA068C3-686B-4F28-8BB9-EAAB378E7E77}" type="presParOf" srcId="{834708AF-406D-4ED6-9680-C99E9571598C}" destId="{FCE2F5D8-C668-4E34-A2FD-5B724845B442}" srcOrd="0" destOrd="0" presId="urn:microsoft.com/office/officeart/2005/8/layout/pList1"/>
    <dgm:cxn modelId="{990E7C66-EBD9-444D-B2F6-8A4B9128E40B}" type="presParOf" srcId="{834708AF-406D-4ED6-9680-C99E9571598C}" destId="{A3EB24BB-53B7-4DAE-9871-68E0DAFF855E}" srcOrd="1" destOrd="0" presId="urn:microsoft.com/office/officeart/2005/8/layout/pList1"/>
    <dgm:cxn modelId="{87635D4D-1B3F-407C-9232-EF4DE5149959}" type="presParOf" srcId="{DCF328A4-6DDB-44F6-9965-AAE74E361A6B}" destId="{0583680A-8D80-43F2-B958-D64B99BE440B}" srcOrd="3" destOrd="0" presId="urn:microsoft.com/office/officeart/2005/8/layout/pList1"/>
    <dgm:cxn modelId="{033EF9FF-F7F1-43C7-913A-C6DA55C2665E}" type="presParOf" srcId="{DCF328A4-6DDB-44F6-9965-AAE74E361A6B}" destId="{D51C742F-9D03-4B8E-87F7-9EFB145A7F0E}" srcOrd="4" destOrd="0" presId="urn:microsoft.com/office/officeart/2005/8/layout/pList1"/>
    <dgm:cxn modelId="{7CFE526E-FAD6-485E-8217-0B308874E021}" type="presParOf" srcId="{D51C742F-9D03-4B8E-87F7-9EFB145A7F0E}" destId="{5AC4A814-51C9-4B4F-ACE8-7B301542A32D}" srcOrd="0" destOrd="0" presId="urn:microsoft.com/office/officeart/2005/8/layout/pList1"/>
    <dgm:cxn modelId="{DAE5AD1E-6DE4-48FF-A5E0-7CF8E5FD58D9}" type="presParOf" srcId="{D51C742F-9D03-4B8E-87F7-9EFB145A7F0E}" destId="{EE7A6790-33D3-44BF-B009-04FC9A65F42C}" srcOrd="1" destOrd="0" presId="urn:microsoft.com/office/officeart/2005/8/layout/pList1"/>
    <dgm:cxn modelId="{B72D6C07-3EF1-4E86-96C4-DC130D5C85B9}" type="presParOf" srcId="{DCF328A4-6DDB-44F6-9965-AAE74E361A6B}" destId="{03EE31C3-3670-49CA-9701-E81F820B31B4}" srcOrd="5" destOrd="0" presId="urn:microsoft.com/office/officeart/2005/8/layout/pList1"/>
    <dgm:cxn modelId="{4BB06834-0B45-48D4-81FE-D0187CD0A2C5}" type="presParOf" srcId="{DCF328A4-6DDB-44F6-9965-AAE74E361A6B}" destId="{16A8F17D-A099-4DE3-850A-53E54D02A7C8}" srcOrd="6" destOrd="0" presId="urn:microsoft.com/office/officeart/2005/8/layout/pList1"/>
    <dgm:cxn modelId="{AAD55C85-366C-44F7-AA16-C4D49AA572B8}" type="presParOf" srcId="{16A8F17D-A099-4DE3-850A-53E54D02A7C8}" destId="{78BDF312-9621-4C11-9D85-89003C3D3D83}" srcOrd="0" destOrd="0" presId="urn:microsoft.com/office/officeart/2005/8/layout/pList1"/>
    <dgm:cxn modelId="{793B3CA2-F843-427A-A4E5-E7E18C03C1BC}" type="presParOf" srcId="{16A8F17D-A099-4DE3-850A-53E54D02A7C8}" destId="{2D5C3B5C-816F-4846-98C6-8DC086A3EFF0}" srcOrd="1" destOrd="0" presId="urn:microsoft.com/office/officeart/2005/8/layout/pList1"/>
    <dgm:cxn modelId="{83682115-9BAF-466C-82B9-E263269305F8}" type="presParOf" srcId="{DCF328A4-6DDB-44F6-9965-AAE74E361A6B}" destId="{890F859C-AA7A-4ED2-A77C-C51E3A98FBB9}" srcOrd="7" destOrd="0" presId="urn:microsoft.com/office/officeart/2005/8/layout/pList1"/>
    <dgm:cxn modelId="{02108BED-1743-46D9-868B-E94203D816B4}" type="presParOf" srcId="{DCF328A4-6DDB-44F6-9965-AAE74E361A6B}" destId="{9863F257-8C30-454C-BE04-5D9B6EA53231}" srcOrd="8" destOrd="0" presId="urn:microsoft.com/office/officeart/2005/8/layout/pList1"/>
    <dgm:cxn modelId="{6F12B702-C1B0-4F4B-9DCF-BB86CEF31CFA}" type="presParOf" srcId="{9863F257-8C30-454C-BE04-5D9B6EA53231}" destId="{67921430-9E28-4A89-BC69-B83E8202536E}" srcOrd="0" destOrd="0" presId="urn:microsoft.com/office/officeart/2005/8/layout/pList1"/>
    <dgm:cxn modelId="{47AA13DE-66D6-4C4F-B715-2ED0E3129B6D}" type="presParOf" srcId="{9863F257-8C30-454C-BE04-5D9B6EA53231}" destId="{B27A0B48-BF49-41BA-A127-CBEDCC48913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A95771-5CDB-45AD-9416-D3B16ECF08A5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lv-LV"/>
        </a:p>
      </dgm:t>
    </dgm:pt>
    <dgm:pt modelId="{23F356FE-D194-4A62-8C94-6F8F3DEAC4CA}">
      <dgm:prSet phldrT="[Text]" custT="1"/>
      <dgm:spPr/>
      <dgm:t>
        <a:bodyPr/>
        <a:lstStyle/>
        <a:p>
          <a:pPr rtl="0"/>
          <a:r>
            <a:rPr lang="lv-LV" sz="1200" b="0">
              <a:solidFill>
                <a:srgbClr val="000000"/>
              </a:solidFill>
              <a:latin typeface="Verdana"/>
              <a:ea typeface="Calibri"/>
              <a:cs typeface="Calibri"/>
            </a:rPr>
            <a:t>Integratora dokumentācija un piemēri 10.2024.</a:t>
          </a:r>
          <a:endParaRPr lang="lv-LV" sz="1200" b="0">
            <a:latin typeface="Verdana"/>
            <a:ea typeface="Verdana"/>
          </a:endParaRPr>
        </a:p>
      </dgm:t>
    </dgm:pt>
    <dgm:pt modelId="{0892DFC2-3C04-44E9-888B-A468FCCDD0A9}" type="parTrans" cxnId="{764E21A7-270D-4921-A3F3-0D80BA6479C3}">
      <dgm:prSet/>
      <dgm:spPr/>
      <dgm:t>
        <a:bodyPr/>
        <a:lstStyle/>
        <a:p>
          <a:endParaRPr lang="lv-LV" sz="1200"/>
        </a:p>
      </dgm:t>
    </dgm:pt>
    <dgm:pt modelId="{4EC920D5-C2F2-4C31-AC26-528B77071EE4}" type="sibTrans" cxnId="{764E21A7-270D-4921-A3F3-0D80BA6479C3}">
      <dgm:prSet/>
      <dgm:spPr/>
      <dgm:t>
        <a:bodyPr/>
        <a:lstStyle/>
        <a:p>
          <a:endParaRPr lang="lv-LV" sz="1200"/>
        </a:p>
      </dgm:t>
    </dgm:pt>
    <dgm:pt modelId="{989F41D8-3EDB-43F7-B76D-11AE518869F5}">
      <dgm:prSet phldrT="[Text]" custT="1"/>
      <dgm:spPr/>
      <dgm:t>
        <a:bodyPr/>
        <a:lstStyle/>
        <a:p>
          <a:pPr rtl="0"/>
          <a:r>
            <a:rPr lang="lv-LV" sz="1200" b="0">
              <a:latin typeface="Verdana"/>
              <a:ea typeface="Verdana"/>
            </a:rPr>
            <a:t>Integrācija ar ĀI</a:t>
          </a:r>
        </a:p>
      </dgm:t>
    </dgm:pt>
    <dgm:pt modelId="{6FFCD93C-215B-461E-8865-88EF17B0FF02}" type="parTrans" cxnId="{AF5AB3D2-7A01-44C1-8D97-E40B15670D52}">
      <dgm:prSet/>
      <dgm:spPr/>
      <dgm:t>
        <a:bodyPr/>
        <a:lstStyle/>
        <a:p>
          <a:endParaRPr lang="lv-LV" sz="1200"/>
        </a:p>
      </dgm:t>
    </dgm:pt>
    <dgm:pt modelId="{39B5BC03-88EF-479F-AE9C-104169B22092}" type="sibTrans" cxnId="{AF5AB3D2-7A01-44C1-8D97-E40B15670D52}">
      <dgm:prSet/>
      <dgm:spPr/>
      <dgm:t>
        <a:bodyPr/>
        <a:lstStyle/>
        <a:p>
          <a:endParaRPr lang="lv-LV" sz="1200"/>
        </a:p>
      </dgm:t>
    </dgm:pt>
    <dgm:pt modelId="{65BAA9DC-96E6-4FC4-B86C-9EC97839E49B}">
      <dgm:prSet phldrT="[Text]" custT="1"/>
      <dgm:spPr/>
      <dgm:t>
        <a:bodyPr/>
        <a:lstStyle/>
        <a:p>
          <a:pPr rtl="0"/>
          <a:r>
            <a:rPr lang="lv-LV" sz="1200" b="0">
              <a:latin typeface="Verdana"/>
              <a:ea typeface="Verdana"/>
            </a:rPr>
            <a:t>Datu migrācija</a:t>
          </a:r>
        </a:p>
      </dgm:t>
    </dgm:pt>
    <dgm:pt modelId="{2D33D422-C62B-4D19-B855-1216938695C0}" type="parTrans" cxnId="{EB7B8A65-AD82-4051-9B28-2B1CE650124C}">
      <dgm:prSet/>
      <dgm:spPr/>
      <dgm:t>
        <a:bodyPr/>
        <a:lstStyle/>
        <a:p>
          <a:endParaRPr lang="lv-LV" sz="1200"/>
        </a:p>
      </dgm:t>
    </dgm:pt>
    <dgm:pt modelId="{6187750E-5C43-48E0-8FC2-22BBA131D529}" type="sibTrans" cxnId="{EB7B8A65-AD82-4051-9B28-2B1CE650124C}">
      <dgm:prSet/>
      <dgm:spPr/>
      <dgm:t>
        <a:bodyPr/>
        <a:lstStyle/>
        <a:p>
          <a:endParaRPr lang="lv-LV" sz="1200"/>
        </a:p>
      </dgm:t>
    </dgm:pt>
    <dgm:pt modelId="{9021EA55-6D65-4DF8-9107-B19F7F5DEA15}">
      <dgm:prSet phldrT="[Text]" custT="1"/>
      <dgm:spPr/>
      <dgm:t>
        <a:bodyPr/>
        <a:lstStyle/>
        <a:p>
          <a:pPr rtl="0"/>
          <a:r>
            <a:rPr lang="lv-LV" sz="1200" b="0">
              <a:latin typeface="Verdana"/>
              <a:ea typeface="Verdana"/>
            </a:rPr>
            <a:t>PRODUKCIJA</a:t>
          </a:r>
        </a:p>
      </dgm:t>
    </dgm:pt>
    <dgm:pt modelId="{A5771438-3168-4D1A-8AF7-CBC46C040260}" type="parTrans" cxnId="{76870990-E635-45DC-98EB-B8447DB19322}">
      <dgm:prSet/>
      <dgm:spPr/>
      <dgm:t>
        <a:bodyPr/>
        <a:lstStyle/>
        <a:p>
          <a:endParaRPr lang="lv-LV" sz="1200"/>
        </a:p>
      </dgm:t>
    </dgm:pt>
    <dgm:pt modelId="{D6714B5C-C488-4A58-BF71-F84797CD6B69}" type="sibTrans" cxnId="{76870990-E635-45DC-98EB-B8447DB19322}">
      <dgm:prSet/>
      <dgm:spPr/>
      <dgm:t>
        <a:bodyPr/>
        <a:lstStyle/>
        <a:p>
          <a:endParaRPr lang="lv-LV" sz="1200"/>
        </a:p>
      </dgm:t>
    </dgm:pt>
    <dgm:pt modelId="{5EB782F2-77E4-4BB5-A8D0-59016FECD894}">
      <dgm:prSet phldrT="[Text]" custT="1"/>
      <dgm:spPr/>
      <dgm:t>
        <a:bodyPr/>
        <a:lstStyle/>
        <a:p>
          <a:pPr rtl="0"/>
          <a:r>
            <a:rPr lang="lv-LV" sz="12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/>
              <a:ea typeface="+mn-ea"/>
              <a:cs typeface="+mn-cs"/>
            </a:rPr>
            <a:t>Integratoru IS akceptēšana līdz 01.2025.</a:t>
          </a:r>
          <a:endParaRPr lang="lv-LV" sz="1200" b="0">
            <a:latin typeface="Verdana"/>
            <a:ea typeface="Verdana"/>
          </a:endParaRPr>
        </a:p>
      </dgm:t>
    </dgm:pt>
    <dgm:pt modelId="{8CB29293-6811-4532-8087-235089EBCEDB}" type="parTrans" cxnId="{539BAE99-4DD8-41D1-8096-F320ED7B877C}">
      <dgm:prSet/>
      <dgm:spPr/>
      <dgm:t>
        <a:bodyPr/>
        <a:lstStyle/>
        <a:p>
          <a:endParaRPr lang="lv-LV"/>
        </a:p>
      </dgm:t>
    </dgm:pt>
    <dgm:pt modelId="{CA152205-C9A1-423A-A3C5-E80D65B54FC8}" type="sibTrans" cxnId="{539BAE99-4DD8-41D1-8096-F320ED7B877C}">
      <dgm:prSet/>
      <dgm:spPr/>
      <dgm:t>
        <a:bodyPr/>
        <a:lstStyle/>
        <a:p>
          <a:endParaRPr lang="lv-LV"/>
        </a:p>
      </dgm:t>
    </dgm:pt>
    <dgm:pt modelId="{DEA2CACB-3C91-4AF7-AB24-84CF25EDA210}">
      <dgm:prSet phldrT="[Text]" custT="1"/>
      <dgm:spPr/>
      <dgm:t>
        <a:bodyPr/>
        <a:lstStyle/>
        <a:p>
          <a:r>
            <a:rPr lang="lv-LV" sz="1200" b="0">
              <a:latin typeface="Verdana"/>
              <a:ea typeface="Verdana"/>
            </a:rPr>
            <a:t>NVD TV 11.2024.</a:t>
          </a:r>
        </a:p>
      </dgm:t>
    </dgm:pt>
    <dgm:pt modelId="{238BD4E6-78ED-4CDA-AE17-CF12A5939D58}" type="parTrans" cxnId="{3A509D01-988B-48F8-97E8-03421A68994E}">
      <dgm:prSet/>
      <dgm:spPr/>
      <dgm:t>
        <a:bodyPr/>
        <a:lstStyle/>
        <a:p>
          <a:endParaRPr lang="lv-LV"/>
        </a:p>
      </dgm:t>
    </dgm:pt>
    <dgm:pt modelId="{5CCA3A5A-B2B3-47E2-877E-B36C88E66423}" type="sibTrans" cxnId="{3A509D01-988B-48F8-97E8-03421A68994E}">
      <dgm:prSet/>
      <dgm:spPr/>
      <dgm:t>
        <a:bodyPr/>
        <a:lstStyle/>
        <a:p>
          <a:endParaRPr lang="lv-LV"/>
        </a:p>
      </dgm:t>
    </dgm:pt>
    <dgm:pt modelId="{E03A3A43-9827-464A-B3AA-194202C36F11}" type="pres">
      <dgm:prSet presAssocID="{F3A95771-5CDB-45AD-9416-D3B16ECF08A5}" presName="Name0" presStyleCnt="0">
        <dgm:presLayoutVars>
          <dgm:dir/>
          <dgm:resizeHandles val="exact"/>
        </dgm:presLayoutVars>
      </dgm:prSet>
      <dgm:spPr/>
    </dgm:pt>
    <dgm:pt modelId="{0B05ED98-752C-4FD6-AEC1-461DB7A16140}" type="pres">
      <dgm:prSet presAssocID="{F3A95771-5CDB-45AD-9416-D3B16ECF08A5}" presName="arrow" presStyleLbl="bgShp" presStyleIdx="0" presStyleCnt="1" custScaleY="77298" custLinFactNeighborX="-134"/>
      <dgm:spPr/>
    </dgm:pt>
    <dgm:pt modelId="{F23B5470-9C0D-486E-8CED-B986107E88AF}" type="pres">
      <dgm:prSet presAssocID="{F3A95771-5CDB-45AD-9416-D3B16ECF08A5}" presName="points" presStyleCnt="0"/>
      <dgm:spPr/>
    </dgm:pt>
    <dgm:pt modelId="{1081292F-A240-441B-8F81-93F3F7736B69}" type="pres">
      <dgm:prSet presAssocID="{23F356FE-D194-4A62-8C94-6F8F3DEAC4CA}" presName="compositeA" presStyleCnt="0"/>
      <dgm:spPr/>
    </dgm:pt>
    <dgm:pt modelId="{95453C00-CECC-49CC-8AE8-CC6C685AA4BD}" type="pres">
      <dgm:prSet presAssocID="{23F356FE-D194-4A62-8C94-6F8F3DEAC4CA}" presName="textA" presStyleLbl="revTx" presStyleIdx="0" presStyleCnt="6">
        <dgm:presLayoutVars>
          <dgm:bulletEnabled val="1"/>
        </dgm:presLayoutVars>
      </dgm:prSet>
      <dgm:spPr/>
    </dgm:pt>
    <dgm:pt modelId="{3E2E5B35-591A-4D13-8799-432EB7E5C839}" type="pres">
      <dgm:prSet presAssocID="{23F356FE-D194-4A62-8C94-6F8F3DEAC4CA}" presName="circleA" presStyleLbl="node1" presStyleIdx="0" presStyleCnt="6"/>
      <dgm:spPr/>
    </dgm:pt>
    <dgm:pt modelId="{41068B94-A163-4249-88C6-B70CC63A14DA}" type="pres">
      <dgm:prSet presAssocID="{23F356FE-D194-4A62-8C94-6F8F3DEAC4CA}" presName="spaceA" presStyleCnt="0"/>
      <dgm:spPr/>
    </dgm:pt>
    <dgm:pt modelId="{0F469EB4-6C32-4376-9A17-30C5C3D183DC}" type="pres">
      <dgm:prSet presAssocID="{4EC920D5-C2F2-4C31-AC26-528B77071EE4}" presName="space" presStyleCnt="0"/>
      <dgm:spPr/>
    </dgm:pt>
    <dgm:pt modelId="{7BEC4D25-15DE-4956-863D-B9D8FDA1ED95}" type="pres">
      <dgm:prSet presAssocID="{DEA2CACB-3C91-4AF7-AB24-84CF25EDA210}" presName="compositeB" presStyleCnt="0"/>
      <dgm:spPr/>
    </dgm:pt>
    <dgm:pt modelId="{83E5041F-E2AA-4D8D-9B8F-68A2E1636857}" type="pres">
      <dgm:prSet presAssocID="{DEA2CACB-3C91-4AF7-AB24-84CF25EDA210}" presName="textB" presStyleLbl="revTx" presStyleIdx="1" presStyleCnt="6">
        <dgm:presLayoutVars>
          <dgm:bulletEnabled val="1"/>
        </dgm:presLayoutVars>
      </dgm:prSet>
      <dgm:spPr/>
    </dgm:pt>
    <dgm:pt modelId="{D4F64B2F-6574-4CF4-AE1E-CF3252367EAB}" type="pres">
      <dgm:prSet presAssocID="{DEA2CACB-3C91-4AF7-AB24-84CF25EDA210}" presName="circleB" presStyleLbl="node1" presStyleIdx="1" presStyleCnt="6"/>
      <dgm:spPr/>
    </dgm:pt>
    <dgm:pt modelId="{5312E7BC-E118-4DAE-85B6-B6F69833053A}" type="pres">
      <dgm:prSet presAssocID="{DEA2CACB-3C91-4AF7-AB24-84CF25EDA210}" presName="spaceB" presStyleCnt="0"/>
      <dgm:spPr/>
    </dgm:pt>
    <dgm:pt modelId="{2328BB3D-DE79-41B2-8119-0FFB91D64C83}" type="pres">
      <dgm:prSet presAssocID="{5CCA3A5A-B2B3-47E2-877E-B36C88E66423}" presName="space" presStyleCnt="0"/>
      <dgm:spPr/>
    </dgm:pt>
    <dgm:pt modelId="{621C0696-88F2-46BC-AC89-689E0E0051FB}" type="pres">
      <dgm:prSet presAssocID="{5EB782F2-77E4-4BB5-A8D0-59016FECD894}" presName="compositeA" presStyleCnt="0"/>
      <dgm:spPr/>
    </dgm:pt>
    <dgm:pt modelId="{C1349ACD-4562-4BDB-A110-CABB41E4A2FD}" type="pres">
      <dgm:prSet presAssocID="{5EB782F2-77E4-4BB5-A8D0-59016FECD894}" presName="textA" presStyleLbl="revTx" presStyleIdx="2" presStyleCnt="6">
        <dgm:presLayoutVars>
          <dgm:bulletEnabled val="1"/>
        </dgm:presLayoutVars>
      </dgm:prSet>
      <dgm:spPr/>
    </dgm:pt>
    <dgm:pt modelId="{BBF75E10-A186-4DAC-8E4F-DEE775D2E46D}" type="pres">
      <dgm:prSet presAssocID="{5EB782F2-77E4-4BB5-A8D0-59016FECD894}" presName="circleA" presStyleLbl="node1" presStyleIdx="2" presStyleCnt="6"/>
      <dgm:spPr/>
    </dgm:pt>
    <dgm:pt modelId="{42AE1AA5-C73D-4EC4-A5EE-212B2AB900CF}" type="pres">
      <dgm:prSet presAssocID="{5EB782F2-77E4-4BB5-A8D0-59016FECD894}" presName="spaceA" presStyleCnt="0"/>
      <dgm:spPr/>
    </dgm:pt>
    <dgm:pt modelId="{5767CE1E-6D52-47B4-A491-9B132D6DFE4D}" type="pres">
      <dgm:prSet presAssocID="{CA152205-C9A1-423A-A3C5-E80D65B54FC8}" presName="space" presStyleCnt="0"/>
      <dgm:spPr/>
    </dgm:pt>
    <dgm:pt modelId="{B556CAD1-8E00-477F-8DD1-B40D81F7DA0D}" type="pres">
      <dgm:prSet presAssocID="{989F41D8-3EDB-43F7-B76D-11AE518869F5}" presName="compositeB" presStyleCnt="0"/>
      <dgm:spPr/>
    </dgm:pt>
    <dgm:pt modelId="{20F4C0E0-E017-4B0E-85B5-0A9316AEAE6C}" type="pres">
      <dgm:prSet presAssocID="{989F41D8-3EDB-43F7-B76D-11AE518869F5}" presName="textB" presStyleLbl="revTx" presStyleIdx="3" presStyleCnt="6">
        <dgm:presLayoutVars>
          <dgm:bulletEnabled val="1"/>
        </dgm:presLayoutVars>
      </dgm:prSet>
      <dgm:spPr/>
    </dgm:pt>
    <dgm:pt modelId="{B844DA00-6DCE-45BE-81BA-28A9FE21C271}" type="pres">
      <dgm:prSet presAssocID="{989F41D8-3EDB-43F7-B76D-11AE518869F5}" presName="circleB" presStyleLbl="node1" presStyleIdx="3" presStyleCnt="6"/>
      <dgm:spPr/>
    </dgm:pt>
    <dgm:pt modelId="{85A5BC82-87ED-4208-A670-87B45AFBAFB3}" type="pres">
      <dgm:prSet presAssocID="{989F41D8-3EDB-43F7-B76D-11AE518869F5}" presName="spaceB" presStyleCnt="0"/>
      <dgm:spPr/>
    </dgm:pt>
    <dgm:pt modelId="{C18202B6-04A5-4A13-AF19-D26838F66804}" type="pres">
      <dgm:prSet presAssocID="{39B5BC03-88EF-479F-AE9C-104169B22092}" presName="space" presStyleCnt="0"/>
      <dgm:spPr/>
    </dgm:pt>
    <dgm:pt modelId="{2D30D016-0F5B-4DE2-8339-19BEA23CA610}" type="pres">
      <dgm:prSet presAssocID="{65BAA9DC-96E6-4FC4-B86C-9EC97839E49B}" presName="compositeA" presStyleCnt="0"/>
      <dgm:spPr/>
    </dgm:pt>
    <dgm:pt modelId="{683234F9-C470-49B6-B3BE-4DC8A51C8BC8}" type="pres">
      <dgm:prSet presAssocID="{65BAA9DC-96E6-4FC4-B86C-9EC97839E49B}" presName="textA" presStyleLbl="revTx" presStyleIdx="4" presStyleCnt="6">
        <dgm:presLayoutVars>
          <dgm:bulletEnabled val="1"/>
        </dgm:presLayoutVars>
      </dgm:prSet>
      <dgm:spPr/>
    </dgm:pt>
    <dgm:pt modelId="{A4BD0AD1-FC53-49D7-98E0-0E84C104B33F}" type="pres">
      <dgm:prSet presAssocID="{65BAA9DC-96E6-4FC4-B86C-9EC97839E49B}" presName="circleA" presStyleLbl="node1" presStyleIdx="4" presStyleCnt="6"/>
      <dgm:spPr/>
    </dgm:pt>
    <dgm:pt modelId="{559D47C6-C940-451D-A43F-290913DBDCDC}" type="pres">
      <dgm:prSet presAssocID="{65BAA9DC-96E6-4FC4-B86C-9EC97839E49B}" presName="spaceA" presStyleCnt="0"/>
      <dgm:spPr/>
    </dgm:pt>
    <dgm:pt modelId="{CFD59F41-461B-4837-8CA1-D257EE61652E}" type="pres">
      <dgm:prSet presAssocID="{6187750E-5C43-48E0-8FC2-22BBA131D529}" presName="space" presStyleCnt="0"/>
      <dgm:spPr/>
    </dgm:pt>
    <dgm:pt modelId="{4AEF20AC-68AC-4D5E-9646-54FAFF11B800}" type="pres">
      <dgm:prSet presAssocID="{9021EA55-6D65-4DF8-9107-B19F7F5DEA15}" presName="compositeB" presStyleCnt="0"/>
      <dgm:spPr/>
    </dgm:pt>
    <dgm:pt modelId="{E180AA8E-2EA1-4025-8EF4-17F34E287CF1}" type="pres">
      <dgm:prSet presAssocID="{9021EA55-6D65-4DF8-9107-B19F7F5DEA15}" presName="textB" presStyleLbl="revTx" presStyleIdx="5" presStyleCnt="6">
        <dgm:presLayoutVars>
          <dgm:bulletEnabled val="1"/>
        </dgm:presLayoutVars>
      </dgm:prSet>
      <dgm:spPr/>
    </dgm:pt>
    <dgm:pt modelId="{44D0655E-B8B6-40B1-83B8-B69B45DA61BB}" type="pres">
      <dgm:prSet presAssocID="{9021EA55-6D65-4DF8-9107-B19F7F5DEA15}" presName="circleB" presStyleLbl="node1" presStyleIdx="5" presStyleCnt="6"/>
      <dgm:spPr/>
    </dgm:pt>
    <dgm:pt modelId="{AB8FD5CE-6B9A-4CF5-AFF5-993A2D9FB23D}" type="pres">
      <dgm:prSet presAssocID="{9021EA55-6D65-4DF8-9107-B19F7F5DEA15}" presName="spaceB" presStyleCnt="0"/>
      <dgm:spPr/>
    </dgm:pt>
  </dgm:ptLst>
  <dgm:cxnLst>
    <dgm:cxn modelId="{3A509D01-988B-48F8-97E8-03421A68994E}" srcId="{F3A95771-5CDB-45AD-9416-D3B16ECF08A5}" destId="{DEA2CACB-3C91-4AF7-AB24-84CF25EDA210}" srcOrd="1" destOrd="0" parTransId="{238BD4E6-78ED-4CDA-AE17-CF12A5939D58}" sibTransId="{5CCA3A5A-B2B3-47E2-877E-B36C88E66423}"/>
    <dgm:cxn modelId="{EFCA7702-67B2-4A7F-AB62-B4FD57C1DEF3}" type="presOf" srcId="{65BAA9DC-96E6-4FC4-B86C-9EC97839E49B}" destId="{683234F9-C470-49B6-B3BE-4DC8A51C8BC8}" srcOrd="0" destOrd="0" presId="urn:microsoft.com/office/officeart/2005/8/layout/hProcess11"/>
    <dgm:cxn modelId="{CC879A2E-BD01-41FC-88AE-252EB1E62338}" type="presOf" srcId="{F3A95771-5CDB-45AD-9416-D3B16ECF08A5}" destId="{E03A3A43-9827-464A-B3AA-194202C36F11}" srcOrd="0" destOrd="0" presId="urn:microsoft.com/office/officeart/2005/8/layout/hProcess11"/>
    <dgm:cxn modelId="{EB7B8A65-AD82-4051-9B28-2B1CE650124C}" srcId="{F3A95771-5CDB-45AD-9416-D3B16ECF08A5}" destId="{65BAA9DC-96E6-4FC4-B86C-9EC97839E49B}" srcOrd="4" destOrd="0" parTransId="{2D33D422-C62B-4D19-B855-1216938695C0}" sibTransId="{6187750E-5C43-48E0-8FC2-22BBA131D529}"/>
    <dgm:cxn modelId="{66EFAA74-8E36-4FEC-BB40-760FBFAA67B6}" type="presOf" srcId="{5EB782F2-77E4-4BB5-A8D0-59016FECD894}" destId="{C1349ACD-4562-4BDB-A110-CABB41E4A2FD}" srcOrd="0" destOrd="0" presId="urn:microsoft.com/office/officeart/2005/8/layout/hProcess11"/>
    <dgm:cxn modelId="{4929A087-0E2A-43B0-8B0A-992FB6BCE0CC}" type="presOf" srcId="{DEA2CACB-3C91-4AF7-AB24-84CF25EDA210}" destId="{83E5041F-E2AA-4D8D-9B8F-68A2E1636857}" srcOrd="0" destOrd="0" presId="urn:microsoft.com/office/officeart/2005/8/layout/hProcess11"/>
    <dgm:cxn modelId="{76870990-E635-45DC-98EB-B8447DB19322}" srcId="{F3A95771-5CDB-45AD-9416-D3B16ECF08A5}" destId="{9021EA55-6D65-4DF8-9107-B19F7F5DEA15}" srcOrd="5" destOrd="0" parTransId="{A5771438-3168-4D1A-8AF7-CBC46C040260}" sibTransId="{D6714B5C-C488-4A58-BF71-F84797CD6B69}"/>
    <dgm:cxn modelId="{4E88F991-39C5-4EDA-8F87-C20DF1353BAE}" type="presOf" srcId="{989F41D8-3EDB-43F7-B76D-11AE518869F5}" destId="{20F4C0E0-E017-4B0E-85B5-0A9316AEAE6C}" srcOrd="0" destOrd="0" presId="urn:microsoft.com/office/officeart/2005/8/layout/hProcess11"/>
    <dgm:cxn modelId="{539BAE99-4DD8-41D1-8096-F320ED7B877C}" srcId="{F3A95771-5CDB-45AD-9416-D3B16ECF08A5}" destId="{5EB782F2-77E4-4BB5-A8D0-59016FECD894}" srcOrd="2" destOrd="0" parTransId="{8CB29293-6811-4532-8087-235089EBCEDB}" sibTransId="{CA152205-C9A1-423A-A3C5-E80D65B54FC8}"/>
    <dgm:cxn modelId="{764E21A7-270D-4921-A3F3-0D80BA6479C3}" srcId="{F3A95771-5CDB-45AD-9416-D3B16ECF08A5}" destId="{23F356FE-D194-4A62-8C94-6F8F3DEAC4CA}" srcOrd="0" destOrd="0" parTransId="{0892DFC2-3C04-44E9-888B-A468FCCDD0A9}" sibTransId="{4EC920D5-C2F2-4C31-AC26-528B77071EE4}"/>
    <dgm:cxn modelId="{A79823B5-21A8-4A5E-BB1A-96C561E9E74B}" type="presOf" srcId="{23F356FE-D194-4A62-8C94-6F8F3DEAC4CA}" destId="{95453C00-CECC-49CC-8AE8-CC6C685AA4BD}" srcOrd="0" destOrd="0" presId="urn:microsoft.com/office/officeart/2005/8/layout/hProcess11"/>
    <dgm:cxn modelId="{AF5AB3D2-7A01-44C1-8D97-E40B15670D52}" srcId="{F3A95771-5CDB-45AD-9416-D3B16ECF08A5}" destId="{989F41D8-3EDB-43F7-B76D-11AE518869F5}" srcOrd="3" destOrd="0" parTransId="{6FFCD93C-215B-461E-8865-88EF17B0FF02}" sibTransId="{39B5BC03-88EF-479F-AE9C-104169B22092}"/>
    <dgm:cxn modelId="{C3BAF6F2-B18C-4B6B-B4D5-E6CE142151A4}" type="presOf" srcId="{9021EA55-6D65-4DF8-9107-B19F7F5DEA15}" destId="{E180AA8E-2EA1-4025-8EF4-17F34E287CF1}" srcOrd="0" destOrd="0" presId="urn:microsoft.com/office/officeart/2005/8/layout/hProcess11"/>
    <dgm:cxn modelId="{D851415F-0E27-4F23-A7F7-5F57AD7F40FB}" type="presParOf" srcId="{E03A3A43-9827-464A-B3AA-194202C36F11}" destId="{0B05ED98-752C-4FD6-AEC1-461DB7A16140}" srcOrd="0" destOrd="0" presId="urn:microsoft.com/office/officeart/2005/8/layout/hProcess11"/>
    <dgm:cxn modelId="{DD58096B-E67C-4697-80B0-0E2C8A415CA1}" type="presParOf" srcId="{E03A3A43-9827-464A-B3AA-194202C36F11}" destId="{F23B5470-9C0D-486E-8CED-B986107E88AF}" srcOrd="1" destOrd="0" presId="urn:microsoft.com/office/officeart/2005/8/layout/hProcess11"/>
    <dgm:cxn modelId="{B21BE0BA-CAD3-44FF-9FC5-889D15FD40C8}" type="presParOf" srcId="{F23B5470-9C0D-486E-8CED-B986107E88AF}" destId="{1081292F-A240-441B-8F81-93F3F7736B69}" srcOrd="0" destOrd="0" presId="urn:microsoft.com/office/officeart/2005/8/layout/hProcess11"/>
    <dgm:cxn modelId="{DAD6E849-6A7C-4D0C-9406-5922E9DF6ECB}" type="presParOf" srcId="{1081292F-A240-441B-8F81-93F3F7736B69}" destId="{95453C00-CECC-49CC-8AE8-CC6C685AA4BD}" srcOrd="0" destOrd="0" presId="urn:microsoft.com/office/officeart/2005/8/layout/hProcess11"/>
    <dgm:cxn modelId="{E54B9A32-BAA7-4FE3-A5A6-70B52F4A63E6}" type="presParOf" srcId="{1081292F-A240-441B-8F81-93F3F7736B69}" destId="{3E2E5B35-591A-4D13-8799-432EB7E5C839}" srcOrd="1" destOrd="0" presId="urn:microsoft.com/office/officeart/2005/8/layout/hProcess11"/>
    <dgm:cxn modelId="{DB96D4D4-2CDF-4DC0-B82A-0C9056538231}" type="presParOf" srcId="{1081292F-A240-441B-8F81-93F3F7736B69}" destId="{41068B94-A163-4249-88C6-B70CC63A14DA}" srcOrd="2" destOrd="0" presId="urn:microsoft.com/office/officeart/2005/8/layout/hProcess11"/>
    <dgm:cxn modelId="{A61E19BE-FDBE-41DE-AA5D-0DA056C2A67D}" type="presParOf" srcId="{F23B5470-9C0D-486E-8CED-B986107E88AF}" destId="{0F469EB4-6C32-4376-9A17-30C5C3D183DC}" srcOrd="1" destOrd="0" presId="urn:microsoft.com/office/officeart/2005/8/layout/hProcess11"/>
    <dgm:cxn modelId="{0597589F-7341-4501-B304-33D58228374D}" type="presParOf" srcId="{F23B5470-9C0D-486E-8CED-B986107E88AF}" destId="{7BEC4D25-15DE-4956-863D-B9D8FDA1ED95}" srcOrd="2" destOrd="0" presId="urn:microsoft.com/office/officeart/2005/8/layout/hProcess11"/>
    <dgm:cxn modelId="{3E89123E-5426-448A-8E02-372175C70B11}" type="presParOf" srcId="{7BEC4D25-15DE-4956-863D-B9D8FDA1ED95}" destId="{83E5041F-E2AA-4D8D-9B8F-68A2E1636857}" srcOrd="0" destOrd="0" presId="urn:microsoft.com/office/officeart/2005/8/layout/hProcess11"/>
    <dgm:cxn modelId="{ADC94794-27A6-40C9-B7DB-7A890538498A}" type="presParOf" srcId="{7BEC4D25-15DE-4956-863D-B9D8FDA1ED95}" destId="{D4F64B2F-6574-4CF4-AE1E-CF3252367EAB}" srcOrd="1" destOrd="0" presId="urn:microsoft.com/office/officeart/2005/8/layout/hProcess11"/>
    <dgm:cxn modelId="{4BDEFD56-EB89-4436-A37E-56A95F1EB091}" type="presParOf" srcId="{7BEC4D25-15DE-4956-863D-B9D8FDA1ED95}" destId="{5312E7BC-E118-4DAE-85B6-B6F69833053A}" srcOrd="2" destOrd="0" presId="urn:microsoft.com/office/officeart/2005/8/layout/hProcess11"/>
    <dgm:cxn modelId="{D6D2BAAC-30A0-414A-85E4-6B9C59E7C258}" type="presParOf" srcId="{F23B5470-9C0D-486E-8CED-B986107E88AF}" destId="{2328BB3D-DE79-41B2-8119-0FFB91D64C83}" srcOrd="3" destOrd="0" presId="urn:microsoft.com/office/officeart/2005/8/layout/hProcess11"/>
    <dgm:cxn modelId="{6398732B-FAA6-4D47-BFA5-46B65A1AD983}" type="presParOf" srcId="{F23B5470-9C0D-486E-8CED-B986107E88AF}" destId="{621C0696-88F2-46BC-AC89-689E0E0051FB}" srcOrd="4" destOrd="0" presId="urn:microsoft.com/office/officeart/2005/8/layout/hProcess11"/>
    <dgm:cxn modelId="{10CE24DF-FE1E-40B5-80B9-BD4B48260B6B}" type="presParOf" srcId="{621C0696-88F2-46BC-AC89-689E0E0051FB}" destId="{C1349ACD-4562-4BDB-A110-CABB41E4A2FD}" srcOrd="0" destOrd="0" presId="urn:microsoft.com/office/officeart/2005/8/layout/hProcess11"/>
    <dgm:cxn modelId="{6740BF79-EBBD-4BBB-95FC-F306C716AD97}" type="presParOf" srcId="{621C0696-88F2-46BC-AC89-689E0E0051FB}" destId="{BBF75E10-A186-4DAC-8E4F-DEE775D2E46D}" srcOrd="1" destOrd="0" presId="urn:microsoft.com/office/officeart/2005/8/layout/hProcess11"/>
    <dgm:cxn modelId="{A60CD802-986E-4C18-A255-686E0E607B81}" type="presParOf" srcId="{621C0696-88F2-46BC-AC89-689E0E0051FB}" destId="{42AE1AA5-C73D-4EC4-A5EE-212B2AB900CF}" srcOrd="2" destOrd="0" presId="urn:microsoft.com/office/officeart/2005/8/layout/hProcess11"/>
    <dgm:cxn modelId="{314FEC87-E5A7-4C96-ADAD-964F22E5F740}" type="presParOf" srcId="{F23B5470-9C0D-486E-8CED-B986107E88AF}" destId="{5767CE1E-6D52-47B4-A491-9B132D6DFE4D}" srcOrd="5" destOrd="0" presId="urn:microsoft.com/office/officeart/2005/8/layout/hProcess11"/>
    <dgm:cxn modelId="{2ADAD6BC-D64C-42BA-96BA-C90E750586EF}" type="presParOf" srcId="{F23B5470-9C0D-486E-8CED-B986107E88AF}" destId="{B556CAD1-8E00-477F-8DD1-B40D81F7DA0D}" srcOrd="6" destOrd="0" presId="urn:microsoft.com/office/officeart/2005/8/layout/hProcess11"/>
    <dgm:cxn modelId="{65A3B9F6-51B4-4F29-9747-4F72C5EEAD8C}" type="presParOf" srcId="{B556CAD1-8E00-477F-8DD1-B40D81F7DA0D}" destId="{20F4C0E0-E017-4B0E-85B5-0A9316AEAE6C}" srcOrd="0" destOrd="0" presId="urn:microsoft.com/office/officeart/2005/8/layout/hProcess11"/>
    <dgm:cxn modelId="{0E2A60BF-95CE-4FC0-93DC-E3710A47475E}" type="presParOf" srcId="{B556CAD1-8E00-477F-8DD1-B40D81F7DA0D}" destId="{B844DA00-6DCE-45BE-81BA-28A9FE21C271}" srcOrd="1" destOrd="0" presId="urn:microsoft.com/office/officeart/2005/8/layout/hProcess11"/>
    <dgm:cxn modelId="{5FE5BF11-AEBF-400F-B151-676E7B32945F}" type="presParOf" srcId="{B556CAD1-8E00-477F-8DD1-B40D81F7DA0D}" destId="{85A5BC82-87ED-4208-A670-87B45AFBAFB3}" srcOrd="2" destOrd="0" presId="urn:microsoft.com/office/officeart/2005/8/layout/hProcess11"/>
    <dgm:cxn modelId="{1219579F-E19C-4BD2-B94F-73B0ACE729A1}" type="presParOf" srcId="{F23B5470-9C0D-486E-8CED-B986107E88AF}" destId="{C18202B6-04A5-4A13-AF19-D26838F66804}" srcOrd="7" destOrd="0" presId="urn:microsoft.com/office/officeart/2005/8/layout/hProcess11"/>
    <dgm:cxn modelId="{8F95B79B-641B-436F-A585-17AAFF67B717}" type="presParOf" srcId="{F23B5470-9C0D-486E-8CED-B986107E88AF}" destId="{2D30D016-0F5B-4DE2-8339-19BEA23CA610}" srcOrd="8" destOrd="0" presId="urn:microsoft.com/office/officeart/2005/8/layout/hProcess11"/>
    <dgm:cxn modelId="{AD61D390-1150-47A9-8896-2654EBE2E354}" type="presParOf" srcId="{2D30D016-0F5B-4DE2-8339-19BEA23CA610}" destId="{683234F9-C470-49B6-B3BE-4DC8A51C8BC8}" srcOrd="0" destOrd="0" presId="urn:microsoft.com/office/officeart/2005/8/layout/hProcess11"/>
    <dgm:cxn modelId="{18661ACA-0CD3-4C49-8AD4-4D073D7796CC}" type="presParOf" srcId="{2D30D016-0F5B-4DE2-8339-19BEA23CA610}" destId="{A4BD0AD1-FC53-49D7-98E0-0E84C104B33F}" srcOrd="1" destOrd="0" presId="urn:microsoft.com/office/officeart/2005/8/layout/hProcess11"/>
    <dgm:cxn modelId="{6236B1D7-41BE-4BF2-A976-A44103E560CF}" type="presParOf" srcId="{2D30D016-0F5B-4DE2-8339-19BEA23CA610}" destId="{559D47C6-C940-451D-A43F-290913DBDCDC}" srcOrd="2" destOrd="0" presId="urn:microsoft.com/office/officeart/2005/8/layout/hProcess11"/>
    <dgm:cxn modelId="{592CD235-9531-4896-9538-625B2F64ACF1}" type="presParOf" srcId="{F23B5470-9C0D-486E-8CED-B986107E88AF}" destId="{CFD59F41-461B-4837-8CA1-D257EE61652E}" srcOrd="9" destOrd="0" presId="urn:microsoft.com/office/officeart/2005/8/layout/hProcess11"/>
    <dgm:cxn modelId="{9A05120B-1DD6-4C8E-A5C5-28051F3CE495}" type="presParOf" srcId="{F23B5470-9C0D-486E-8CED-B986107E88AF}" destId="{4AEF20AC-68AC-4D5E-9646-54FAFF11B800}" srcOrd="10" destOrd="0" presId="urn:microsoft.com/office/officeart/2005/8/layout/hProcess11"/>
    <dgm:cxn modelId="{749ADA46-088E-4F92-A30E-99E8EC7E5BA7}" type="presParOf" srcId="{4AEF20AC-68AC-4D5E-9646-54FAFF11B800}" destId="{E180AA8E-2EA1-4025-8EF4-17F34E287CF1}" srcOrd="0" destOrd="0" presId="urn:microsoft.com/office/officeart/2005/8/layout/hProcess11"/>
    <dgm:cxn modelId="{53EDC450-C7FC-4831-81EB-4583B3C147CE}" type="presParOf" srcId="{4AEF20AC-68AC-4D5E-9646-54FAFF11B800}" destId="{44D0655E-B8B6-40B1-83B8-B69B45DA61BB}" srcOrd="1" destOrd="0" presId="urn:microsoft.com/office/officeart/2005/8/layout/hProcess11"/>
    <dgm:cxn modelId="{0F8D511E-E14A-4874-950E-0EDBAC132DB5}" type="presParOf" srcId="{4AEF20AC-68AC-4D5E-9646-54FAFF11B800}" destId="{AB8FD5CE-6B9A-4CF5-AFF5-993A2D9FB23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37F9C-3635-4995-B6C2-809515DDE054}">
      <dsp:nvSpPr>
        <dsp:cNvPr id="0" name=""/>
        <dsp:cNvSpPr/>
      </dsp:nvSpPr>
      <dsp:spPr>
        <a:xfrm>
          <a:off x="0" y="187517"/>
          <a:ext cx="8691356" cy="4077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>
              <a:latin typeface="Verdana"/>
              <a:ea typeface="Verdana"/>
            </a:rPr>
            <a:t>Svarīgi!</a:t>
          </a:r>
        </a:p>
      </dsp:txBody>
      <dsp:txXfrm>
        <a:off x="19904" y="207421"/>
        <a:ext cx="8651548" cy="367937"/>
      </dsp:txXfrm>
    </dsp:sp>
    <dsp:sp modelId="{1FBE5612-2DB0-4284-9B46-E50AC5761B1A}">
      <dsp:nvSpPr>
        <dsp:cNvPr id="0" name=""/>
        <dsp:cNvSpPr/>
      </dsp:nvSpPr>
      <dsp:spPr>
        <a:xfrm>
          <a:off x="0" y="595263"/>
          <a:ext cx="8691356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951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1300" kern="1200">
              <a:latin typeface="Verdana"/>
              <a:ea typeface="Verdana"/>
            </a:rPr>
            <a:t>Nodrošināt eID un/vai eParaksts mobile 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1300" kern="1200">
              <a:latin typeface="Verdana"/>
              <a:ea typeface="Verdana"/>
            </a:rPr>
            <a:t>Nodrošināt karšu lasītāju un/vai eParaksts Mobile pēdējo versiju telefonā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1300" kern="1200">
              <a:latin typeface="Verdana"/>
              <a:ea typeface="Verdana"/>
            </a:rPr>
            <a:t>Jābūt piereģistrētām lomām un darbavietām sadarbības platformā (AUTH)</a:t>
          </a:r>
        </a:p>
      </dsp:txBody>
      <dsp:txXfrm>
        <a:off x="0" y="595263"/>
        <a:ext cx="8691356" cy="668609"/>
      </dsp:txXfrm>
    </dsp:sp>
    <dsp:sp modelId="{807CCD4C-CEAC-4C0A-9604-DE193B56B13E}">
      <dsp:nvSpPr>
        <dsp:cNvPr id="0" name=""/>
        <dsp:cNvSpPr/>
      </dsp:nvSpPr>
      <dsp:spPr>
        <a:xfrm>
          <a:off x="0" y="1263872"/>
          <a:ext cx="8691356" cy="4077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>
              <a:latin typeface="Verdana"/>
              <a:ea typeface="Verdana"/>
            </a:rPr>
            <a:t>Kā pārbaudīt vai ir reģistrēts sadarbības platformā (AUTH)? </a:t>
          </a:r>
        </a:p>
      </dsp:txBody>
      <dsp:txXfrm>
        <a:off x="19904" y="1283776"/>
        <a:ext cx="8651548" cy="367937"/>
      </dsp:txXfrm>
    </dsp:sp>
    <dsp:sp modelId="{1B9AF59E-46B3-436A-966A-A477E5782301}">
      <dsp:nvSpPr>
        <dsp:cNvPr id="0" name=""/>
        <dsp:cNvSpPr/>
      </dsp:nvSpPr>
      <dsp:spPr>
        <a:xfrm>
          <a:off x="0" y="1671618"/>
          <a:ext cx="8691356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95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1300" kern="1200">
              <a:latin typeface="Verdana"/>
              <a:ea typeface="Verdana"/>
            </a:rPr>
            <a:t>Pieslēdzoties ar eID un eParaksts Mobile portālā eveseliba.gov.lv</a:t>
          </a:r>
        </a:p>
      </dsp:txBody>
      <dsp:txXfrm>
        <a:off x="0" y="1671618"/>
        <a:ext cx="8691356" cy="281520"/>
      </dsp:txXfrm>
    </dsp:sp>
    <dsp:sp modelId="{C5F412E5-9134-4D82-891B-A98C36F1D20D}">
      <dsp:nvSpPr>
        <dsp:cNvPr id="0" name=""/>
        <dsp:cNvSpPr/>
      </dsp:nvSpPr>
      <dsp:spPr>
        <a:xfrm>
          <a:off x="0" y="1953138"/>
          <a:ext cx="8691356" cy="4077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>
              <a:latin typeface="Verdana"/>
              <a:ea typeface="Verdana"/>
            </a:rPr>
            <a:t>Cik ilgi būs pieejams </a:t>
          </a:r>
          <a:r>
            <a:rPr lang="lv-LV" sz="1700" kern="1200" err="1">
              <a:latin typeface="Verdana"/>
              <a:ea typeface="Verdana"/>
            </a:rPr>
            <a:t>Smart</a:t>
          </a:r>
          <a:r>
            <a:rPr lang="lv-LV" sz="1700" kern="1200">
              <a:latin typeface="Verdana"/>
              <a:ea typeface="Verdana"/>
            </a:rPr>
            <a:t> ID E-veselības portālā? </a:t>
          </a:r>
        </a:p>
      </dsp:txBody>
      <dsp:txXfrm>
        <a:off x="19904" y="1973042"/>
        <a:ext cx="8651548" cy="367937"/>
      </dsp:txXfrm>
    </dsp:sp>
    <dsp:sp modelId="{1CAA3077-CE70-4F00-BE76-D664116AD1A4}">
      <dsp:nvSpPr>
        <dsp:cNvPr id="0" name=""/>
        <dsp:cNvSpPr/>
      </dsp:nvSpPr>
      <dsp:spPr>
        <a:xfrm>
          <a:off x="0" y="2360883"/>
          <a:ext cx="8691356" cy="404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95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1300" kern="1200" dirty="0">
              <a:latin typeface="Verdana"/>
              <a:ea typeface="Verdana"/>
            </a:rPr>
            <a:t>Kamēr nebūs sakārtoti ārstniecības personām paaugstinātās drošības kvalificēti līdzekļi un tiesības sistēmās, un pieslēgtas </a:t>
          </a:r>
          <a:r>
            <a:rPr lang="lv-LV" sz="1300" kern="1200">
              <a:latin typeface="Verdana"/>
              <a:ea typeface="Verdana"/>
            </a:rPr>
            <a:t>visas integratoru sistēmas</a:t>
          </a:r>
        </a:p>
      </dsp:txBody>
      <dsp:txXfrm>
        <a:off x="0" y="2360883"/>
        <a:ext cx="8691356" cy="404685"/>
      </dsp:txXfrm>
    </dsp:sp>
    <dsp:sp modelId="{655C0AA5-DC04-4B78-AC41-E55A3B835788}">
      <dsp:nvSpPr>
        <dsp:cNvPr id="0" name=""/>
        <dsp:cNvSpPr/>
      </dsp:nvSpPr>
      <dsp:spPr>
        <a:xfrm>
          <a:off x="0" y="2765568"/>
          <a:ext cx="8691356" cy="4077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>
              <a:latin typeface="Verdana"/>
              <a:ea typeface="Verdana"/>
            </a:rPr>
            <a:t>Kad būs pieejams </a:t>
          </a:r>
          <a:r>
            <a:rPr lang="lv-LV" sz="1700" kern="1200" dirty="0" err="1">
              <a:latin typeface="Verdana"/>
              <a:ea typeface="Verdana"/>
            </a:rPr>
            <a:t>Smart</a:t>
          </a:r>
          <a:r>
            <a:rPr lang="lv-LV" sz="1700" kern="1200" dirty="0">
              <a:latin typeface="Verdana"/>
              <a:ea typeface="Verdana"/>
            </a:rPr>
            <a:t> ID saistītajās (integratoru) informāciju sistēmās? </a:t>
          </a:r>
        </a:p>
      </dsp:txBody>
      <dsp:txXfrm>
        <a:off x="19904" y="2785472"/>
        <a:ext cx="8651548" cy="367937"/>
      </dsp:txXfrm>
    </dsp:sp>
    <dsp:sp modelId="{34BA7A1A-F798-4967-BCE3-567BD2E97DDE}">
      <dsp:nvSpPr>
        <dsp:cNvPr id="0" name=""/>
        <dsp:cNvSpPr/>
      </dsp:nvSpPr>
      <dsp:spPr>
        <a:xfrm>
          <a:off x="0" y="3173313"/>
          <a:ext cx="8691356" cy="404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951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1300" kern="1200">
              <a:latin typeface="Verdana"/>
              <a:ea typeface="Verdana"/>
            </a:rPr>
            <a:t>Nav plānots, E-veselības portāls ir izņēmuma gadījums lai nodrošinātu pakalpojumu sniegšanas nepārtrauktību </a:t>
          </a:r>
        </a:p>
      </dsp:txBody>
      <dsp:txXfrm>
        <a:off x="0" y="3173313"/>
        <a:ext cx="8691356" cy="404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5D9CC-1EF4-024C-93F0-2DF952F1368E}">
      <dsp:nvSpPr>
        <dsp:cNvPr id="0" name=""/>
        <dsp:cNvSpPr/>
      </dsp:nvSpPr>
      <dsp:spPr>
        <a:xfrm>
          <a:off x="1292" y="0"/>
          <a:ext cx="3397081" cy="5297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>
              <a:solidFill>
                <a:schemeClr val="tx1"/>
              </a:solidFill>
              <a:latin typeface="Poppins"/>
              <a:cs typeface="Poppins"/>
            </a:rPr>
            <a:t>10 laboratoriju sistēmu integratori</a:t>
          </a:r>
        </a:p>
      </dsp:txBody>
      <dsp:txXfrm>
        <a:off x="266171" y="0"/>
        <a:ext cx="2867323" cy="529758"/>
      </dsp:txXfrm>
    </dsp:sp>
    <dsp:sp modelId="{8BB824CA-72EC-DD4A-8044-C3B756CF7819}">
      <dsp:nvSpPr>
        <dsp:cNvPr id="0" name=""/>
        <dsp:cNvSpPr/>
      </dsp:nvSpPr>
      <dsp:spPr>
        <a:xfrm>
          <a:off x="3059958" y="0"/>
          <a:ext cx="3370006" cy="5297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>
              <a:solidFill>
                <a:schemeClr val="tx1"/>
              </a:solidFill>
              <a:latin typeface="Poppins"/>
              <a:cs typeface="Poppins"/>
            </a:rPr>
            <a:t>36 ĀI laboratorijas</a:t>
          </a:r>
        </a:p>
      </dsp:txBody>
      <dsp:txXfrm>
        <a:off x="3324837" y="0"/>
        <a:ext cx="2840248" cy="529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B96EA-E8B4-413C-A95F-CC151EF389BA}">
      <dsp:nvSpPr>
        <dsp:cNvPr id="0" name=""/>
        <dsp:cNvSpPr/>
      </dsp:nvSpPr>
      <dsp:spPr>
        <a:xfrm>
          <a:off x="0" y="0"/>
          <a:ext cx="596516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69D3E1-F37D-4525-B7BE-2CFDD578AAA4}">
      <dsp:nvSpPr>
        <dsp:cNvPr id="0" name=""/>
        <dsp:cNvSpPr/>
      </dsp:nvSpPr>
      <dsp:spPr>
        <a:xfrm>
          <a:off x="0" y="0"/>
          <a:ext cx="1439311" cy="1399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i="0" u="none" strike="noStrike" kern="1200" cap="none">
              <a:latin typeface="Poppins"/>
              <a:ea typeface="Poppins"/>
              <a:cs typeface="Poppins"/>
            </a:rPr>
            <a:t>PAKĀPENISKA INTEGRĀCIJA</a:t>
          </a:r>
        </a:p>
      </dsp:txBody>
      <dsp:txXfrm>
        <a:off x="0" y="0"/>
        <a:ext cx="1439311" cy="1399738"/>
      </dsp:txXfrm>
    </dsp:sp>
    <dsp:sp modelId="{21D5A406-B19F-4DD1-91D1-F5AF7221395A}">
      <dsp:nvSpPr>
        <dsp:cNvPr id="0" name=""/>
        <dsp:cNvSpPr/>
      </dsp:nvSpPr>
      <dsp:spPr>
        <a:xfrm>
          <a:off x="1524157" y="21870"/>
          <a:ext cx="4440294" cy="437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i="0" u="none" strike="noStrike" kern="1200" cap="none">
              <a:latin typeface="Poppins"/>
              <a:ea typeface="Poppins"/>
              <a:cs typeface="Poppins"/>
            </a:rPr>
            <a:t>E. Gulbja laboratorija / BKUS</a:t>
          </a:r>
        </a:p>
      </dsp:txBody>
      <dsp:txXfrm>
        <a:off x="1524157" y="21870"/>
        <a:ext cx="4440294" cy="437418"/>
      </dsp:txXfrm>
    </dsp:sp>
    <dsp:sp modelId="{137BFF2A-DB1A-4915-8D05-77CF04AEA5C8}">
      <dsp:nvSpPr>
        <dsp:cNvPr id="0" name=""/>
        <dsp:cNvSpPr/>
      </dsp:nvSpPr>
      <dsp:spPr>
        <a:xfrm>
          <a:off x="1439311" y="459289"/>
          <a:ext cx="4525140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53D2554-03BD-48E9-A256-A3AC79F26481}">
      <dsp:nvSpPr>
        <dsp:cNvPr id="0" name=""/>
        <dsp:cNvSpPr/>
      </dsp:nvSpPr>
      <dsp:spPr>
        <a:xfrm>
          <a:off x="1524157" y="481159"/>
          <a:ext cx="4440294" cy="437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i="0" u="none" strike="noStrike" cap="none">
              <a:solidFill>
                <a:srgbClr val="444444"/>
              </a:solidFill>
              <a:latin typeface="Calibri"/>
              <a:cs typeface="Calibri"/>
              <a:sym typeface="Arial"/>
            </a:rPr>
            <a:t>Centrāla laboratorija</a:t>
          </a:r>
          <a:endParaRPr lang="lv-LV" sz="1600" b="0" i="0" u="none" strike="noStrike" kern="1200" cap="none">
            <a:latin typeface="Poppins"/>
            <a:ea typeface="Poppins"/>
            <a:cs typeface="Poppins"/>
          </a:endParaRPr>
        </a:p>
      </dsp:txBody>
      <dsp:txXfrm>
        <a:off x="1524157" y="481159"/>
        <a:ext cx="4440294" cy="437418"/>
      </dsp:txXfrm>
    </dsp:sp>
    <dsp:sp modelId="{BE30E18D-ABB9-4D40-9CAF-5D61558B5FF7}">
      <dsp:nvSpPr>
        <dsp:cNvPr id="0" name=""/>
        <dsp:cNvSpPr/>
      </dsp:nvSpPr>
      <dsp:spPr>
        <a:xfrm>
          <a:off x="1439311" y="918578"/>
          <a:ext cx="4525140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761ECD9-6926-4558-8D86-CF710237D56F}">
      <dsp:nvSpPr>
        <dsp:cNvPr id="0" name=""/>
        <dsp:cNvSpPr/>
      </dsp:nvSpPr>
      <dsp:spPr>
        <a:xfrm>
          <a:off x="1524157" y="940448"/>
          <a:ext cx="4440294" cy="437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i="0" u="none" strike="noStrike" kern="1200" cap="none">
              <a:latin typeface="Poppins"/>
              <a:ea typeface="Poppins"/>
              <a:cs typeface="Poppins"/>
              <a:sym typeface="Arial"/>
            </a:rPr>
            <a:t>PSKUS / RAKUS / Citas</a:t>
          </a:r>
          <a:endParaRPr lang="lv-LV" sz="1600" b="0" i="0" u="none" strike="noStrike" kern="1200" cap="none">
            <a:latin typeface="Poppins"/>
            <a:cs typeface="Poppins"/>
            <a:sym typeface="Arial"/>
          </a:endParaRPr>
        </a:p>
      </dsp:txBody>
      <dsp:txXfrm>
        <a:off x="1524157" y="940448"/>
        <a:ext cx="4440294" cy="437418"/>
      </dsp:txXfrm>
    </dsp:sp>
    <dsp:sp modelId="{D8B406C5-D3E5-49D6-B280-0339B5B4EB2A}">
      <dsp:nvSpPr>
        <dsp:cNvPr id="0" name=""/>
        <dsp:cNvSpPr/>
      </dsp:nvSpPr>
      <dsp:spPr>
        <a:xfrm>
          <a:off x="1439311" y="1377867"/>
          <a:ext cx="4525140" cy="0"/>
        </a:xfrm>
        <a:prstGeom prst="line">
          <a:avLst/>
        </a:prstGeom>
        <a:gradFill rotWithShape="0">
          <a:gsLst>
            <a:gs pos="0">
              <a:schemeClr val="dk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FA85A-09D2-4DB3-B2A0-223CE038C7A8}">
      <dsp:nvSpPr>
        <dsp:cNvPr id="0" name=""/>
        <dsp:cNvSpPr/>
      </dsp:nvSpPr>
      <dsp:spPr>
        <a:xfrm>
          <a:off x="0" y="0"/>
          <a:ext cx="450887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60105-3011-4B1E-9A86-DEEF3288DCAB}">
      <dsp:nvSpPr>
        <dsp:cNvPr id="0" name=""/>
        <dsp:cNvSpPr/>
      </dsp:nvSpPr>
      <dsp:spPr>
        <a:xfrm>
          <a:off x="0" y="0"/>
          <a:ext cx="1563122" cy="1354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i="0" u="none" strike="noStrike" kern="1200" cap="none">
              <a:latin typeface="Poppins"/>
              <a:ea typeface="Poppins"/>
              <a:cs typeface="Poppins"/>
            </a:rPr>
            <a:t>PROFESIONĀLĀS</a:t>
          </a:r>
          <a:br>
            <a:rPr lang="lv-LV" sz="1400" b="1" i="0" u="none" strike="noStrike" kern="1200" cap="none">
              <a:latin typeface="Poppins"/>
              <a:ea typeface="Poppins"/>
              <a:cs typeface="Poppins"/>
            </a:rPr>
          </a:br>
          <a:r>
            <a:rPr lang="lv-LV" sz="1400" b="1" i="0" u="none" strike="noStrike" kern="1200" cap="none">
              <a:latin typeface="Poppins"/>
              <a:ea typeface="Poppins"/>
              <a:cs typeface="Poppins"/>
            </a:rPr>
            <a:t>ASOCIĀCIJAS</a:t>
          </a:r>
        </a:p>
      </dsp:txBody>
      <dsp:txXfrm>
        <a:off x="0" y="0"/>
        <a:ext cx="1563122" cy="1354326"/>
      </dsp:txXfrm>
    </dsp:sp>
    <dsp:sp modelId="{89FB2BF8-F279-4C27-9E69-91C5822C310D}">
      <dsp:nvSpPr>
        <dsp:cNvPr id="0" name=""/>
        <dsp:cNvSpPr/>
      </dsp:nvSpPr>
      <dsp:spPr>
        <a:xfrm>
          <a:off x="1618272" y="21823"/>
          <a:ext cx="2886187" cy="423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>
              <a:latin typeface="Poppins"/>
              <a:cs typeface="Poppins"/>
            </a:rPr>
            <a:t>Latvijas</a:t>
          </a:r>
          <a:r>
            <a:rPr lang="lv-LV" sz="1200" kern="1200" baseline="0">
              <a:latin typeface="Poppins"/>
              <a:cs typeface="Poppins"/>
            </a:rPr>
            <a:t> ģimenēs ārstu asociācija</a:t>
          </a:r>
          <a:endParaRPr lang="lv-LV" sz="1200" kern="1200">
            <a:latin typeface="Poppins"/>
            <a:cs typeface="Poppins"/>
          </a:endParaRPr>
        </a:p>
      </dsp:txBody>
      <dsp:txXfrm>
        <a:off x="1618272" y="21823"/>
        <a:ext cx="2886187" cy="423226"/>
      </dsp:txXfrm>
    </dsp:sp>
    <dsp:sp modelId="{6D8304DD-8352-4EF0-92AB-441576C33D8C}">
      <dsp:nvSpPr>
        <dsp:cNvPr id="0" name=""/>
        <dsp:cNvSpPr/>
      </dsp:nvSpPr>
      <dsp:spPr>
        <a:xfrm>
          <a:off x="1563122" y="445050"/>
          <a:ext cx="2941337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7D031-E01A-4BD6-B3EF-673DA11544B5}">
      <dsp:nvSpPr>
        <dsp:cNvPr id="0" name=""/>
        <dsp:cNvSpPr/>
      </dsp:nvSpPr>
      <dsp:spPr>
        <a:xfrm>
          <a:off x="1618272" y="466211"/>
          <a:ext cx="2886187" cy="423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>
              <a:latin typeface="Poppins"/>
              <a:cs typeface="Poppins"/>
            </a:rPr>
            <a:t>Lauku ģimenes ārstu asociācija</a:t>
          </a:r>
        </a:p>
      </dsp:txBody>
      <dsp:txXfrm>
        <a:off x="1618272" y="466211"/>
        <a:ext cx="2886187" cy="423226"/>
      </dsp:txXfrm>
    </dsp:sp>
    <dsp:sp modelId="{B2CFB2AC-C304-4AC3-9CDA-BA7D916A06DC}">
      <dsp:nvSpPr>
        <dsp:cNvPr id="0" name=""/>
        <dsp:cNvSpPr/>
      </dsp:nvSpPr>
      <dsp:spPr>
        <a:xfrm>
          <a:off x="1563122" y="889438"/>
          <a:ext cx="2941337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9721B-777B-498B-859B-27DA07155C48}">
      <dsp:nvSpPr>
        <dsp:cNvPr id="0" name=""/>
        <dsp:cNvSpPr/>
      </dsp:nvSpPr>
      <dsp:spPr>
        <a:xfrm>
          <a:off x="1618272" y="910599"/>
          <a:ext cx="2886187" cy="423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>
              <a:latin typeface="Poppins"/>
              <a:cs typeface="Poppins"/>
            </a:rPr>
            <a:t>Latvijas</a:t>
          </a:r>
          <a:r>
            <a:rPr lang="lv-LV" sz="1200" kern="1200" baseline="0">
              <a:latin typeface="Poppins"/>
              <a:cs typeface="Poppins"/>
            </a:rPr>
            <a:t> laboratorijas medicīnas biedrība </a:t>
          </a:r>
          <a:endParaRPr lang="lv-LV" sz="1200" kern="1200">
            <a:latin typeface="Poppins"/>
            <a:cs typeface="Poppins"/>
          </a:endParaRPr>
        </a:p>
      </dsp:txBody>
      <dsp:txXfrm>
        <a:off x="1618272" y="910599"/>
        <a:ext cx="2886187" cy="423226"/>
      </dsp:txXfrm>
    </dsp:sp>
    <dsp:sp modelId="{618DF764-4D5D-4B08-B290-09A920E79CF7}">
      <dsp:nvSpPr>
        <dsp:cNvPr id="0" name=""/>
        <dsp:cNvSpPr/>
      </dsp:nvSpPr>
      <dsp:spPr>
        <a:xfrm>
          <a:off x="1563122" y="1333826"/>
          <a:ext cx="2941337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5ED98-752C-4FD6-AEC1-461DB7A16140}">
      <dsp:nvSpPr>
        <dsp:cNvPr id="0" name=""/>
        <dsp:cNvSpPr/>
      </dsp:nvSpPr>
      <dsp:spPr>
        <a:xfrm>
          <a:off x="0" y="1386292"/>
          <a:ext cx="11363960" cy="124095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51798-0297-459D-B5CC-50F97F62077D}">
      <dsp:nvSpPr>
        <dsp:cNvPr id="0" name=""/>
        <dsp:cNvSpPr/>
      </dsp:nvSpPr>
      <dsp:spPr>
        <a:xfrm>
          <a:off x="2871" y="167685"/>
          <a:ext cx="1087427" cy="1605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Pieteicies integrācijai, slēdz testēšanas un Operatora līgumu</a:t>
          </a:r>
        </a:p>
      </dsp:txBody>
      <dsp:txXfrm>
        <a:off x="2871" y="167685"/>
        <a:ext cx="1087427" cy="1605415"/>
      </dsp:txXfrm>
    </dsp:sp>
    <dsp:sp modelId="{B063BC9A-9F9C-4D37-B750-42D0379FBA70}">
      <dsp:nvSpPr>
        <dsp:cNvPr id="0" name=""/>
        <dsp:cNvSpPr/>
      </dsp:nvSpPr>
      <dsp:spPr>
        <a:xfrm>
          <a:off x="345908" y="1829882"/>
          <a:ext cx="401353" cy="3537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FF5BF-3637-4A26-9C1B-AA5E2CF3F16F}">
      <dsp:nvSpPr>
        <dsp:cNvPr id="0" name=""/>
        <dsp:cNvSpPr/>
      </dsp:nvSpPr>
      <dsp:spPr>
        <a:xfrm>
          <a:off x="1144670" y="600248"/>
          <a:ext cx="1087427" cy="1498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Operators veic integrāciju un testēšanu nestrukturētu datu nodošanā</a:t>
          </a:r>
        </a:p>
      </dsp:txBody>
      <dsp:txXfrm>
        <a:off x="1144670" y="600248"/>
        <a:ext cx="1087427" cy="1498366"/>
      </dsp:txXfrm>
    </dsp:sp>
    <dsp:sp modelId="{99C8E4B8-B9F4-4775-97B1-EFFFEC38853B}">
      <dsp:nvSpPr>
        <dsp:cNvPr id="0" name=""/>
        <dsp:cNvSpPr/>
      </dsp:nvSpPr>
      <dsp:spPr>
        <a:xfrm>
          <a:off x="1480085" y="1832981"/>
          <a:ext cx="401353" cy="353773"/>
        </a:xfrm>
        <a:prstGeom prst="ellipse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BD7E7-8CCF-479E-8042-5A28EBEFF924}">
      <dsp:nvSpPr>
        <dsp:cNvPr id="0" name=""/>
        <dsp:cNvSpPr/>
      </dsp:nvSpPr>
      <dsp:spPr>
        <a:xfrm>
          <a:off x="2286469" y="167765"/>
          <a:ext cx="1087427" cy="1605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Operators veic akcepttestus nestrukturētu datu iesūtīšanā, lasīšanā</a:t>
          </a:r>
        </a:p>
      </dsp:txBody>
      <dsp:txXfrm>
        <a:off x="2286469" y="167765"/>
        <a:ext cx="1087427" cy="1605415"/>
      </dsp:txXfrm>
    </dsp:sp>
    <dsp:sp modelId="{B020102E-A113-493F-9DBE-F956EF5A1FEB}">
      <dsp:nvSpPr>
        <dsp:cNvPr id="0" name=""/>
        <dsp:cNvSpPr/>
      </dsp:nvSpPr>
      <dsp:spPr>
        <a:xfrm>
          <a:off x="2629506" y="1829882"/>
          <a:ext cx="401353" cy="353773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5B505-9FE9-4C3F-BDFF-07F52969871B}">
      <dsp:nvSpPr>
        <dsp:cNvPr id="0" name=""/>
        <dsp:cNvSpPr/>
      </dsp:nvSpPr>
      <dsp:spPr>
        <a:xfrm>
          <a:off x="3428268" y="755873"/>
          <a:ext cx="1087427" cy="107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Operators pabeidzis akcepttestus, NVD izsniedz apliecinājumu</a:t>
          </a:r>
        </a:p>
      </dsp:txBody>
      <dsp:txXfrm>
        <a:off x="3428268" y="755873"/>
        <a:ext cx="1087427" cy="1070539"/>
      </dsp:txXfrm>
    </dsp:sp>
    <dsp:sp modelId="{9680EFC5-C810-48ED-8D6C-D00ADB463B96}">
      <dsp:nvSpPr>
        <dsp:cNvPr id="0" name=""/>
        <dsp:cNvSpPr/>
      </dsp:nvSpPr>
      <dsp:spPr>
        <a:xfrm>
          <a:off x="3801435" y="1829882"/>
          <a:ext cx="401353" cy="353773"/>
        </a:xfrm>
        <a:prstGeom prst="ellipse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5D7AF-5D5A-4FD1-A0C4-66C0EDADCAEA}">
      <dsp:nvSpPr>
        <dsp:cNvPr id="0" name=""/>
        <dsp:cNvSpPr/>
      </dsp:nvSpPr>
      <dsp:spPr>
        <a:xfrm>
          <a:off x="4570068" y="167717"/>
          <a:ext cx="1087427" cy="1605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Operators, NVD un ĀI veic ĀI sistēmas pievienošanu PRODUKCIJAI</a:t>
          </a:r>
        </a:p>
      </dsp:txBody>
      <dsp:txXfrm>
        <a:off x="4570068" y="167717"/>
        <a:ext cx="1087427" cy="1605415"/>
      </dsp:txXfrm>
    </dsp:sp>
    <dsp:sp modelId="{321561A4-588D-48B4-A0C2-733AD24D0125}">
      <dsp:nvSpPr>
        <dsp:cNvPr id="0" name=""/>
        <dsp:cNvSpPr/>
      </dsp:nvSpPr>
      <dsp:spPr>
        <a:xfrm>
          <a:off x="4913105" y="1829882"/>
          <a:ext cx="401353" cy="353773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C3FF8-B11A-4FF5-A151-7E9B61DCD235}">
      <dsp:nvSpPr>
        <dsp:cNvPr id="0" name=""/>
        <dsp:cNvSpPr/>
      </dsp:nvSpPr>
      <dsp:spPr>
        <a:xfrm>
          <a:off x="5675307" y="763856"/>
          <a:ext cx="1087427" cy="1605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ĀI sistēmas datu vienumu nodošanas testēšana PRODUKCIJĀ</a:t>
          </a:r>
        </a:p>
      </dsp:txBody>
      <dsp:txXfrm>
        <a:off x="5675307" y="763856"/>
        <a:ext cx="1087427" cy="1605415"/>
      </dsp:txXfrm>
    </dsp:sp>
    <dsp:sp modelId="{C95540E5-1EF7-43E5-8DA4-EAB8E7B513B2}">
      <dsp:nvSpPr>
        <dsp:cNvPr id="0" name=""/>
        <dsp:cNvSpPr/>
      </dsp:nvSpPr>
      <dsp:spPr>
        <a:xfrm>
          <a:off x="6054904" y="1829882"/>
          <a:ext cx="401353" cy="353773"/>
        </a:xfrm>
        <a:prstGeom prst="ellipse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C1341-D834-4F9A-A0F2-5330F69991F3}">
      <dsp:nvSpPr>
        <dsp:cNvPr id="0" name=""/>
        <dsp:cNvSpPr/>
      </dsp:nvSpPr>
      <dsp:spPr>
        <a:xfrm>
          <a:off x="6853666" y="175391"/>
          <a:ext cx="1087427" cy="1605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ĀI sistēma nodod/saņem aktuālos nestrukturētos datus</a:t>
          </a:r>
        </a:p>
      </dsp:txBody>
      <dsp:txXfrm>
        <a:off x="6853666" y="175391"/>
        <a:ext cx="1087427" cy="1605415"/>
      </dsp:txXfrm>
    </dsp:sp>
    <dsp:sp modelId="{FF349C45-9213-42C4-A901-064BBF09CF99}">
      <dsp:nvSpPr>
        <dsp:cNvPr id="0" name=""/>
        <dsp:cNvSpPr/>
      </dsp:nvSpPr>
      <dsp:spPr>
        <a:xfrm>
          <a:off x="7196703" y="1829882"/>
          <a:ext cx="401353" cy="353773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0A006-4BE5-4E88-BFDD-DF0C6ED348A5}">
      <dsp:nvSpPr>
        <dsp:cNvPr id="0" name=""/>
        <dsp:cNvSpPr/>
      </dsp:nvSpPr>
      <dsp:spPr>
        <a:xfrm>
          <a:off x="8066115" y="943462"/>
          <a:ext cx="1087427" cy="1012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ĀI sistēma nodevusi arhīva datus</a:t>
          </a:r>
        </a:p>
      </dsp:txBody>
      <dsp:txXfrm>
        <a:off x="8066115" y="943462"/>
        <a:ext cx="1087427" cy="1012214"/>
      </dsp:txXfrm>
    </dsp:sp>
    <dsp:sp modelId="{107BDFF6-4CA6-4329-941A-22ED5F20B173}">
      <dsp:nvSpPr>
        <dsp:cNvPr id="0" name=""/>
        <dsp:cNvSpPr/>
      </dsp:nvSpPr>
      <dsp:spPr>
        <a:xfrm>
          <a:off x="8367616" y="1829882"/>
          <a:ext cx="401353" cy="353773"/>
        </a:xfrm>
        <a:prstGeom prst="ellipse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9C52C-4734-4EA9-9501-F13C1AEE4372}">
      <dsp:nvSpPr>
        <dsp:cNvPr id="0" name=""/>
        <dsp:cNvSpPr/>
      </dsp:nvSpPr>
      <dsp:spPr>
        <a:xfrm>
          <a:off x="9137264" y="167765"/>
          <a:ext cx="1087427" cy="1605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Operators veic integrāciju un testēšanu strukturētu datu nodošanā, nosūtījumu apstrādē</a:t>
          </a:r>
        </a:p>
      </dsp:txBody>
      <dsp:txXfrm>
        <a:off x="9137264" y="167765"/>
        <a:ext cx="1087427" cy="1605415"/>
      </dsp:txXfrm>
    </dsp:sp>
    <dsp:sp modelId="{B16096AF-4A62-453F-ADA7-C1407A48C888}">
      <dsp:nvSpPr>
        <dsp:cNvPr id="0" name=""/>
        <dsp:cNvSpPr/>
      </dsp:nvSpPr>
      <dsp:spPr>
        <a:xfrm>
          <a:off x="9480301" y="1829882"/>
          <a:ext cx="401353" cy="35377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D30C6-8BE9-4F3A-B9DE-F7C27334C41E}">
      <dsp:nvSpPr>
        <dsp:cNvPr id="0" name=""/>
        <dsp:cNvSpPr/>
      </dsp:nvSpPr>
      <dsp:spPr>
        <a:xfrm>
          <a:off x="4941" y="269221"/>
          <a:ext cx="1704877" cy="117466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C352B-DBB1-4263-AEA9-4F645B259B07}">
      <dsp:nvSpPr>
        <dsp:cNvPr id="0" name=""/>
        <dsp:cNvSpPr/>
      </dsp:nvSpPr>
      <dsp:spPr>
        <a:xfrm>
          <a:off x="4941" y="1443882"/>
          <a:ext cx="1704877" cy="632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kern="1200">
              <a:latin typeface="Verdana"/>
              <a:ea typeface="Verdana"/>
            </a:rPr>
            <a:t>Digitāls nosūtījums no 01.03.2025.</a:t>
          </a:r>
        </a:p>
      </dsp:txBody>
      <dsp:txXfrm>
        <a:off x="4941" y="1443882"/>
        <a:ext cx="1704877" cy="632509"/>
      </dsp:txXfrm>
    </dsp:sp>
    <dsp:sp modelId="{FCE2F5D8-C668-4E34-A2FD-5B724845B442}">
      <dsp:nvSpPr>
        <dsp:cNvPr id="0" name=""/>
        <dsp:cNvSpPr/>
      </dsp:nvSpPr>
      <dsp:spPr>
        <a:xfrm>
          <a:off x="1880377" y="269221"/>
          <a:ext cx="1704877" cy="117466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B24BB-53B7-4DAE-9871-68E0DAFF855E}">
      <dsp:nvSpPr>
        <dsp:cNvPr id="0" name=""/>
        <dsp:cNvSpPr/>
      </dsp:nvSpPr>
      <dsp:spPr>
        <a:xfrm>
          <a:off x="1880377" y="1443882"/>
          <a:ext cx="1704877" cy="632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kern="1200">
              <a:latin typeface="Verdana"/>
              <a:ea typeface="Verdana"/>
            </a:rPr>
            <a:t>Pieejams visiem- ārstam, pacientam, pakalpojuma sniedzējam</a:t>
          </a:r>
        </a:p>
      </dsp:txBody>
      <dsp:txXfrm>
        <a:off x="1880377" y="1443882"/>
        <a:ext cx="1704877" cy="632509"/>
      </dsp:txXfrm>
    </dsp:sp>
    <dsp:sp modelId="{5AC4A814-51C9-4B4F-ACE8-7B301542A32D}">
      <dsp:nvSpPr>
        <dsp:cNvPr id="0" name=""/>
        <dsp:cNvSpPr/>
      </dsp:nvSpPr>
      <dsp:spPr>
        <a:xfrm>
          <a:off x="3755814" y="269221"/>
          <a:ext cx="1704877" cy="1174660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A6790-33D3-44BF-B009-04FC9A65F42C}">
      <dsp:nvSpPr>
        <dsp:cNvPr id="0" name=""/>
        <dsp:cNvSpPr/>
      </dsp:nvSpPr>
      <dsp:spPr>
        <a:xfrm>
          <a:off x="3755814" y="1443882"/>
          <a:ext cx="1704877" cy="632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kern="1200">
              <a:latin typeface="Verdana"/>
              <a:ea typeface="Verdana"/>
            </a:rPr>
            <a:t>Detalizēta steidzamība</a:t>
          </a:r>
        </a:p>
      </dsp:txBody>
      <dsp:txXfrm>
        <a:off x="3755814" y="1443882"/>
        <a:ext cx="1704877" cy="632509"/>
      </dsp:txXfrm>
    </dsp:sp>
    <dsp:sp modelId="{78BDF312-9621-4C11-9D85-89003C3D3D83}">
      <dsp:nvSpPr>
        <dsp:cNvPr id="0" name=""/>
        <dsp:cNvSpPr/>
      </dsp:nvSpPr>
      <dsp:spPr>
        <a:xfrm>
          <a:off x="5607690" y="285044"/>
          <a:ext cx="1704877" cy="1174660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C3B5C-816F-4846-98C6-8DC086A3EFF0}">
      <dsp:nvSpPr>
        <dsp:cNvPr id="0" name=""/>
        <dsp:cNvSpPr/>
      </dsp:nvSpPr>
      <dsp:spPr>
        <a:xfrm>
          <a:off x="5631251" y="1443882"/>
          <a:ext cx="1704877" cy="632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kern="1200">
              <a:latin typeface="Verdana"/>
              <a:ea typeface="Verdana"/>
            </a:rPr>
            <a:t>Zināms nosūtījuma  mērķis</a:t>
          </a:r>
        </a:p>
      </dsp:txBody>
      <dsp:txXfrm>
        <a:off x="5631251" y="1443882"/>
        <a:ext cx="1704877" cy="632509"/>
      </dsp:txXfrm>
    </dsp:sp>
    <dsp:sp modelId="{67921430-9E28-4A89-BC69-B83E8202536E}">
      <dsp:nvSpPr>
        <dsp:cNvPr id="0" name=""/>
        <dsp:cNvSpPr/>
      </dsp:nvSpPr>
      <dsp:spPr>
        <a:xfrm>
          <a:off x="7506688" y="269221"/>
          <a:ext cx="1704877" cy="1174660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A0B48-BF49-41BA-A127-CBEDCC489131}">
      <dsp:nvSpPr>
        <dsp:cNvPr id="0" name=""/>
        <dsp:cNvSpPr/>
      </dsp:nvSpPr>
      <dsp:spPr>
        <a:xfrm>
          <a:off x="7506688" y="1443882"/>
          <a:ext cx="1704877" cy="632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kern="1200">
              <a:latin typeface="Verdana"/>
              <a:ea typeface="Verdana"/>
            </a:rPr>
            <a:t>Viens nosūtījums-viens pieraksts- viens pakalpojums</a:t>
          </a:r>
        </a:p>
      </dsp:txBody>
      <dsp:txXfrm>
        <a:off x="7506688" y="1443882"/>
        <a:ext cx="1704877" cy="6325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5ED98-752C-4FD6-AEC1-461DB7A16140}">
      <dsp:nvSpPr>
        <dsp:cNvPr id="0" name=""/>
        <dsp:cNvSpPr/>
      </dsp:nvSpPr>
      <dsp:spPr>
        <a:xfrm>
          <a:off x="0" y="516296"/>
          <a:ext cx="10288072" cy="462167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53C00-CECC-49CC-8AE8-CC6C685AA4BD}">
      <dsp:nvSpPr>
        <dsp:cNvPr id="0" name=""/>
        <dsp:cNvSpPr/>
      </dsp:nvSpPr>
      <dsp:spPr>
        <a:xfrm>
          <a:off x="2543" y="0"/>
          <a:ext cx="1480668" cy="59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kern="1200">
              <a:solidFill>
                <a:srgbClr val="000000"/>
              </a:solidFill>
              <a:latin typeface="Verdana"/>
              <a:ea typeface="Calibri"/>
              <a:cs typeface="Calibri"/>
            </a:rPr>
            <a:t>Integratora dokumentācija un piemēri 10.2024.</a:t>
          </a:r>
          <a:endParaRPr lang="lv-LV" sz="1200" b="0" kern="1200">
            <a:latin typeface="Verdana"/>
            <a:ea typeface="Verdana"/>
          </a:endParaRPr>
        </a:p>
      </dsp:txBody>
      <dsp:txXfrm>
        <a:off x="2543" y="0"/>
        <a:ext cx="1480668" cy="597904"/>
      </dsp:txXfrm>
    </dsp:sp>
    <dsp:sp modelId="{3E2E5B35-591A-4D13-8799-432EB7E5C839}">
      <dsp:nvSpPr>
        <dsp:cNvPr id="0" name=""/>
        <dsp:cNvSpPr/>
      </dsp:nvSpPr>
      <dsp:spPr>
        <a:xfrm>
          <a:off x="668139" y="672642"/>
          <a:ext cx="149476" cy="1494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5041F-E2AA-4D8D-9B8F-68A2E1636857}">
      <dsp:nvSpPr>
        <dsp:cNvPr id="0" name=""/>
        <dsp:cNvSpPr/>
      </dsp:nvSpPr>
      <dsp:spPr>
        <a:xfrm>
          <a:off x="1557245" y="896856"/>
          <a:ext cx="1480668" cy="59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kern="1200">
              <a:latin typeface="Verdana"/>
              <a:ea typeface="Verdana"/>
            </a:rPr>
            <a:t>NVD TV 11.2024.</a:t>
          </a:r>
        </a:p>
      </dsp:txBody>
      <dsp:txXfrm>
        <a:off x="1557245" y="896856"/>
        <a:ext cx="1480668" cy="597904"/>
      </dsp:txXfrm>
    </dsp:sp>
    <dsp:sp modelId="{D4F64B2F-6574-4CF4-AE1E-CF3252367EAB}">
      <dsp:nvSpPr>
        <dsp:cNvPr id="0" name=""/>
        <dsp:cNvSpPr/>
      </dsp:nvSpPr>
      <dsp:spPr>
        <a:xfrm>
          <a:off x="2222841" y="672642"/>
          <a:ext cx="149476" cy="149476"/>
        </a:xfrm>
        <a:prstGeom prst="ellips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49ACD-4562-4BDB-A110-CABB41E4A2FD}">
      <dsp:nvSpPr>
        <dsp:cNvPr id="0" name=""/>
        <dsp:cNvSpPr/>
      </dsp:nvSpPr>
      <dsp:spPr>
        <a:xfrm>
          <a:off x="3111947" y="0"/>
          <a:ext cx="1480668" cy="59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/>
              <a:ea typeface="+mn-ea"/>
              <a:cs typeface="+mn-cs"/>
            </a:rPr>
            <a:t>Integratoru IS akceptēšana līdz 01.2025.</a:t>
          </a:r>
          <a:endParaRPr lang="lv-LV" sz="1200" b="0">
            <a:latin typeface="Verdana"/>
            <a:ea typeface="Verdana"/>
          </a:endParaRPr>
        </a:p>
      </dsp:txBody>
      <dsp:txXfrm>
        <a:off x="3111947" y="0"/>
        <a:ext cx="1480668" cy="597904"/>
      </dsp:txXfrm>
    </dsp:sp>
    <dsp:sp modelId="{BBF75E10-A186-4DAC-8E4F-DEE775D2E46D}">
      <dsp:nvSpPr>
        <dsp:cNvPr id="0" name=""/>
        <dsp:cNvSpPr/>
      </dsp:nvSpPr>
      <dsp:spPr>
        <a:xfrm>
          <a:off x="3777543" y="672642"/>
          <a:ext cx="149476" cy="149476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4C0E0-E017-4B0E-85B5-0A9316AEAE6C}">
      <dsp:nvSpPr>
        <dsp:cNvPr id="0" name=""/>
        <dsp:cNvSpPr/>
      </dsp:nvSpPr>
      <dsp:spPr>
        <a:xfrm>
          <a:off x="4666649" y="896856"/>
          <a:ext cx="1480668" cy="59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kern="1200">
              <a:latin typeface="Verdana"/>
              <a:ea typeface="Verdana"/>
            </a:rPr>
            <a:t>Integrācija ar ĀI</a:t>
          </a:r>
        </a:p>
      </dsp:txBody>
      <dsp:txXfrm>
        <a:off x="4666649" y="896856"/>
        <a:ext cx="1480668" cy="597904"/>
      </dsp:txXfrm>
    </dsp:sp>
    <dsp:sp modelId="{B844DA00-6DCE-45BE-81BA-28A9FE21C271}">
      <dsp:nvSpPr>
        <dsp:cNvPr id="0" name=""/>
        <dsp:cNvSpPr/>
      </dsp:nvSpPr>
      <dsp:spPr>
        <a:xfrm>
          <a:off x="5332245" y="672642"/>
          <a:ext cx="149476" cy="149476"/>
        </a:xfrm>
        <a:prstGeom prst="ellips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234F9-C470-49B6-B3BE-4DC8A51C8BC8}">
      <dsp:nvSpPr>
        <dsp:cNvPr id="0" name=""/>
        <dsp:cNvSpPr/>
      </dsp:nvSpPr>
      <dsp:spPr>
        <a:xfrm>
          <a:off x="6221351" y="0"/>
          <a:ext cx="1480668" cy="59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kern="1200">
              <a:latin typeface="Verdana"/>
              <a:ea typeface="Verdana"/>
            </a:rPr>
            <a:t>Datu migrācija</a:t>
          </a:r>
        </a:p>
      </dsp:txBody>
      <dsp:txXfrm>
        <a:off x="6221351" y="0"/>
        <a:ext cx="1480668" cy="597904"/>
      </dsp:txXfrm>
    </dsp:sp>
    <dsp:sp modelId="{A4BD0AD1-FC53-49D7-98E0-0E84C104B33F}">
      <dsp:nvSpPr>
        <dsp:cNvPr id="0" name=""/>
        <dsp:cNvSpPr/>
      </dsp:nvSpPr>
      <dsp:spPr>
        <a:xfrm>
          <a:off x="6886947" y="672642"/>
          <a:ext cx="149476" cy="149476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0AA8E-2EA1-4025-8EF4-17F34E287CF1}">
      <dsp:nvSpPr>
        <dsp:cNvPr id="0" name=""/>
        <dsp:cNvSpPr/>
      </dsp:nvSpPr>
      <dsp:spPr>
        <a:xfrm>
          <a:off x="7776053" y="896856"/>
          <a:ext cx="1480668" cy="59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kern="1200">
              <a:latin typeface="Verdana"/>
              <a:ea typeface="Verdana"/>
            </a:rPr>
            <a:t>PRODUKCIJA</a:t>
          </a:r>
        </a:p>
      </dsp:txBody>
      <dsp:txXfrm>
        <a:off x="7776053" y="896856"/>
        <a:ext cx="1480668" cy="597904"/>
      </dsp:txXfrm>
    </dsp:sp>
    <dsp:sp modelId="{44D0655E-B8B6-40B1-83B8-B69B45DA61BB}">
      <dsp:nvSpPr>
        <dsp:cNvPr id="0" name=""/>
        <dsp:cNvSpPr/>
      </dsp:nvSpPr>
      <dsp:spPr>
        <a:xfrm>
          <a:off x="8441649" y="672642"/>
          <a:ext cx="149476" cy="14947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21:05:14.0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0 190 24575,'886'0'0,"-838"3"0,-3 1 0,52 13 0,-50-7 0,94 5 0,575-17 0,-707 2 0,-1 0 0,-1-2 0,2 2 0,0-2 0,0 0 0,0-1 0,-2 1 0,1-2 0,-1 0 0,2 0 0,-2 1 0,0-1 0,12-11 0,-17 15 0,-2-2 0,2 2 0,0-2 0,0 2 0,-1-2 0,1 2 0,0 0 0,-2-2 0,2 2 0,-1 0 0,1 0 0,0 0 0,0 0 0,-1 0 0,1 0 0,0 0 0,0 0 0,-1 0 0,1 0 0,0 0 0,0 0 0,-1 2 0,1-2 0,0 0 0,-2 2 0,2-2 0,-1 2 0,1-2 0,0 2 0,-2-2 0,2 1 0,-1 1 0,1-2 0,0 4 0,21 9 0,-22-13 0,1-1 0,-2 1 0,2 0 0,0-2 0,0 2 0,-1-2 0,1 0 0,0 2 0,0-2 0,-2 0 0,1 2 0,1-2 0,-2 0 0,2 0 0,0 0 0,-2 2 0,1-1 0,-1-1 0,2-4 0,0 6 0,0-2 0,-1 0 0,-1 0 0,2 0 0,0-1 0,-2 1 0,2 0 0,-2 0 0,1 0 0,-1 0 0,0 0 0,2-2 0,-2 3 0,0-1 0,0 0 0,0-2 0,0 2 0,0 0 0,0 0 0,0-2 0,0 3 0,0-1 0,-2 0 0,2 0 0,-1-2 0,1 2 0,0 0 0,-2 0 0,0 1 0,0-3 0,-3-2 0,0 2 0,-2 0 0,2 1 0,-1 1 0,-1-2 0,2 2 0,-2-2 0,0 2 0,-9-1 0,-31-9 0,-1 5 0,1 1 0,-58 0 0,50 6 0,3-4 0,-77-16 0,56 8 0,-1 3 0,0 3 0,-147 12 0,53-3 0,-715-3 0,876 0 0,1 0 0,1 0 0,0 0 0,0 2 0,-2-2 0,1 2 0,1 0 0,0-2 0,0 2 0,-1 2 0,1-2 0,0 0 0,0 1 0,1 1 0,-1 0 0,-1-2 0,3 2 0,-1 1 0,-1-1 0,2 0 0,-8 9 0,9-7 0,-1 2 0,1-3 0,0 1 0,1 0 0,-1 1 0,2-1 0,-2 0 0,2 1 0,0-1 0,-2 1 0,2-1 0,2 2 0,-2-3 0,2 1 0,-2 2 0,2-3 0,-1 1 0,1 2 0,0-3 0,7 12 0,-6-7 0,2-1 0,-1 1 0,1-1 0,0 1 0,2-1 0,-1-1 0,1 0 0,0-1 0,0 1 0,0-1 0,2 1 0,-2-2 0,1-1 0,1 1 0,0 0 0,0-1 0,0-1 0,12 4 0,-6-4 0,1-1 0,2-1 0,-2 0 0,-1-2 0,1 0 0,2 0 0,-3-2 0,1 0 0,0-1 0,21-7 0,30-3 0,1 3 0,1 3 0,-3 5 0,115 7 0,-14 1 0,924-6-1365,-1054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21:05:28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17 24575,'-1'14'0,"1"-10"0,-1-1 0,1 1 0,0 0 0,0 0 0,0-1 0,0 1 0,1 0 0,-1-1 0,1 1 0,0 0 0,0-1 0,1 1 0,-1-1 0,3 6 0,-2-10 0,-1 0 0,0 1 0,0-1 0,0 0 0,0 0 0,0 0 0,0 0 0,0 0 0,0 0 0,0 0 0,0 0 0,0 0 0,-1 0 0,1-1 0,0 1 0,-1 0 0,1-2 0,12-16 0,-13 19 0,0-1 0,0 1 0,0 0 0,0 0 0,0 0 0,0 0 0,0-1 0,1 1 0,-1 0 0,0 0 0,0 0 0,0 0 0,0 0 0,0-1 0,0 1 0,0 0 0,1 0 0,-1 0 0,0 0 0,0 0 0,0 0 0,0 0 0,0 0 0,1-1 0,-1 1 0,0 0 0,0 0 0,0 0 0,1 0 0,-1 0 0,0 0 0,0 0 0,0 0 0,0 0 0,1 0 0,-1 0 0,0 0 0,0 0 0,0 0 0,0 0 0,1 0 0,-1 1 0,0-1 0,0 0 0,0 0 0,0 0 0,0 0 0,1 0 0,-1 0 0,0 0 0,0 0 0,0 1 0,0-1 0,0 0 0,0 0 0,1 0 0,-1 0 0,0 0 0,0 1 0,0-1 0,0 0 0,0 0 0,0 0 0,0 0 0,0 1 0,0-1 0,0 0 0,0 0 0,2 8 0,0-1 0,1 0 0,0-1 0,0 1 0,0 0 0,1-1 0,0 0 0,8 10 0,-11-15 0,0 1 0,0-1 0,0 1 0,1-1 0,-1 0 0,1 0 0,-1 1 0,1-1 0,-1 0 0,1 0 0,0 0 0,-1-1 0,1 1 0,0 0 0,-1-1 0,1 1 0,0-1 0,0 0 0,0 1 0,0-1 0,0 0 0,-1 0 0,1 0 0,0 0 0,0 0 0,0-1 0,0 1 0,0-1 0,-1 1 0,1-1 0,0 0 0,0 1 0,-1-1 0,1 0 0,-1 0 0,1 0 0,0 0 0,-1-1 0,0 1 0,2-2 0,-2 2 0,0 0 0,0 0 0,0-1 0,0 1 0,0 0 0,0 0 0,-1-1 0,1 1 0,-1 0 0,1-1 0,-1 1 0,1-1 0,-1 1 0,0-1 0,0 1 0,0-1 0,0 1 0,0-1 0,0 1 0,0-1 0,0 1 0,0 0 0,-1-1 0,1 1 0,-1-1 0,1 1 0,-1 0 0,1-1 0,-1 1 0,0 0 0,0-1 0,1 1 0,-1 0 0,0 0 0,0 0 0,0 0 0,-1 0 0,1 0 0,0 0 0,0 0 0,0 0 0,-1 1 0,1-1 0,0 0 0,-1 1 0,1-1 0,-1 1 0,-1-1 0,0 2 0,8 5 0,-4-6 0,0 1 0,0 0 0,1-1 0,-1 1 0,0-1 0,1 1 0,-1-1 0,0 1 0,1-1 0,-1 0 0,0 0 0,1 0 0,-1 0 0,0 0 0,1 0 0,-1 0 0,2 0 0,-2-1 0,1 1 0,0 0 0,-1-1 0,1 0 0,-1 1 0,1-1 0,-1 0 0,0 0 0,1 0 0,-1 0 0,0 0 0,0 0 0,0 0 0,1 0 0,-1-1 0,0 1 0,0 0 0,-1-1 0,1 1 0,0-1 0,0 1 0,-1 0 0,1-1 0,-1 0 0,1 1 0,-1-1 0,0 1 0,0-1 0,1 0 0,-1 1 0,0-1 0,0 0 0,-1 1 0,1-1 0,0 1 0,0-1 0,-1 0 0,1 1 0,-1-1 0,0 1 0,1-1 0,-1 1 0,0 0 0,0-1 0,0 1 0,0 0 0,0-1 0,0 1 0,-2-1 0,3 0 0,-1 1 0,0 0 0,0 0 0,0 0 0,0 0 0,-1 0 0,1 0 0,0 1 0,0-1 0,0 0 0,-1 0 0,1 1 0,0-1 0,-1 1 0,1-1 0,-1 1 0,1 0 0,-1-1 0,1 1 0,0 0 0,-3 0 0,2 1 0,1 0 0,-1-1 0,1 1 0,-1 0 0,1 0 0,0 0 0,0 0 0,-1 0 0,1 1 0,0-1 0,0 0 0,0 0 0,0 1 0,0-1 0,1 1 0,-1-1 0,0 1 0,1-1 0,-1 1 0,1-1 0,-1 1 0,1-1 0,0 1 0,0 0 0,0-1 0,0 3 0,-1-2 0,1 0 0,-1 0 0,1 0 0,0 0 0,0 0 0,0 0 0,0 1 0,0-1 0,1 0 0,-1 0 0,0 0 0,1 0 0,0 0 0,-1 0 0,1 0 0,0 0 0,0 0 0,0 0 0,1-1 0,-1 1 0,0 0 0,1-1 0,-1 1 0,1-1 0,-1 1 0,1-1 0,0 1 0,-1-1 0,1 0 0,0 0 0,0 0 0,0 0 0,0-1 0,2 2 0,1-1 0,-1 0 0,1 0 0,-1-1 0,0 0 0,1 1 0,-1-2 0,1 1 0,-1 0 0,1-1 0,-1 0 0,0 0 0,1 0 0,-1 0 0,0-1 0,5-2 0,0-1 0,0 1 0,0 1 0,0-1 0,1 2 0,-1-1 0,1 1 0,-1 1 0,1 0 0,19 0 0,2 3 0,55 10 0,-56-7 0,54 4 0,-52-8-109,-21 0-5,0 0 0,0-1 0,0 0-1,0 0 1,0-1 0,0-1 0,0 0 0,0 0-1,0-1 1,15-7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21:05:33.4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76199-D8B2-4637-AAAE-394002DCD4D2}" type="datetimeFigureOut">
              <a:rPr lang="lv-LV" smtClean="0"/>
              <a:t>07.06.2024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BBB09-E16F-4F9C-8081-B6D69C75ED9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540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altLang="en-US" sz="12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Esošajā</a:t>
            </a:r>
            <a:r>
              <a:rPr lang="en-GB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2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Preda</a:t>
            </a:r>
            <a:r>
              <a:rPr lang="en-GB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2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vēža</a:t>
            </a:r>
            <a:r>
              <a:rPr lang="en-GB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2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reģistrā</a:t>
            </a:r>
            <a:endParaRPr lang="en-GB" alt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AutoNum type="arabicParenR"/>
            </a:pPr>
            <a:r>
              <a:rPr lang="lv-LV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 kodēšanas principi ir novecojuši un neatbilst starptautiskai praksei, dati nav starptautiski salīdzināmi.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AutoNum type="arabicParenR"/>
            </a:pPr>
            <a:r>
              <a:rPr lang="lv-LV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Tehniskais datu ievades risinājums rada papildus  administratīvo slogu, datu ievadi veic statistiķi.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AutoNum type="arabicParenR"/>
            </a:pPr>
            <a:r>
              <a:rPr lang="lv-LV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 ievade ir ar lielu laika nobīdi, kas saistīta ar apgrūtinošo procesu un datu apkopošanu ievadei.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AutoNum type="arabicParenR"/>
            </a:pPr>
            <a:r>
              <a:rPr lang="lv-LV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Ārstniecības personām savās sistēmās nav pieejami reģistrā ievadītie dati par pacientu.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AutoNum type="arabicParenR"/>
            </a:pPr>
            <a:r>
              <a:rPr lang="lv-LV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Ievadīto datu apjoms ir nepietiekams, datos novērotas datu ievades kļūdas. Nav motivējošo faktoru datu ievadei (bērnu onkoloģija, </a:t>
            </a:r>
            <a:r>
              <a:rPr lang="lv-LV" altLang="en-US" sz="12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hemato</a:t>
            </a:r>
            <a:r>
              <a:rPr lang="lv-LV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-onkoloģija).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D444B1-0BE0-4D81-A1CF-F13DFD71B7D8}" type="slidenum">
              <a:rPr lang="lv-LV" altLang="en-US" smtClean="0"/>
              <a:pPr>
                <a:defRPr/>
              </a:pPr>
              <a:t>7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52838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altLang="en-US" sz="12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Esošajā</a:t>
            </a:r>
            <a:r>
              <a:rPr lang="en-GB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2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Preda</a:t>
            </a:r>
            <a:r>
              <a:rPr lang="en-GB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2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vēža</a:t>
            </a:r>
            <a:r>
              <a:rPr lang="en-GB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2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reģistrā</a:t>
            </a:r>
            <a:endParaRPr lang="en-GB" alt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AutoNum type="arabicParenR"/>
            </a:pPr>
            <a:r>
              <a:rPr lang="lv-LV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 kodēšanas principi ir novecojuši un neatbilst starptautiskai praksei, dati nav starptautiski salīdzināmi.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AutoNum type="arabicParenR"/>
            </a:pPr>
            <a:r>
              <a:rPr lang="lv-LV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Tehniskais datu ievades risinājums rada papildus  administratīvo slogu, datu ievadi veic statistiķi.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AutoNum type="arabicParenR"/>
            </a:pPr>
            <a:r>
              <a:rPr lang="lv-LV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 ievade ir ar lielu laika nobīdi, kas saistīta ar apgrūtinošo procesu un datu apkopošanu ievadei.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AutoNum type="arabicParenR"/>
            </a:pPr>
            <a:r>
              <a:rPr lang="lv-LV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Ārstniecības personām savās sistēmās nav pieejami reģistrā ievadītie dati par pacientu.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AutoNum type="arabicParenR"/>
            </a:pPr>
            <a:r>
              <a:rPr lang="lv-LV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Ievadīto datu apjoms ir nepietiekams, datos novērotas datu ievades kļūdas. Nav motivējošo faktoru datu ievadei (bērnu onkoloģija, </a:t>
            </a:r>
            <a:r>
              <a:rPr lang="lv-LV" altLang="en-US" sz="12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hemato</a:t>
            </a:r>
            <a:r>
              <a:rPr lang="lv-LV" alt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-onkoloģija).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D444B1-0BE0-4D81-A1CF-F13DFD71B7D8}" type="slidenum">
              <a:rPr lang="lv-LV" altLang="en-US" smtClean="0"/>
              <a:pPr>
                <a:defRPr/>
              </a:pPr>
              <a:t>9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44926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BBB09-E16F-4F9C-8081-B6D69C75ED98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387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BBB09-E16F-4F9C-8081-B6D69C75ED98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302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B4A6-AC4C-1E2E-ADBD-0B80E5DA0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E5AD8-A493-5ACB-A250-997EB9100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26373-97AB-42AB-7685-3E1CB6CD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07.06.2024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B4035-76EC-959D-B2BE-CAB7B1B1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36B24-2E1B-BB50-C59F-1848FFC3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942483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1EE2-95B6-28E3-AC95-E199B3FB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A6A68-22E1-D3CC-7851-82B66C19D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40025-7B89-2878-0F1B-BBE2CA97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07.06.2024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C12C9-BFB0-EBEB-63DE-A17B7EF6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F7B9D-7A0E-E3AC-3C20-1564F888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431424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B5AC7-798B-ECC4-D684-8D9F9BC25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1FCFF-20B2-F3C5-D74E-C5B5F9CFD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E2BC2-62BA-9250-C3A0-2E337C53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07.06.2024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0B784-2FED-5C44-CD39-58E3A64E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BB28A-F517-CF90-4920-74EA6C6B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083401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6C09790-E9EE-4A50-08B7-A5704439E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2741009-8E7B-8BD1-C23D-734B7581B7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AA768C1-5DC0-4C5F-9136-647E3159A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73370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3292E27-1AB7-3304-F373-19EFA9255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8F2663F-A0E6-98CA-729F-033FD26BF7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F57B55F-B493-4D7D-BFFE-EEB9092E42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60952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3C6D075-25D9-A4E2-93E9-7B8CF55F7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402E22A-6E9C-E187-72F2-103AF80489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164CFFB-06CC-4508-AB4C-371D8D949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844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CCE86E16-AA04-4B08-F5D4-F6D69AE41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352533DC-B3D0-13A3-B2F2-162F076FF6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392DC6-F38C-0388-8E46-8F69FBE888E3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9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3643-3A29-DA8D-9B4B-9EF33CC8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F59CE-F72A-8784-7DD6-ABABF861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62C8-1775-22EE-3BF9-ABC3B254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07.06.2024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7A757-CC36-69EA-6E61-86DACAFD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D9EB8-8D9F-A880-447A-FE87D42A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197412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4701-6EB8-8A2E-AFD9-AA98CEDC6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7B214-0782-5B2B-71C2-E1E000720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D8CB6-73C7-2D44-BB6E-EBCC900F0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07.06.2024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534C0-6904-6915-570F-9B05B438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6C274-6944-BE6B-A216-C57481F3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917688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CF2B-3B50-F85F-20A1-EC64DBD3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7286-A524-CEC9-2A59-1E340AAF3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75583-CDC8-E601-D992-4A9717C5A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DA91B-FF98-9833-DBAF-C9796362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07.06.2024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1F11-9C4B-7FA7-2D96-827944D4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68A8E-06FF-704E-D4A4-48F6F3E3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131474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D34D-7DA7-4287-E7FE-DC64D088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5C951-E0A9-7417-BD51-C28CC01A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C08E4-004E-87C7-0678-3C63BDAE3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E70BA-1C11-F8AD-93DC-E8DFE68BF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E5B1B4-4897-A3FE-B7EC-18B3E8935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F58DAC-47E3-0299-046D-A09929FE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07.06.2024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BF743-F4EB-1DD4-FFD0-375CA4FD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A59D9-3CF5-9681-0B4F-823724BD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535030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6488-6AAC-820C-5984-16822569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89093-AEEE-0E5B-15A2-F984C387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07.06.2024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30E63-C671-3BC0-9936-B875A565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5807B-ABBA-2E14-6D77-DFAC1E21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735095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88462-E058-1F25-7D4E-69889089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07.06.2024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60FAA-E610-2414-ECB7-7AD1C6BB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32414-86E5-B8F3-2BE4-EC1BD0FC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972005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5DE7-2F84-DB3C-5706-1C062014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59357-C42D-A007-840D-1D60D9AA2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1EEF8-9738-9277-12E7-D0239AD22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0AAC4-E42C-682B-E9A1-E915C8C8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07.06.2024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3BE06-D9D8-A7D2-1C97-D1E248FC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3112-CEB5-43FC-C982-D565F2E2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510875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630DD-F2BA-F6A4-2E43-5F8E9032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DE405-3CB5-F5FE-ECC1-ADBE1F4A7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45EAE-1EC2-6719-D16D-162A74E47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33DCF-5D0C-C545-3A52-72CEF80A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02F9-4493-4917-840B-E71D9FEB84B9}" type="datetimeFigureOut">
              <a:rPr lang="lv-LV" smtClean="0"/>
              <a:t>07.06.2024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A4490-8171-EF6C-04DB-DDD9A689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C1FF4-C59E-E1B0-87FA-305A7B7C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159862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C00DEF-7537-294A-837D-DCD7E042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AC003-10A3-17AB-B3C1-7F9BE8A45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E2BD9-B1DC-F346-B3E8-71661078F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D02F9-4493-4917-840B-E71D9FEB84B9}" type="datetimeFigureOut">
              <a:rPr lang="lv-LV" smtClean="0"/>
              <a:t>07.06.2024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8FCFC-B39B-93CB-1101-FA5906A56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52529-86A7-D3EC-3057-A78CFD973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BCA8E-C5F7-49B5-B422-480D21F273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963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7.png"/><Relationship Id="rId21" Type="http://schemas.openxmlformats.org/officeDocument/2006/relationships/diagramQuickStyle" Target="../diagrams/quickStyle4.xml"/><Relationship Id="rId7" Type="http://schemas.openxmlformats.org/officeDocument/2006/relationships/image" Target="../media/image21.png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9.png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image" Target="../media/image18.svg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seliba.gov.lv/docs/default-source/default-document-library/atzinums-par-tpl.pdf?sfvrsn=77d6609f_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spkc.gov.lv/lv/registru-dokumentacija#par-pacientiem-kuriem-diagnosticeta-onkologiska-slimi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EF6CF517-7F23-A6E2-F160-4B938588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505200"/>
            <a:ext cx="7772400" cy="960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en-US" sz="2400">
                <a:latin typeface="Verdana"/>
                <a:ea typeface="Verdana"/>
              </a:rPr>
              <a:t>Seminārs par E-veselības aktualitātēm</a:t>
            </a:r>
            <a:endParaRPr lang="lv-LV" altLang="en-US" sz="2400"/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B583EA8E-FDF4-1A76-418B-9ED1734D5A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9800" y="5776609"/>
            <a:ext cx="7772400" cy="31939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lv-LV" altLang="en-US">
                <a:latin typeface="Verdana"/>
                <a:ea typeface="Verdana"/>
              </a:rPr>
              <a:t>06.06.2024.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79F69D-DDD2-1CF7-404E-42596722A944}"/>
              </a:ext>
            </a:extLst>
          </p:cNvPr>
          <p:cNvSpPr txBox="1"/>
          <p:nvPr/>
        </p:nvSpPr>
        <p:spPr>
          <a:xfrm>
            <a:off x="3043162" y="4216400"/>
            <a:ext cx="632339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v-LV">
                <a:solidFill>
                  <a:srgbClr val="7F7F7F"/>
                </a:solidFill>
                <a:latin typeface="Verdana"/>
                <a:ea typeface="Verdana"/>
              </a:rPr>
              <a:t>Seminārs ārstniecības personām, farmaceitiem un ārstniecības iestāžu pārstāvjiem</a:t>
            </a:r>
            <a:r>
              <a:rPr lang="lv-LV" sz="2000" b="1">
                <a:solidFill>
                  <a:srgbClr val="7F7F7F"/>
                </a:solidFill>
              </a:rPr>
              <a:t> 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8597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570" y="781373"/>
            <a:ext cx="8128000" cy="558778"/>
          </a:xfrm>
        </p:spPr>
        <p:txBody>
          <a:bodyPr/>
          <a:lstStyle/>
          <a:p>
            <a:r>
              <a:rPr lang="lv-LV"/>
              <a:t>Autorizācija un pārslēgšana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EC2370D-678F-D9C3-B069-8977CBB9E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841063"/>
              </p:ext>
            </p:extLst>
          </p:nvPr>
        </p:nvGraphicFramePr>
        <p:xfrm>
          <a:off x="2665492" y="1541201"/>
          <a:ext cx="8691356" cy="3765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005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502" y="794288"/>
            <a:ext cx="8128000" cy="1036642"/>
          </a:xfrm>
        </p:spPr>
        <p:txBody>
          <a:bodyPr/>
          <a:lstStyle/>
          <a:p>
            <a:r>
              <a:rPr lang="lv-LV"/>
              <a:t>Autorizācija un pārslēgšana 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DDD9F85-B234-E41E-14FF-AE65A144D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19" y="1533879"/>
            <a:ext cx="9200193" cy="51448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989467-1255-EB82-B1EE-212BED812EEC}"/>
              </a:ext>
            </a:extLst>
          </p:cNvPr>
          <p:cNvSpPr/>
          <p:nvPr/>
        </p:nvSpPr>
        <p:spPr>
          <a:xfrm>
            <a:off x="2032000" y="1462437"/>
            <a:ext cx="2686050" cy="3619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C5508-2B51-3DB4-40B9-438457D4EF26}"/>
              </a:ext>
            </a:extLst>
          </p:cNvPr>
          <p:cNvSpPr/>
          <p:nvPr/>
        </p:nvSpPr>
        <p:spPr>
          <a:xfrm>
            <a:off x="7810500" y="4269137"/>
            <a:ext cx="1885950" cy="2667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C55A1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4B8B6E-5073-1EF7-1287-CF38AB47F2E9}"/>
              </a:ext>
            </a:extLst>
          </p:cNvPr>
          <p:cNvSpPr/>
          <p:nvPr/>
        </p:nvSpPr>
        <p:spPr>
          <a:xfrm>
            <a:off x="7810500" y="4999387"/>
            <a:ext cx="1885950" cy="2159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9E50FA-D637-4863-AF96-E669E9974683}"/>
              </a:ext>
            </a:extLst>
          </p:cNvPr>
          <p:cNvSpPr/>
          <p:nvPr/>
        </p:nvSpPr>
        <p:spPr>
          <a:xfrm>
            <a:off x="7810500" y="4749234"/>
            <a:ext cx="1885950" cy="2159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968F02-06CD-8E0E-0F56-E57D0028678A}"/>
              </a:ext>
            </a:extLst>
          </p:cNvPr>
          <p:cNvSpPr/>
          <p:nvPr/>
        </p:nvSpPr>
        <p:spPr>
          <a:xfrm>
            <a:off x="7810500" y="5711126"/>
            <a:ext cx="1885950" cy="32490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CF0B8-A98B-3039-00AD-A61122D6DD51}"/>
              </a:ext>
            </a:extLst>
          </p:cNvPr>
          <p:cNvSpPr/>
          <p:nvPr/>
        </p:nvSpPr>
        <p:spPr>
          <a:xfrm>
            <a:off x="7810500" y="5428684"/>
            <a:ext cx="1885950" cy="2159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77E4F5-8453-111E-1394-251227723BD5}"/>
              </a:ext>
            </a:extLst>
          </p:cNvPr>
          <p:cNvCxnSpPr>
            <a:cxnSpLocks/>
          </p:cNvCxnSpPr>
          <p:nvPr/>
        </p:nvCxnSpPr>
        <p:spPr>
          <a:xfrm>
            <a:off x="1332786" y="4155889"/>
            <a:ext cx="6477714" cy="23865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7D3494-694D-E86F-70F5-8AC77A931B19}"/>
              </a:ext>
            </a:extLst>
          </p:cNvPr>
          <p:cNvCxnSpPr>
            <a:cxnSpLocks/>
          </p:cNvCxnSpPr>
          <p:nvPr/>
        </p:nvCxnSpPr>
        <p:spPr>
          <a:xfrm>
            <a:off x="1332786" y="4155889"/>
            <a:ext cx="6477714" cy="70129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F26B5D1-0FC2-5898-41B9-61240C91B445}"/>
              </a:ext>
            </a:extLst>
          </p:cNvPr>
          <p:cNvCxnSpPr>
            <a:cxnSpLocks/>
          </p:cNvCxnSpPr>
          <p:nvPr/>
        </p:nvCxnSpPr>
        <p:spPr>
          <a:xfrm>
            <a:off x="1332786" y="4155889"/>
            <a:ext cx="6477714" cy="138074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31BA71-BE35-AD38-AE74-0C66FADD5E13}"/>
              </a:ext>
            </a:extLst>
          </p:cNvPr>
          <p:cNvCxnSpPr>
            <a:cxnSpLocks/>
          </p:cNvCxnSpPr>
          <p:nvPr/>
        </p:nvCxnSpPr>
        <p:spPr>
          <a:xfrm>
            <a:off x="1360364" y="4743529"/>
            <a:ext cx="6450135" cy="1181195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52C465-C97D-6FD2-C881-16D6371EA45C}"/>
              </a:ext>
            </a:extLst>
          </p:cNvPr>
          <p:cNvCxnSpPr>
            <a:cxnSpLocks/>
          </p:cNvCxnSpPr>
          <p:nvPr/>
        </p:nvCxnSpPr>
        <p:spPr>
          <a:xfrm>
            <a:off x="1332786" y="4743529"/>
            <a:ext cx="6477714" cy="36380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39252CE7-3768-CC2C-5179-D63B215A6816}"/>
              </a:ext>
            </a:extLst>
          </p:cNvPr>
          <p:cNvSpPr txBox="1">
            <a:spLocks/>
          </p:cNvSpPr>
          <p:nvPr/>
        </p:nvSpPr>
        <p:spPr>
          <a:xfrm>
            <a:off x="225669" y="3639620"/>
            <a:ext cx="1606549" cy="1036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1600">
                <a:solidFill>
                  <a:schemeClr val="accent2">
                    <a:lumMod val="75000"/>
                  </a:schemeClr>
                </a:solidFill>
                <a:latin typeface="Verdana"/>
                <a:ea typeface="Verdana"/>
              </a:rPr>
              <a:t>Ārstniecības personas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73436AD-5943-4B64-78F0-E74C842A3CCA}"/>
              </a:ext>
            </a:extLst>
          </p:cNvPr>
          <p:cNvSpPr txBox="1">
            <a:spLocks/>
          </p:cNvSpPr>
          <p:nvPr/>
        </p:nvSpPr>
        <p:spPr>
          <a:xfrm>
            <a:off x="225669" y="4409965"/>
            <a:ext cx="1914789" cy="1036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1600">
                <a:solidFill>
                  <a:schemeClr val="accent4">
                    <a:lumMod val="75000"/>
                  </a:schemeClr>
                </a:solidFill>
              </a:rPr>
              <a:t>Administratori</a:t>
            </a:r>
          </a:p>
        </p:txBody>
      </p:sp>
    </p:spTree>
    <p:extLst>
      <p:ext uri="{BB962C8B-B14F-4D97-AF65-F5344CB8AC3E}">
        <p14:creationId xmlns:p14="http://schemas.microsoft.com/office/powerpoint/2010/main" val="171490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115" y="308430"/>
            <a:ext cx="4620381" cy="1629308"/>
          </a:xfrm>
        </p:spPr>
        <p:txBody>
          <a:bodyPr>
            <a:normAutofit/>
          </a:bodyPr>
          <a:lstStyle/>
          <a:p>
            <a:r>
              <a:rPr lang="lv-LV" sz="2200">
                <a:latin typeface="Verdana"/>
                <a:ea typeface="Verdana"/>
                <a:cs typeface="Poppins"/>
              </a:rPr>
              <a:t>Laboratorisko </a:t>
            </a:r>
            <a:br>
              <a:rPr lang="lv-LV" sz="2200">
                <a:latin typeface="Verdana"/>
                <a:ea typeface="Verdana"/>
                <a:cs typeface="Poppins"/>
              </a:rPr>
            </a:br>
            <a:r>
              <a:rPr lang="lv-LV" sz="2200">
                <a:latin typeface="Verdana"/>
                <a:ea typeface="Verdana"/>
                <a:cs typeface="Poppins"/>
              </a:rPr>
              <a:t>izmeklējumu pārvaldības informācijas sistēma - rezultāti 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B55E5A-8FDA-017F-8863-D230FC53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87" y="-889"/>
            <a:ext cx="5293805" cy="6858889"/>
          </a:xfrm>
          <a:prstGeom prst="rect">
            <a:avLst/>
          </a:prstGeom>
        </p:spPr>
      </p:pic>
      <p:sp>
        <p:nvSpPr>
          <p:cNvPr id="22" name="Google Shape;107;p18">
            <a:extLst>
              <a:ext uri="{FF2B5EF4-FFF2-40B4-BE49-F238E27FC236}">
                <a16:creationId xmlns:a16="http://schemas.microsoft.com/office/drawing/2014/main" id="{6C3C88DC-6A85-5086-2600-CD772B701D15}"/>
              </a:ext>
            </a:extLst>
          </p:cNvPr>
          <p:cNvSpPr txBox="1">
            <a:spLocks/>
          </p:cNvSpPr>
          <p:nvPr/>
        </p:nvSpPr>
        <p:spPr>
          <a:xfrm>
            <a:off x="807504" y="2131834"/>
            <a:ext cx="2639136" cy="53459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lv-LV" sz="2600">
                <a:latin typeface="Verdana"/>
                <a:ea typeface="Poppins"/>
                <a:cs typeface="Poppins"/>
                <a:sym typeface="Poppins"/>
              </a:rPr>
              <a:t>Mērķi</a:t>
            </a:r>
          </a:p>
        </p:txBody>
      </p:sp>
      <p:sp>
        <p:nvSpPr>
          <p:cNvPr id="23" name="Google Shape;108;p18">
            <a:extLst>
              <a:ext uri="{FF2B5EF4-FFF2-40B4-BE49-F238E27FC236}">
                <a16:creationId xmlns:a16="http://schemas.microsoft.com/office/drawing/2014/main" id="{D78480A4-B890-838C-2485-F511E55D9A52}"/>
              </a:ext>
            </a:extLst>
          </p:cNvPr>
          <p:cNvSpPr txBox="1">
            <a:spLocks/>
          </p:cNvSpPr>
          <p:nvPr/>
        </p:nvSpPr>
        <p:spPr>
          <a:xfrm>
            <a:off x="674456" y="2868194"/>
            <a:ext cx="4960387" cy="464953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buClr>
                <a:schemeClr val="accent1">
                  <a:lumMod val="75000"/>
                </a:schemeClr>
              </a:buClr>
            </a:pPr>
            <a:r>
              <a:rPr lang="lv-LV" sz="1600" b="1">
                <a:latin typeface="Verdana"/>
                <a:ea typeface="Calibri" panose="020F0502020204030204" pitchFamily="34" charset="0"/>
                <a:cs typeface="Poppins Medium"/>
              </a:rPr>
              <a:t>Veselības aprūpes kvalitātes paaugstināšana</a:t>
            </a:r>
            <a:r>
              <a:rPr lang="lv-LV" sz="1600">
                <a:latin typeface="Verdana"/>
                <a:ea typeface="Calibri" panose="020F0502020204030204" pitchFamily="34" charset="0"/>
                <a:cs typeface="Poppins Medium"/>
              </a:rPr>
              <a:t>:</a:t>
            </a:r>
          </a:p>
          <a:p>
            <a:pPr marL="114300">
              <a:buClr>
                <a:schemeClr val="accent1">
                  <a:lumMod val="75000"/>
                </a:schemeClr>
              </a:buClr>
            </a:pPr>
            <a:r>
              <a:rPr lang="lv-LV" sz="1400">
                <a:latin typeface="Verdana"/>
                <a:ea typeface="Calibri" panose="020F0502020204030204" pitchFamily="34" charset="0"/>
                <a:cs typeface="Poppins Medium"/>
              </a:rPr>
              <a:t>- visu laboratoriju veikto izmeklējumu rezultātu pieejamība vienā informācijas sistēmā ārstiem, pacientiem;</a:t>
            </a:r>
          </a:p>
          <a:p>
            <a:pPr marL="114300">
              <a:buClr>
                <a:schemeClr val="accent1">
                  <a:lumMod val="75000"/>
                </a:schemeClr>
              </a:buClr>
            </a:pPr>
            <a:r>
              <a:rPr lang="lv-LV" sz="1400">
                <a:latin typeface="Verdana"/>
                <a:ea typeface="Calibri" panose="020F0502020204030204" pitchFamily="34" charset="0"/>
                <a:cs typeface="Poppins Medium"/>
              </a:rPr>
              <a:t>- rezultātu novērtējums, t.sk. dinamikā;</a:t>
            </a:r>
          </a:p>
          <a:p>
            <a:pPr marL="114300">
              <a:buClr>
                <a:schemeClr val="accent1">
                  <a:lumMod val="75000"/>
                </a:schemeClr>
              </a:buClr>
            </a:pPr>
            <a:r>
              <a:rPr lang="lv-LV" sz="1400">
                <a:latin typeface="Verdana"/>
                <a:ea typeface="Calibri" panose="020F0502020204030204" pitchFamily="34" charset="0"/>
                <a:cs typeface="Poppins Medium"/>
              </a:rPr>
              <a:t>- rezultātu meklētājs lietotājam.</a:t>
            </a:r>
            <a:endParaRPr lang="lv-LV" sz="1400" b="1">
              <a:latin typeface="Verdana"/>
              <a:ea typeface="Calibri" panose="020F0502020204030204" pitchFamily="34" charset="0"/>
              <a:cs typeface="Poppins Medium"/>
            </a:endParaRPr>
          </a:p>
          <a:p>
            <a:pPr marL="114300"/>
            <a:endParaRPr lang="lv-LV" sz="1400">
              <a:latin typeface="Verdana"/>
              <a:ea typeface="Calibri" panose="020F0502020204030204" pitchFamily="34" charset="0"/>
              <a:cs typeface="Poppins Medium"/>
            </a:endParaRPr>
          </a:p>
          <a:p>
            <a:pPr marL="114300">
              <a:buClr>
                <a:schemeClr val="accent1">
                  <a:lumMod val="75000"/>
                </a:schemeClr>
              </a:buClr>
            </a:pPr>
            <a:r>
              <a:rPr lang="lv-LV" sz="1600" b="1">
                <a:latin typeface="Verdana"/>
                <a:ea typeface="Calibri" panose="020F0502020204030204" pitchFamily="34" charset="0"/>
                <a:cs typeface="Poppins Medium"/>
              </a:rPr>
              <a:t>Budžeta līdzekļu efektīva pārvaldīšana</a:t>
            </a:r>
            <a:r>
              <a:rPr lang="lv-LV" sz="1600">
                <a:latin typeface="Verdana"/>
                <a:ea typeface="Calibri" panose="020F0502020204030204" pitchFamily="34" charset="0"/>
                <a:cs typeface="Poppins Medium"/>
              </a:rPr>
              <a:t>:</a:t>
            </a:r>
          </a:p>
          <a:p>
            <a:pPr marL="114300">
              <a:buClr>
                <a:schemeClr val="accent1">
                  <a:lumMod val="75000"/>
                </a:schemeClr>
              </a:buClr>
            </a:pPr>
            <a:r>
              <a:rPr lang="lv-LV" sz="1400">
                <a:latin typeface="Verdana"/>
                <a:ea typeface="Calibri" panose="020F0502020204030204" pitchFamily="34" charset="0"/>
                <a:cs typeface="Poppins Medium"/>
              </a:rPr>
              <a:t>- samazināti atkārtotu izmeklējumu nozīmējumi.</a:t>
            </a:r>
          </a:p>
        </p:txBody>
      </p:sp>
    </p:spTree>
    <p:extLst>
      <p:ext uri="{BB962C8B-B14F-4D97-AF65-F5344CB8AC3E}">
        <p14:creationId xmlns:p14="http://schemas.microsoft.com/office/powerpoint/2010/main" val="4217984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829" y="308430"/>
            <a:ext cx="4620381" cy="1629308"/>
          </a:xfrm>
        </p:spPr>
        <p:txBody>
          <a:bodyPr>
            <a:normAutofit/>
          </a:bodyPr>
          <a:lstStyle/>
          <a:p>
            <a:r>
              <a:rPr lang="lv-LV" sz="2200">
                <a:latin typeface="Verdana"/>
                <a:ea typeface="Verdana"/>
                <a:cs typeface="Poppins"/>
              </a:rPr>
              <a:t>Laboratorisko </a:t>
            </a:r>
            <a:br>
              <a:rPr lang="lv-LV" sz="2200">
                <a:latin typeface="Verdana"/>
                <a:ea typeface="Verdana"/>
                <a:cs typeface="Poppins"/>
              </a:rPr>
            </a:br>
            <a:r>
              <a:rPr lang="lv-LV" sz="2200">
                <a:latin typeface="Verdana"/>
                <a:ea typeface="Verdana"/>
                <a:cs typeface="Poppins"/>
              </a:rPr>
              <a:t>izmeklējumu pārvaldības informācijas sistēma - rezultāti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B55E5A-8FDA-017F-8863-D230FC53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87" y="-889"/>
            <a:ext cx="5293805" cy="6858889"/>
          </a:xfrm>
          <a:prstGeom prst="rect">
            <a:avLst/>
          </a:prstGeom>
        </p:spPr>
      </p:pic>
      <p:sp>
        <p:nvSpPr>
          <p:cNvPr id="4" name="Google Shape;107;p18">
            <a:extLst>
              <a:ext uri="{FF2B5EF4-FFF2-40B4-BE49-F238E27FC236}">
                <a16:creationId xmlns:a16="http://schemas.microsoft.com/office/drawing/2014/main" id="{71A6220F-FC24-39B1-B5ED-89F4B609BEB1}"/>
              </a:ext>
            </a:extLst>
          </p:cNvPr>
          <p:cNvSpPr txBox="1">
            <a:spLocks/>
          </p:cNvSpPr>
          <p:nvPr/>
        </p:nvSpPr>
        <p:spPr>
          <a:xfrm>
            <a:off x="647858" y="2225176"/>
            <a:ext cx="3948454" cy="5703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lv-LV" sz="2600">
                <a:latin typeface="Poppins"/>
                <a:ea typeface="Poppins"/>
                <a:cs typeface="Poppins"/>
                <a:sym typeface="Poppins"/>
              </a:rPr>
              <a:t>Izstrādātie risinājumi</a:t>
            </a:r>
          </a:p>
        </p:txBody>
      </p:sp>
      <p:sp>
        <p:nvSpPr>
          <p:cNvPr id="7" name="Google Shape;108;p18">
            <a:extLst>
              <a:ext uri="{FF2B5EF4-FFF2-40B4-BE49-F238E27FC236}">
                <a16:creationId xmlns:a16="http://schemas.microsoft.com/office/drawing/2014/main" id="{07BD7485-7A54-02CF-8C2A-004178558D95}"/>
              </a:ext>
            </a:extLst>
          </p:cNvPr>
          <p:cNvSpPr txBox="1">
            <a:spLocks/>
          </p:cNvSpPr>
          <p:nvPr/>
        </p:nvSpPr>
        <p:spPr>
          <a:xfrm>
            <a:off x="516231" y="3003609"/>
            <a:ext cx="5695413" cy="44228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buClr>
                <a:schemeClr val="accent1">
                  <a:lumMod val="75000"/>
                </a:schemeClr>
              </a:buClr>
            </a:pPr>
            <a:r>
              <a:rPr lang="lv-LV" sz="1600" b="1">
                <a:latin typeface="Verdana"/>
                <a:ea typeface="Verdana"/>
                <a:cs typeface="Poppins"/>
              </a:rPr>
              <a:t>Tehnoloģiskais slānis, balstīts FHIR-7</a:t>
            </a:r>
            <a:br>
              <a:rPr lang="lv-LV" sz="1400">
                <a:latin typeface="Verdana"/>
                <a:ea typeface="Calibri" panose="020F0502020204030204" pitchFamily="34" charset="0"/>
                <a:cs typeface="Poppins" panose="00000500000000000000" pitchFamily="2" charset="-70"/>
              </a:rPr>
            </a:br>
            <a:r>
              <a:rPr lang="lv-LV" sz="1400">
                <a:latin typeface="Verdana"/>
                <a:ea typeface="Verdana"/>
                <a:cs typeface="Poppins"/>
              </a:rPr>
              <a:t>- datu bāzes struktūra un klasifikatori</a:t>
            </a:r>
          </a:p>
          <a:p>
            <a:pPr marL="114300">
              <a:buClr>
                <a:schemeClr val="accent1">
                  <a:lumMod val="75000"/>
                </a:schemeClr>
              </a:buClr>
            </a:pPr>
            <a:r>
              <a:rPr lang="lv-LV" sz="1400">
                <a:latin typeface="Verdana"/>
                <a:ea typeface="Verdana"/>
                <a:cs typeface="Poppins"/>
              </a:rPr>
              <a:t>- datu validācija, integritāte un drošība</a:t>
            </a:r>
          </a:p>
          <a:p>
            <a:pPr marL="114300">
              <a:buClr>
                <a:schemeClr val="accent1">
                  <a:lumMod val="75000"/>
                </a:schemeClr>
              </a:buClr>
            </a:pPr>
            <a:r>
              <a:rPr lang="lv-LV" sz="1400">
                <a:latin typeface="Verdana"/>
                <a:ea typeface="Verdana"/>
                <a:cs typeface="Poppins"/>
              </a:rPr>
              <a:t>- autentifikācija, autorizācija, auditācija</a:t>
            </a:r>
            <a:endParaRPr lang="lv-LV" sz="1400" b="1">
              <a:latin typeface="Verdana"/>
              <a:ea typeface="Verdana"/>
              <a:cs typeface="Poppins"/>
            </a:endParaRPr>
          </a:p>
          <a:p>
            <a:pPr marL="114300">
              <a:buClr>
                <a:schemeClr val="accent1">
                  <a:lumMod val="75000"/>
                </a:schemeClr>
              </a:buClr>
            </a:pPr>
            <a:r>
              <a:rPr lang="lv-LV" sz="1600" b="1">
                <a:latin typeface="Verdana"/>
                <a:ea typeface="Calibri" panose="020F0502020204030204" pitchFamily="34" charset="0"/>
                <a:cs typeface="Poppins"/>
              </a:rPr>
              <a:t>Lietotāju </a:t>
            </a:r>
            <a:r>
              <a:rPr lang="lv-LV" sz="1600" b="1" err="1">
                <a:latin typeface="Verdana"/>
                <a:ea typeface="Calibri" panose="020F0502020204030204" pitchFamily="34" charset="0"/>
                <a:cs typeface="Poppins"/>
              </a:rPr>
              <a:t>saskarne</a:t>
            </a:r>
            <a:r>
              <a:rPr lang="lv-LV" sz="1600" b="1">
                <a:latin typeface="Verdana"/>
                <a:ea typeface="Calibri" panose="020F0502020204030204" pitchFamily="34" charset="0"/>
                <a:cs typeface="Poppins"/>
              </a:rPr>
              <a:t> un portāls</a:t>
            </a:r>
          </a:p>
          <a:p>
            <a:pPr marL="114300">
              <a:buClr>
                <a:schemeClr val="accent1">
                  <a:lumMod val="75000"/>
                </a:schemeClr>
              </a:buClr>
            </a:pPr>
            <a:r>
              <a:rPr lang="lv-LV" sz="1400">
                <a:latin typeface="Verdana"/>
                <a:ea typeface="Verdana"/>
                <a:cs typeface="Poppins"/>
              </a:rPr>
              <a:t>- jauns dizains un lietojamība «</a:t>
            </a:r>
            <a:r>
              <a:rPr lang="lv-LV" sz="1400" err="1">
                <a:latin typeface="Verdana"/>
                <a:ea typeface="Verdana"/>
                <a:cs typeface="Poppins"/>
              </a:rPr>
              <a:t>DigiVes</a:t>
            </a:r>
            <a:r>
              <a:rPr lang="lv-LV" sz="1400">
                <a:latin typeface="Verdana"/>
                <a:ea typeface="Verdana"/>
                <a:cs typeface="Poppins"/>
              </a:rPr>
              <a:t>»</a:t>
            </a:r>
          </a:p>
          <a:p>
            <a:pPr marL="114300">
              <a:buClr>
                <a:schemeClr val="accent1">
                  <a:lumMod val="75000"/>
                </a:schemeClr>
              </a:buClr>
            </a:pPr>
            <a:r>
              <a:rPr lang="lv-LV" sz="1400">
                <a:latin typeface="Verdana"/>
                <a:ea typeface="Verdana"/>
                <a:cs typeface="Poppins"/>
              </a:rPr>
              <a:t>-  iedzīvotāja profils</a:t>
            </a:r>
          </a:p>
          <a:p>
            <a:pPr marL="114300">
              <a:buClr>
                <a:schemeClr val="accent1">
                  <a:lumMod val="75000"/>
                </a:schemeClr>
              </a:buClr>
            </a:pPr>
            <a:r>
              <a:rPr lang="lv-LV" sz="1400">
                <a:latin typeface="Verdana"/>
                <a:ea typeface="Verdana"/>
                <a:cs typeface="Poppins"/>
              </a:rPr>
              <a:t>- ārstniecības personas profils</a:t>
            </a:r>
          </a:p>
          <a:p>
            <a:r>
              <a:rPr lang="lv-LV" sz="1400" b="1">
                <a:latin typeface="Verdana"/>
                <a:ea typeface="Verdana"/>
                <a:cs typeface="Poppins"/>
              </a:rPr>
              <a:t>  </a:t>
            </a:r>
            <a:r>
              <a:rPr lang="lv-LV" sz="1600" b="1">
                <a:latin typeface="Verdana"/>
                <a:ea typeface="Verdana"/>
                <a:cs typeface="Poppins"/>
              </a:rPr>
              <a:t> Universālas datu apmaiņas API</a:t>
            </a:r>
          </a:p>
          <a:p>
            <a:pPr marL="114300">
              <a:buClr>
                <a:schemeClr val="accent1">
                  <a:lumMod val="75000"/>
                </a:schemeClr>
              </a:buClr>
            </a:pPr>
            <a:r>
              <a:rPr lang="lv-LV" sz="1400">
                <a:latin typeface="Verdana"/>
                <a:ea typeface="Verdana"/>
                <a:cs typeface="Poppins"/>
              </a:rPr>
              <a:t>- rezultātu saņemšana no LIS un HIS</a:t>
            </a:r>
          </a:p>
          <a:p>
            <a:pPr marL="114300">
              <a:buClr>
                <a:schemeClr val="accent1">
                  <a:lumMod val="75000"/>
                </a:schemeClr>
              </a:buClr>
            </a:pPr>
            <a:r>
              <a:rPr lang="lv-LV" sz="1400">
                <a:latin typeface="Verdana"/>
                <a:ea typeface="Verdana"/>
                <a:cs typeface="Poppins"/>
              </a:rPr>
              <a:t>- rezultātu nosūtīšana LIS un HIS</a:t>
            </a:r>
          </a:p>
          <a:p>
            <a:pPr>
              <a:spcBef>
                <a:spcPts val="0"/>
              </a:spcBef>
            </a:pPr>
            <a:endParaRPr lang="lv-LV" sz="1400">
              <a:latin typeface="Poppins" panose="00000500000000000000" pitchFamily="2" charset="-70"/>
              <a:ea typeface="Poppins"/>
              <a:cs typeface="Poppins" panose="00000500000000000000" pitchFamily="2" charset="-7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2213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824" y="355169"/>
            <a:ext cx="8128000" cy="1036642"/>
          </a:xfrm>
        </p:spPr>
        <p:txBody>
          <a:bodyPr>
            <a:normAutofit/>
          </a:bodyPr>
          <a:lstStyle/>
          <a:p>
            <a:r>
              <a:rPr lang="lv-LV">
                <a:latin typeface="Verdana"/>
                <a:ea typeface="Verdana"/>
                <a:cs typeface="Poppins"/>
              </a:rPr>
              <a:t>Laboratorisko izmeklējumu pārvaldības informācijas sistēma – rezultāti III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AADD88-703B-8D8C-3AD9-AEF5D50188A0}"/>
              </a:ext>
            </a:extLst>
          </p:cNvPr>
          <p:cNvSpPr/>
          <p:nvPr/>
        </p:nvSpPr>
        <p:spPr>
          <a:xfrm>
            <a:off x="3454401" y="1539475"/>
            <a:ext cx="1679027" cy="2837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60C397-8674-F167-A57C-DB3F7E0BB70D}"/>
              </a:ext>
            </a:extLst>
          </p:cNvPr>
          <p:cNvSpPr/>
          <p:nvPr/>
        </p:nvSpPr>
        <p:spPr>
          <a:xfrm>
            <a:off x="3454401" y="2521505"/>
            <a:ext cx="1679027" cy="2837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7170E9-31C7-5723-F1A5-7085BDB35C73}"/>
              </a:ext>
            </a:extLst>
          </p:cNvPr>
          <p:cNvSpPr/>
          <p:nvPr/>
        </p:nvSpPr>
        <p:spPr>
          <a:xfrm>
            <a:off x="3454400" y="3563714"/>
            <a:ext cx="1679027" cy="2837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880C5-A1B7-A59F-7E76-397E080D858C}"/>
              </a:ext>
            </a:extLst>
          </p:cNvPr>
          <p:cNvSpPr txBox="1"/>
          <p:nvPr/>
        </p:nvSpPr>
        <p:spPr>
          <a:xfrm>
            <a:off x="3700101" y="1558622"/>
            <a:ext cx="1460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sz="1100">
                <a:solidFill>
                  <a:schemeClr val="tx1"/>
                </a:solidFill>
                <a:latin typeface="Poppins"/>
                <a:cs typeface="Poppins"/>
              </a:rPr>
              <a:t>Laboratorija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A9088-15EB-5559-796F-D434BAA05DBB}"/>
              </a:ext>
            </a:extLst>
          </p:cNvPr>
          <p:cNvSpPr txBox="1"/>
          <p:nvPr/>
        </p:nvSpPr>
        <p:spPr>
          <a:xfrm>
            <a:off x="3700100" y="2530179"/>
            <a:ext cx="1460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sz="1100">
                <a:solidFill>
                  <a:schemeClr val="tx1"/>
                </a:solidFill>
                <a:latin typeface="Poppins"/>
                <a:cs typeface="Poppins"/>
              </a:rPr>
              <a:t>Laboratorija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2ABBE3-669E-A8E4-C1D9-B68216CDACD4}"/>
              </a:ext>
            </a:extLst>
          </p:cNvPr>
          <p:cNvSpPr txBox="1"/>
          <p:nvPr/>
        </p:nvSpPr>
        <p:spPr>
          <a:xfrm>
            <a:off x="3682682" y="3577821"/>
            <a:ext cx="1460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sz="1100">
                <a:solidFill>
                  <a:schemeClr val="tx1"/>
                </a:solidFill>
                <a:latin typeface="Poppins"/>
                <a:cs typeface="Poppins"/>
              </a:rPr>
              <a:t>Laboratorija 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9EBCF8-B1BA-1CE8-A75F-737BE6E78CD5}"/>
              </a:ext>
            </a:extLst>
          </p:cNvPr>
          <p:cNvSpPr/>
          <p:nvPr/>
        </p:nvSpPr>
        <p:spPr>
          <a:xfrm flipH="1">
            <a:off x="5997861" y="2225873"/>
            <a:ext cx="1190643" cy="11134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12" name="Taisns bultveida savienotājs 33">
            <a:extLst>
              <a:ext uri="{FF2B5EF4-FFF2-40B4-BE49-F238E27FC236}">
                <a16:creationId xmlns:a16="http://schemas.microsoft.com/office/drawing/2014/main" id="{B2AD92C6-1D2D-17A4-1CFD-7F53683FDA64}"/>
              </a:ext>
            </a:extLst>
          </p:cNvPr>
          <p:cNvCxnSpPr>
            <a:cxnSpLocks/>
          </p:cNvCxnSpPr>
          <p:nvPr/>
        </p:nvCxnSpPr>
        <p:spPr>
          <a:xfrm>
            <a:off x="5190198" y="1644821"/>
            <a:ext cx="686666" cy="623488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Taisns bultveida savienotājs 33">
            <a:extLst>
              <a:ext uri="{FF2B5EF4-FFF2-40B4-BE49-F238E27FC236}">
                <a16:creationId xmlns:a16="http://schemas.microsoft.com/office/drawing/2014/main" id="{F18F6A95-9348-EC3E-85F4-9708AC0AE184}"/>
              </a:ext>
            </a:extLst>
          </p:cNvPr>
          <p:cNvCxnSpPr>
            <a:cxnSpLocks/>
          </p:cNvCxnSpPr>
          <p:nvPr/>
        </p:nvCxnSpPr>
        <p:spPr>
          <a:xfrm>
            <a:off x="5250697" y="2663394"/>
            <a:ext cx="626167" cy="18779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Taisns bultveida savienotājs 33">
            <a:extLst>
              <a:ext uri="{FF2B5EF4-FFF2-40B4-BE49-F238E27FC236}">
                <a16:creationId xmlns:a16="http://schemas.microsoft.com/office/drawing/2014/main" id="{EFCC8298-10FF-F40D-E93C-E4033C53DF85}"/>
              </a:ext>
            </a:extLst>
          </p:cNvPr>
          <p:cNvCxnSpPr>
            <a:cxnSpLocks/>
          </p:cNvCxnSpPr>
          <p:nvPr/>
        </p:nvCxnSpPr>
        <p:spPr>
          <a:xfrm flipV="1">
            <a:off x="5250697" y="3077258"/>
            <a:ext cx="626167" cy="628344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E69E890-6C72-F404-DE16-84CD7C849331}"/>
              </a:ext>
            </a:extLst>
          </p:cNvPr>
          <p:cNvSpPr txBox="1"/>
          <p:nvPr/>
        </p:nvSpPr>
        <p:spPr>
          <a:xfrm>
            <a:off x="6174169" y="2542947"/>
            <a:ext cx="838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V" sz="1100">
                <a:solidFill>
                  <a:schemeClr val="tx1"/>
                </a:solidFill>
                <a:latin typeface="Poppins"/>
                <a:cs typeface="Poppins"/>
              </a:rPr>
              <a:t>Rezultātu datu bāze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59434B-8870-41CC-D908-04829C6B7A21}"/>
              </a:ext>
            </a:extLst>
          </p:cNvPr>
          <p:cNvSpPr/>
          <p:nvPr/>
        </p:nvSpPr>
        <p:spPr>
          <a:xfrm>
            <a:off x="7945850" y="1514771"/>
            <a:ext cx="1679027" cy="9545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F207A3-C473-70D8-65A9-3BB28F69A713}"/>
              </a:ext>
            </a:extLst>
          </p:cNvPr>
          <p:cNvSpPr txBox="1"/>
          <p:nvPr/>
        </p:nvSpPr>
        <p:spPr>
          <a:xfrm>
            <a:off x="7945850" y="1724387"/>
            <a:ext cx="16790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100">
                <a:solidFill>
                  <a:schemeClr val="tx1"/>
                </a:solidFill>
                <a:latin typeface="Poppins"/>
                <a:cs typeface="Poppins"/>
              </a:rPr>
              <a:t>Integrēta ārstniecības iestādes IS rezultāti A+B+C </a:t>
            </a:r>
            <a:endParaRPr lang="en-US" sz="1100">
              <a:solidFill>
                <a:schemeClr val="tx1"/>
              </a:solidFill>
              <a:latin typeface="Poppins"/>
              <a:cs typeface="Poppins"/>
            </a:endParaRPr>
          </a:p>
        </p:txBody>
      </p:sp>
      <p:cxnSp>
        <p:nvCxnSpPr>
          <p:cNvPr id="19" name="Taisns bultveida savienotājs 33">
            <a:extLst>
              <a:ext uri="{FF2B5EF4-FFF2-40B4-BE49-F238E27FC236}">
                <a16:creationId xmlns:a16="http://schemas.microsoft.com/office/drawing/2014/main" id="{3C3766A9-4543-61C2-881A-842EB8204D92}"/>
              </a:ext>
            </a:extLst>
          </p:cNvPr>
          <p:cNvCxnSpPr>
            <a:cxnSpLocks/>
          </p:cNvCxnSpPr>
          <p:nvPr/>
        </p:nvCxnSpPr>
        <p:spPr>
          <a:xfrm flipV="1">
            <a:off x="7250172" y="1597527"/>
            <a:ext cx="635719" cy="597568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Taisns bultveida savienotājs 72">
            <a:extLst>
              <a:ext uri="{FF2B5EF4-FFF2-40B4-BE49-F238E27FC236}">
                <a16:creationId xmlns:a16="http://schemas.microsoft.com/office/drawing/2014/main" id="{05192DA5-A3D1-20B7-A231-D963FAA4288D}"/>
              </a:ext>
            </a:extLst>
          </p:cNvPr>
          <p:cNvCxnSpPr>
            <a:cxnSpLocks/>
          </p:cNvCxnSpPr>
          <p:nvPr/>
        </p:nvCxnSpPr>
        <p:spPr>
          <a:xfrm>
            <a:off x="6768623" y="3474264"/>
            <a:ext cx="457355" cy="299254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Taisns savienotājs 77">
            <a:extLst>
              <a:ext uri="{FF2B5EF4-FFF2-40B4-BE49-F238E27FC236}">
                <a16:creationId xmlns:a16="http://schemas.microsoft.com/office/drawing/2014/main" id="{554B496D-0FE7-391F-2A32-432E4E8E7519}"/>
              </a:ext>
            </a:extLst>
          </p:cNvPr>
          <p:cNvCxnSpPr>
            <a:cxnSpLocks/>
          </p:cNvCxnSpPr>
          <p:nvPr/>
        </p:nvCxnSpPr>
        <p:spPr>
          <a:xfrm flipV="1">
            <a:off x="7780704" y="3529373"/>
            <a:ext cx="1239140" cy="31870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Taisns savienotājs 81">
            <a:extLst>
              <a:ext uri="{FF2B5EF4-FFF2-40B4-BE49-F238E27FC236}">
                <a16:creationId xmlns:a16="http://schemas.microsoft.com/office/drawing/2014/main" id="{E6101EDC-AA82-3EDC-58AC-8B81192D805A}"/>
              </a:ext>
            </a:extLst>
          </p:cNvPr>
          <p:cNvCxnSpPr>
            <a:cxnSpLocks/>
          </p:cNvCxnSpPr>
          <p:nvPr/>
        </p:nvCxnSpPr>
        <p:spPr>
          <a:xfrm>
            <a:off x="7777599" y="4080939"/>
            <a:ext cx="1209228" cy="31840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Taisns bultveida savienotājs 89">
            <a:extLst>
              <a:ext uri="{FF2B5EF4-FFF2-40B4-BE49-F238E27FC236}">
                <a16:creationId xmlns:a16="http://schemas.microsoft.com/office/drawing/2014/main" id="{56E07A08-D37A-081B-6129-5B7A9D03A72D}"/>
              </a:ext>
            </a:extLst>
          </p:cNvPr>
          <p:cNvCxnSpPr>
            <a:cxnSpLocks/>
          </p:cNvCxnSpPr>
          <p:nvPr/>
        </p:nvCxnSpPr>
        <p:spPr>
          <a:xfrm flipV="1">
            <a:off x="9515421" y="2463058"/>
            <a:ext cx="1005103" cy="928372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Taisns bultveida savienotājs 33">
            <a:extLst>
              <a:ext uri="{FF2B5EF4-FFF2-40B4-BE49-F238E27FC236}">
                <a16:creationId xmlns:a16="http://schemas.microsoft.com/office/drawing/2014/main" id="{BC65A3A9-AED2-AE90-67AC-265B405D0789}"/>
              </a:ext>
            </a:extLst>
          </p:cNvPr>
          <p:cNvCxnSpPr>
            <a:cxnSpLocks/>
          </p:cNvCxnSpPr>
          <p:nvPr/>
        </p:nvCxnSpPr>
        <p:spPr>
          <a:xfrm flipV="1">
            <a:off x="9734331" y="1879308"/>
            <a:ext cx="678499" cy="11358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9" name="Graphic 28" descr="Laptop">
            <a:extLst>
              <a:ext uri="{FF2B5EF4-FFF2-40B4-BE49-F238E27FC236}">
                <a16:creationId xmlns:a16="http://schemas.microsoft.com/office/drawing/2014/main" id="{9632A3B2-CEC5-CC20-B880-37427C6A7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830" y="1706827"/>
            <a:ext cx="788609" cy="788609"/>
          </a:xfrm>
          <a:prstGeom prst="rect">
            <a:avLst/>
          </a:prstGeom>
        </p:spPr>
      </p:pic>
      <p:pic>
        <p:nvPicPr>
          <p:cNvPr id="30" name="Graphic 29" descr="Laptop">
            <a:extLst>
              <a:ext uri="{FF2B5EF4-FFF2-40B4-BE49-F238E27FC236}">
                <a16:creationId xmlns:a16="http://schemas.microsoft.com/office/drawing/2014/main" id="{0A71971E-CB92-D9DD-D814-0AAE77DBD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0047" y="3582492"/>
            <a:ext cx="788609" cy="78860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F0DD608-4D66-6CA0-F388-E21766595C1C}"/>
              </a:ext>
            </a:extLst>
          </p:cNvPr>
          <p:cNvSpPr txBox="1"/>
          <p:nvPr/>
        </p:nvSpPr>
        <p:spPr>
          <a:xfrm>
            <a:off x="7194915" y="3842515"/>
            <a:ext cx="725556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800">
                <a:solidFill>
                  <a:schemeClr val="tx1"/>
                </a:solidFill>
                <a:latin typeface="Poppins "/>
              </a:rPr>
              <a:t>Portāls</a:t>
            </a:r>
          </a:p>
        </p:txBody>
      </p:sp>
      <p:pic>
        <p:nvPicPr>
          <p:cNvPr id="32" name="Graphic 31" descr="Doctor">
            <a:extLst>
              <a:ext uri="{FF2B5EF4-FFF2-40B4-BE49-F238E27FC236}">
                <a16:creationId xmlns:a16="http://schemas.microsoft.com/office/drawing/2014/main" id="{2E37A341-2CB0-2ACD-9FDB-EBAE5A072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1441" y="3299691"/>
            <a:ext cx="628344" cy="628344"/>
          </a:xfrm>
          <a:prstGeom prst="rect">
            <a:avLst/>
          </a:prstGeom>
        </p:spPr>
      </p:pic>
      <p:pic>
        <p:nvPicPr>
          <p:cNvPr id="33" name="Graphic 32" descr="Group of men">
            <a:extLst>
              <a:ext uri="{FF2B5EF4-FFF2-40B4-BE49-F238E27FC236}">
                <a16:creationId xmlns:a16="http://schemas.microsoft.com/office/drawing/2014/main" id="{F70CE8A2-F631-828C-518E-2744682B7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63399" y="4156805"/>
            <a:ext cx="559676" cy="559676"/>
          </a:xfrm>
          <a:prstGeom prst="rect">
            <a:avLst/>
          </a:prstGeom>
        </p:spPr>
      </p:pic>
      <p:graphicFrame>
        <p:nvGraphicFramePr>
          <p:cNvPr id="34" name="Shēma 8">
            <a:extLst>
              <a:ext uri="{FF2B5EF4-FFF2-40B4-BE49-F238E27FC236}">
                <a16:creationId xmlns:a16="http://schemas.microsoft.com/office/drawing/2014/main" id="{9C4D2014-E56A-CCA6-C455-04112C8C4559}"/>
              </a:ext>
            </a:extLst>
          </p:cNvPr>
          <p:cNvGraphicFramePr/>
          <p:nvPr/>
        </p:nvGraphicFramePr>
        <p:xfrm>
          <a:off x="338657" y="4491486"/>
          <a:ext cx="6429965" cy="529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5" name="Shēma 6">
            <a:extLst>
              <a:ext uri="{FF2B5EF4-FFF2-40B4-BE49-F238E27FC236}">
                <a16:creationId xmlns:a16="http://schemas.microsoft.com/office/drawing/2014/main" id="{1856DB81-E493-6853-1763-590950FAE037}"/>
              </a:ext>
            </a:extLst>
          </p:cNvPr>
          <p:cNvGraphicFramePr/>
          <p:nvPr/>
        </p:nvGraphicFramePr>
        <p:xfrm>
          <a:off x="435631" y="5394588"/>
          <a:ext cx="5965170" cy="139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6" name="Shēma 1">
            <a:extLst>
              <a:ext uri="{FF2B5EF4-FFF2-40B4-BE49-F238E27FC236}">
                <a16:creationId xmlns:a16="http://schemas.microsoft.com/office/drawing/2014/main" id="{8BB47A70-0C7D-4139-043D-B6E07D14B915}"/>
              </a:ext>
            </a:extLst>
          </p:cNvPr>
          <p:cNvGraphicFramePr/>
          <p:nvPr/>
        </p:nvGraphicFramePr>
        <p:xfrm>
          <a:off x="7016672" y="5394348"/>
          <a:ext cx="4508877" cy="135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262323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892" y="368085"/>
            <a:ext cx="8128000" cy="1036642"/>
          </a:xfrm>
        </p:spPr>
        <p:txBody>
          <a:bodyPr>
            <a:normAutofit/>
          </a:bodyPr>
          <a:lstStyle/>
          <a:p>
            <a:r>
              <a:rPr lang="lv-LV">
                <a:latin typeface="Verdana"/>
                <a:ea typeface="Verdana"/>
                <a:cs typeface="Poppins"/>
              </a:rPr>
              <a:t>Laboratorisko izmeklējumu pārvaldības informācijas sistēma - ĀI integrācijas statuss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7008FE-7387-0C7E-364F-DFCC271E428D}"/>
              </a:ext>
            </a:extLst>
          </p:cNvPr>
          <p:cNvCxnSpPr/>
          <p:nvPr/>
        </p:nvCxnSpPr>
        <p:spPr>
          <a:xfrm>
            <a:off x="530851" y="3339974"/>
            <a:ext cx="11253167" cy="1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E3E0DCAE-5D8B-C85F-A513-4D4EBBEB408D}"/>
              </a:ext>
            </a:extLst>
          </p:cNvPr>
          <p:cNvGraphicFramePr/>
          <p:nvPr/>
        </p:nvGraphicFramePr>
        <p:xfrm>
          <a:off x="687774" y="890459"/>
          <a:ext cx="11363960" cy="4013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FF2A5A3-651B-90E8-BEB3-279DC871E387}"/>
              </a:ext>
            </a:extLst>
          </p:cNvPr>
          <p:cNvCxnSpPr>
            <a:cxnSpLocks/>
          </p:cNvCxnSpPr>
          <p:nvPr/>
        </p:nvCxnSpPr>
        <p:spPr>
          <a:xfrm>
            <a:off x="7554700" y="1348013"/>
            <a:ext cx="10151" cy="3048727"/>
          </a:xfrm>
          <a:prstGeom prst="straightConnector1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6691322-5D71-F055-088E-EFB491A92420}"/>
              </a:ext>
            </a:extLst>
          </p:cNvPr>
          <p:cNvCxnSpPr>
            <a:cxnSpLocks/>
          </p:cNvCxnSpPr>
          <p:nvPr/>
        </p:nvCxnSpPr>
        <p:spPr>
          <a:xfrm flipH="1">
            <a:off x="9791895" y="1193662"/>
            <a:ext cx="52897" cy="3315427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41887AD-7A5F-BD1F-B685-20209519B917}"/>
              </a:ext>
            </a:extLst>
          </p:cNvPr>
          <p:cNvSpPr txBox="1"/>
          <p:nvPr/>
        </p:nvSpPr>
        <p:spPr>
          <a:xfrm>
            <a:off x="915590" y="3346610"/>
            <a:ext cx="918112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1300"/>
              <a:t>-</a:t>
            </a:r>
            <a:endParaRPr lang="lv-LV" sz="13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902F05-175F-F7DB-BEBD-8C51630F88BF}"/>
              </a:ext>
            </a:extLst>
          </p:cNvPr>
          <p:cNvSpPr txBox="1"/>
          <p:nvPr/>
        </p:nvSpPr>
        <p:spPr>
          <a:xfrm>
            <a:off x="1950621" y="3348678"/>
            <a:ext cx="918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1200" err="1">
                <a:ea typeface="Calibri" panose="020F0502020204030204"/>
                <a:cs typeface="Calibri" panose="020F0502020204030204"/>
              </a:rPr>
              <a:t>Meditec</a:t>
            </a:r>
            <a:r>
              <a:rPr lang="lv-LV" sz="1200">
                <a:ea typeface="Calibri" panose="020F0502020204030204"/>
                <a:cs typeface="Calibri" panose="020F0502020204030204"/>
              </a:rPr>
              <a:t>;</a:t>
            </a:r>
          </a:p>
          <a:p>
            <a:endParaRPr lang="lv-LV" sz="12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C71CDD-C633-3254-D29E-9143A2FE090D}"/>
              </a:ext>
            </a:extLst>
          </p:cNvPr>
          <p:cNvSpPr txBox="1"/>
          <p:nvPr/>
        </p:nvSpPr>
        <p:spPr>
          <a:xfrm>
            <a:off x="3071192" y="3347594"/>
            <a:ext cx="918112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1300"/>
              <a:t>-</a:t>
            </a:r>
            <a:endParaRPr lang="lv-LV" sz="13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165A31-F9BF-F28B-C3A7-D209087BCDE1}"/>
              </a:ext>
            </a:extLst>
          </p:cNvPr>
          <p:cNvSpPr txBox="1"/>
          <p:nvPr/>
        </p:nvSpPr>
        <p:spPr>
          <a:xfrm>
            <a:off x="4342845" y="3350032"/>
            <a:ext cx="9181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1200" b="1">
                <a:ea typeface="Calibri" panose="020F0502020204030204"/>
                <a:cs typeface="Calibri" panose="020F0502020204030204"/>
              </a:rPr>
              <a:t>EGL;</a:t>
            </a:r>
          </a:p>
          <a:p>
            <a:r>
              <a:rPr lang="lv-LV" sz="1200" b="1" err="1">
                <a:ea typeface="Calibri" panose="020F0502020204030204"/>
                <a:cs typeface="Calibri" panose="020F0502020204030204"/>
              </a:rPr>
              <a:t>Centr.Lab</a:t>
            </a:r>
            <a:r>
              <a:rPr lang="lv-LV" sz="1200" b="1">
                <a:ea typeface="Calibri" panose="020F0502020204030204"/>
                <a:cs typeface="Calibri" panose="020F0502020204030204"/>
              </a:rPr>
              <a:t>.;</a:t>
            </a:r>
          </a:p>
          <a:p>
            <a:r>
              <a:rPr lang="lv-LV" sz="1200" b="1" err="1">
                <a:ea typeface="Calibri" panose="020F0502020204030204"/>
                <a:cs typeface="Calibri" panose="020F0502020204030204"/>
              </a:rPr>
              <a:t>Diamdecia</a:t>
            </a:r>
            <a:endParaRPr lang="lv-LV" sz="1200" b="1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9288D8-1B67-53A2-B79B-F5B5E0B3E35A}"/>
              </a:ext>
            </a:extLst>
          </p:cNvPr>
          <p:cNvSpPr txBox="1"/>
          <p:nvPr/>
        </p:nvSpPr>
        <p:spPr>
          <a:xfrm>
            <a:off x="5291951" y="3349766"/>
            <a:ext cx="121073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1200">
                <a:ea typeface="Calibri" panose="020F0502020204030204"/>
                <a:cs typeface="Calibri" panose="020F0502020204030204"/>
              </a:rPr>
              <a:t>PSKUS </a:t>
            </a:r>
            <a:r>
              <a:rPr lang="lv-LV" sz="1200" err="1">
                <a:ea typeface="Calibri" panose="020F0502020204030204"/>
                <a:cs typeface="Calibri" panose="020F0502020204030204"/>
              </a:rPr>
              <a:t>Dialabs</a:t>
            </a:r>
            <a:r>
              <a:rPr lang="lv-LV" sz="1200">
                <a:ea typeface="Calibri" panose="020F0502020204030204"/>
                <a:cs typeface="Calibri" panose="020F0502020204030204"/>
              </a:rPr>
              <a:t>;</a:t>
            </a:r>
            <a:br>
              <a:rPr lang="lv-LV" sz="1200">
                <a:ea typeface="Calibri" panose="020F0502020204030204"/>
                <a:cs typeface="Calibri" panose="020F0502020204030204"/>
              </a:rPr>
            </a:br>
            <a:r>
              <a:rPr lang="lv-LV" sz="1200">
                <a:ea typeface="Calibri" panose="020F0502020204030204"/>
                <a:cs typeface="Calibri" panose="020F0502020204030204"/>
              </a:rPr>
              <a:t>RAKUS </a:t>
            </a:r>
            <a:r>
              <a:rPr lang="lv-LV" sz="1200" err="1">
                <a:ea typeface="Calibri" panose="020F0502020204030204"/>
                <a:cs typeface="Calibri" panose="020F0502020204030204"/>
              </a:rPr>
              <a:t>Dialabs</a:t>
            </a:r>
            <a:r>
              <a:rPr lang="lv-LV" sz="1200">
                <a:ea typeface="Calibri" panose="020F0502020204030204"/>
                <a:cs typeface="Calibri" panose="020F0502020204030204"/>
              </a:rPr>
              <a:t>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9257A6-85ED-DE1E-C177-7A5C7ECB7CC5}"/>
              </a:ext>
            </a:extLst>
          </p:cNvPr>
          <p:cNvSpPr txBox="1"/>
          <p:nvPr/>
        </p:nvSpPr>
        <p:spPr>
          <a:xfrm>
            <a:off x="6416319" y="3349500"/>
            <a:ext cx="91811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1200">
                <a:ea typeface="Calibri" panose="020F0502020204030204"/>
                <a:cs typeface="Calibri" panose="020F0502020204030204"/>
              </a:rPr>
              <a:t>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DC32BB-B6FA-25A9-9C2A-989ADD4B1151}"/>
              </a:ext>
            </a:extLst>
          </p:cNvPr>
          <p:cNvSpPr txBox="1"/>
          <p:nvPr/>
        </p:nvSpPr>
        <p:spPr>
          <a:xfrm>
            <a:off x="7681239" y="3349500"/>
            <a:ext cx="11106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1200">
                <a:ea typeface="Calibri" panose="020F0502020204030204"/>
                <a:cs typeface="Calibri" panose="020F0502020204030204"/>
              </a:rPr>
              <a:t>EGL;</a:t>
            </a:r>
            <a:br>
              <a:rPr lang="lv-LV" sz="1200">
                <a:ea typeface="Calibri" panose="020F0502020204030204"/>
                <a:cs typeface="Calibri" panose="020F0502020204030204"/>
              </a:rPr>
            </a:br>
            <a:r>
              <a:rPr lang="lv-LV" sz="1200">
                <a:ea typeface="Calibri" panose="020F0502020204030204"/>
                <a:cs typeface="Calibri" panose="020F0502020204030204"/>
              </a:rPr>
              <a:t>BKUS </a:t>
            </a:r>
            <a:r>
              <a:rPr lang="lv-LV" sz="1200" err="1">
                <a:ea typeface="Calibri" panose="020F0502020204030204"/>
                <a:cs typeface="Calibri" panose="020F0502020204030204"/>
              </a:rPr>
              <a:t>Dialabs</a:t>
            </a:r>
            <a:r>
              <a:rPr lang="lv-LV" sz="1200">
                <a:ea typeface="Calibri" panose="020F0502020204030204"/>
                <a:cs typeface="Calibri" panose="020F0502020204030204"/>
              </a:rPr>
              <a:t>;</a:t>
            </a:r>
          </a:p>
          <a:p>
            <a:r>
              <a:rPr lang="lv-LV" sz="1200" err="1">
                <a:ea typeface="Calibri" panose="020F0502020204030204"/>
                <a:cs typeface="Calibri" panose="020F0502020204030204"/>
              </a:rPr>
              <a:t>Centr.Lab</a:t>
            </a:r>
            <a:r>
              <a:rPr lang="lv-LV" sz="1200">
                <a:ea typeface="Calibri" panose="020F0502020204030204"/>
                <a:cs typeface="Calibri" panose="020F0502020204030204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7B597B4-1A7C-EA9B-C9D5-1C7A12943117}"/>
              </a:ext>
            </a:extLst>
          </p:cNvPr>
          <p:cNvSpPr txBox="1"/>
          <p:nvPr/>
        </p:nvSpPr>
        <p:spPr>
          <a:xfrm>
            <a:off x="8892819" y="3349500"/>
            <a:ext cx="9181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1200">
                <a:ea typeface="Calibri" panose="020F0502020204030204"/>
                <a:cs typeface="Calibri" panose="020F0502020204030204"/>
              </a:rPr>
              <a:t>EGL;</a:t>
            </a:r>
          </a:p>
          <a:p>
            <a:r>
              <a:rPr lang="lv-LV" sz="1200">
                <a:ea typeface="Calibri" panose="020F0502020204030204"/>
                <a:cs typeface="Calibri" panose="020F0502020204030204"/>
              </a:rPr>
              <a:t>BKUS</a:t>
            </a:r>
          </a:p>
          <a:p>
            <a:r>
              <a:rPr lang="lv-LV" sz="1200">
                <a:ea typeface="Calibri" panose="020F0502020204030204"/>
                <a:cs typeface="Calibri" panose="020F0502020204030204"/>
              </a:rPr>
              <a:t>CL procesā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D48EF7-DA8A-EB06-4ACD-C1CFE8175443}"/>
              </a:ext>
            </a:extLst>
          </p:cNvPr>
          <p:cNvSpPr txBox="1"/>
          <p:nvPr/>
        </p:nvSpPr>
        <p:spPr>
          <a:xfrm>
            <a:off x="10104399" y="3349500"/>
            <a:ext cx="918112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1300">
                <a:ea typeface="Calibri" panose="020F0502020204030204"/>
                <a:cs typeface="Calibri" panose="020F0502020204030204"/>
              </a:rPr>
              <a:t>EGL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4484DD-C220-5918-4E4D-E5806677AF63}"/>
              </a:ext>
            </a:extLst>
          </p:cNvPr>
          <p:cNvSpPr txBox="1"/>
          <p:nvPr/>
        </p:nvSpPr>
        <p:spPr>
          <a:xfrm>
            <a:off x="5332049" y="4220784"/>
            <a:ext cx="2640399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b="1" u="sng" err="1"/>
              <a:t>MedapSystem</a:t>
            </a:r>
            <a:r>
              <a:rPr lang="lv-LV" sz="1100" b="1" u="sng"/>
              <a:t> – </a:t>
            </a:r>
            <a:r>
              <a:rPr lang="lv-LV" sz="1100" b="1" u="sng" err="1"/>
              <a:t>MedapLis</a:t>
            </a:r>
            <a:r>
              <a:rPr lang="lv-LV" sz="1100" b="1" u="sng"/>
              <a:t>:</a:t>
            </a:r>
          </a:p>
          <a:p>
            <a:r>
              <a:rPr lang="lv-LV" sz="1100"/>
              <a:t>RAKUS;</a:t>
            </a:r>
          </a:p>
          <a:p>
            <a:r>
              <a:rPr lang="lv-LV" sz="1100" err="1"/>
              <a:t>Iekšlietu</a:t>
            </a:r>
            <a:r>
              <a:rPr lang="lv-LV" sz="1100"/>
              <a:t> ministrijas poliklīnika;</a:t>
            </a:r>
          </a:p>
          <a:p>
            <a:r>
              <a:rPr lang="lv-LV" sz="1100" err="1"/>
              <a:t>NMSLaboratorija</a:t>
            </a:r>
            <a:r>
              <a:rPr lang="lv-LV" sz="1100"/>
              <a:t>;</a:t>
            </a:r>
          </a:p>
          <a:p>
            <a:r>
              <a:rPr lang="lv-LV" sz="1100"/>
              <a:t>Ventspils poliklīnika;</a:t>
            </a:r>
          </a:p>
          <a:p>
            <a:r>
              <a:rPr lang="lv-LV" sz="1100" err="1"/>
              <a:t>ViaUNA</a:t>
            </a:r>
            <a:r>
              <a:rPr lang="lv-LV" sz="1100"/>
              <a:t>;</a:t>
            </a:r>
          </a:p>
          <a:p>
            <a:r>
              <a:rPr lang="lv-LV" sz="1100"/>
              <a:t>VC4.</a:t>
            </a:r>
            <a:endParaRPr lang="lv-LV" sz="1100" b="1" u="sng"/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lv-LV" sz="1100" b="1" u="sng"/>
              <a:t>HIS, datu saņemšanai: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lv-LV" sz="1100"/>
              <a:t>Assistentis - Ambulatorās iestādes;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lv-LV" sz="1100" err="1"/>
              <a:t>Comed</a:t>
            </a:r>
            <a:r>
              <a:rPr lang="lv-LV" sz="1100"/>
              <a:t>;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lv-LV" sz="1100"/>
              <a:t>IVF Rīga;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lv-LV" sz="1100" err="1"/>
              <a:t>Mebiuss</a:t>
            </a:r>
            <a:r>
              <a:rPr lang="lv-LV" sz="1100"/>
              <a:t> - Ģimenes ārstu prakses;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lv-LV" sz="1100"/>
              <a:t>Profdoc - Ģimenes ārstu prakses;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lv-LV" sz="1100" err="1"/>
              <a:t>ProfDoc</a:t>
            </a:r>
            <a:r>
              <a:rPr lang="lv-LV" sz="1100"/>
              <a:t>;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lv-LV" sz="1100"/>
              <a:t>RGP - Palma </a:t>
            </a:r>
            <a:r>
              <a:rPr lang="lv-LV" sz="1100" err="1"/>
              <a:t>medical</a:t>
            </a:r>
            <a:r>
              <a:rPr lang="lv-LV" sz="110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652EE2-ED2B-D172-6507-95CD78E16A7E}"/>
              </a:ext>
            </a:extLst>
          </p:cNvPr>
          <p:cNvSpPr txBox="1"/>
          <p:nvPr/>
        </p:nvSpPr>
        <p:spPr>
          <a:xfrm>
            <a:off x="790848" y="4227925"/>
            <a:ext cx="19775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/>
              <a:t>RAKUS – mikrobioloģija;</a:t>
            </a:r>
          </a:p>
          <a:p>
            <a:r>
              <a:rPr lang="lv-LV" sz="1100"/>
              <a:t>Aizkraukles slimnīca;</a:t>
            </a:r>
          </a:p>
          <a:p>
            <a:r>
              <a:rPr lang="lv-LV" sz="1100"/>
              <a:t>BALT INFO LAB;</a:t>
            </a:r>
          </a:p>
          <a:p>
            <a:r>
              <a:rPr lang="lv-LV" sz="1100"/>
              <a:t>Bauskas slimnīca;</a:t>
            </a:r>
          </a:p>
          <a:p>
            <a:r>
              <a:rPr lang="lv-LV" sz="1100"/>
              <a:t>DERMATOVENEROLOGS;</a:t>
            </a:r>
          </a:p>
          <a:p>
            <a:r>
              <a:rPr lang="lv-LV" sz="1100"/>
              <a:t>Dobeles un apkārtnes slimnīca;</a:t>
            </a:r>
          </a:p>
          <a:p>
            <a:r>
              <a:rPr lang="lv-LV" sz="1100"/>
              <a:t>Dziedniecība;</a:t>
            </a:r>
          </a:p>
          <a:p>
            <a:r>
              <a:rPr lang="lv-LV" sz="1100"/>
              <a:t>MFD;</a:t>
            </a:r>
          </a:p>
          <a:p>
            <a:r>
              <a:rPr lang="lv-LV" sz="1100"/>
              <a:t>GENERA;</a:t>
            </a:r>
          </a:p>
          <a:p>
            <a:r>
              <a:rPr lang="lv-LV" sz="1100"/>
              <a:t>Jēkabpils reģionālā slimnīca;</a:t>
            </a:r>
          </a:p>
          <a:p>
            <a:r>
              <a:rPr lang="lv-LV" sz="1100"/>
              <a:t>Jūrmalas slimnīca;</a:t>
            </a:r>
          </a:p>
          <a:p>
            <a:r>
              <a:rPr lang="lv-LV" sz="1100"/>
              <a:t>Ogres rajona slimnīca;</a:t>
            </a:r>
          </a:p>
          <a:p>
            <a:r>
              <a:rPr lang="lv-LV" sz="1100"/>
              <a:t>Tukuma slimnīca;</a:t>
            </a:r>
          </a:p>
          <a:p>
            <a:r>
              <a:rPr lang="lv-LV" sz="1100"/>
              <a:t>Vidzemes slimnīca.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2EDD5A-5B9A-1796-5033-2F816E9233CB}"/>
              </a:ext>
            </a:extLst>
          </p:cNvPr>
          <p:cNvSpPr txBox="1"/>
          <p:nvPr/>
        </p:nvSpPr>
        <p:spPr>
          <a:xfrm rot="16200000">
            <a:off x="-309902" y="5196264"/>
            <a:ext cx="18857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300" b="1" err="1"/>
              <a:t>Diamedica</a:t>
            </a:r>
            <a:r>
              <a:rPr lang="lv-LV" sz="1300" b="1"/>
              <a:t> - </a:t>
            </a:r>
            <a:r>
              <a:rPr lang="lv-LV" sz="1300" b="1" err="1"/>
              <a:t>Dialabs</a:t>
            </a:r>
            <a:endParaRPr lang="lv-LV" sz="1300" b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6BADD5-B812-FC48-CC49-F418CC013BE5}"/>
              </a:ext>
            </a:extLst>
          </p:cNvPr>
          <p:cNvSpPr txBox="1"/>
          <p:nvPr/>
        </p:nvSpPr>
        <p:spPr>
          <a:xfrm>
            <a:off x="2715806" y="4224539"/>
            <a:ext cx="228926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b="1" u="sng" err="1"/>
              <a:t>Meditec</a:t>
            </a:r>
            <a:r>
              <a:rPr lang="lv-LV" sz="1100" b="1" u="sng"/>
              <a:t> – </a:t>
            </a:r>
            <a:r>
              <a:rPr lang="lv-LV" sz="1100" b="1" u="sng" err="1"/>
              <a:t>ĀrstaBirojs</a:t>
            </a:r>
            <a:r>
              <a:rPr lang="lv-LV" sz="1100" b="1" u="sng"/>
              <a:t> LIS:</a:t>
            </a:r>
            <a:endParaRPr lang="lv-LV" sz="1100" u="sng"/>
          </a:p>
          <a:p>
            <a:r>
              <a:rPr lang="lv-LV" sz="1100"/>
              <a:t>RAKUS - LIC;</a:t>
            </a:r>
          </a:p>
          <a:p>
            <a:r>
              <a:rPr lang="lv-LV" sz="1100"/>
              <a:t>Alūksnes slimnīca;</a:t>
            </a:r>
          </a:p>
          <a:p>
            <a:r>
              <a:rPr lang="lv-LV" sz="1100"/>
              <a:t>Daugavpils reģionālā slimnīca;</a:t>
            </a:r>
          </a:p>
          <a:p>
            <a:r>
              <a:rPr lang="lv-LV" sz="1100"/>
              <a:t>Jelgavas pilsētas slimnīca;</a:t>
            </a:r>
          </a:p>
          <a:p>
            <a:r>
              <a:rPr lang="lv-LV" sz="1100"/>
              <a:t>Kauguru veselības centrs;</a:t>
            </a:r>
          </a:p>
          <a:p>
            <a:r>
              <a:rPr lang="lv-LV" sz="1100"/>
              <a:t>Latvijas Jūras medicīnas centrs;</a:t>
            </a:r>
          </a:p>
          <a:p>
            <a:r>
              <a:rPr lang="lv-LV" sz="1100"/>
              <a:t>Liepājas reģionālā slimnīca;</a:t>
            </a:r>
          </a:p>
          <a:p>
            <a:r>
              <a:rPr lang="lv-LV" sz="1100"/>
              <a:t>Rīgas 2.slimnīca;</a:t>
            </a:r>
          </a:p>
          <a:p>
            <a:r>
              <a:rPr lang="lv-LV" sz="1100" err="1"/>
              <a:t>Ziemeļ-kurzemes</a:t>
            </a:r>
            <a:r>
              <a:rPr lang="lv-LV" sz="1100"/>
              <a:t> reģionālā slimnīca.</a:t>
            </a:r>
          </a:p>
          <a:p>
            <a:r>
              <a:rPr lang="lv-LV" sz="1100" b="1" u="sng" err="1"/>
              <a:t>BlueBridge</a:t>
            </a:r>
            <a:r>
              <a:rPr lang="lv-LV" sz="1100" b="1" u="sng"/>
              <a:t> – </a:t>
            </a:r>
            <a:r>
              <a:rPr lang="lv-LV" sz="1100" b="1" u="sng" err="1"/>
              <a:t>SmartMedical</a:t>
            </a:r>
            <a:r>
              <a:rPr lang="lv-LV" sz="1100" b="1" u="sng"/>
              <a:t>:</a:t>
            </a:r>
          </a:p>
          <a:p>
            <a:r>
              <a:rPr lang="lv-LV" sz="1100"/>
              <a:t>Ludzas medicīnas centrs;</a:t>
            </a:r>
          </a:p>
          <a:p>
            <a:r>
              <a:rPr lang="lv-LV" sz="1100"/>
              <a:t>Rēzeknes slimnīca.</a:t>
            </a:r>
          </a:p>
          <a:p>
            <a:r>
              <a:rPr lang="lv-LV" sz="1100" b="1" u="sng"/>
              <a:t>IK </a:t>
            </a:r>
            <a:r>
              <a:rPr lang="lv-LV" sz="1100" b="1" u="sng" err="1"/>
              <a:t>Novus</a:t>
            </a:r>
            <a:r>
              <a:rPr lang="lv-LV" sz="1100" b="1" u="sng"/>
              <a:t> </a:t>
            </a:r>
            <a:r>
              <a:rPr lang="lv-LV" sz="1100" b="1" u="sng" err="1"/>
              <a:t>Data</a:t>
            </a:r>
            <a:r>
              <a:rPr lang="lv-LV" sz="1100" b="1" u="sng"/>
              <a:t>:</a:t>
            </a:r>
          </a:p>
          <a:p>
            <a:r>
              <a:rPr lang="lv-LV" sz="1100">
                <a:effectLst/>
                <a:latin typeface="Calibri" panose="020F0502020204030204" pitchFamily="34" charset="0"/>
              </a:rPr>
              <a:t>Ludzas medicīnas centrs.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5BDB19E-1237-2E0A-614D-D73B93C8A3CD}"/>
              </a:ext>
            </a:extLst>
          </p:cNvPr>
          <p:cNvCxnSpPr>
            <a:cxnSpLocks/>
          </p:cNvCxnSpPr>
          <p:nvPr/>
        </p:nvCxnSpPr>
        <p:spPr>
          <a:xfrm>
            <a:off x="5245996" y="1344769"/>
            <a:ext cx="10151" cy="3048727"/>
          </a:xfrm>
          <a:prstGeom prst="straightConnector1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27646C2F-DCD9-8368-10A0-1AE671E17F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7134" y="5207201"/>
            <a:ext cx="2582796" cy="133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569" y="535983"/>
            <a:ext cx="9424912" cy="1036642"/>
          </a:xfrm>
        </p:spPr>
        <p:txBody>
          <a:bodyPr>
            <a:normAutofit/>
          </a:bodyPr>
          <a:lstStyle/>
          <a:p>
            <a:r>
              <a:rPr lang="lv-LV">
                <a:latin typeface="Verdana"/>
                <a:ea typeface="Verdana"/>
                <a:cs typeface="Poppins"/>
              </a:rPr>
              <a:t>Atzinums tehniskā palīglīdzekļa (TPL) saņemšanai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D81A50A-E121-6363-5EF9-F1EBC06AB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12" y="1240924"/>
            <a:ext cx="6400800" cy="527304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57550F-BDA1-73D4-68FA-0989676CD810}"/>
              </a:ext>
            </a:extLst>
          </p:cNvPr>
          <p:cNvSpPr txBox="1"/>
          <p:nvPr/>
        </p:nvSpPr>
        <p:spPr>
          <a:xfrm>
            <a:off x="805188" y="2240971"/>
            <a:ext cx="3137361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indent="-285750">
              <a:buFont typeface="Arial" panose="05000000000000000000" pitchFamily="2" charset="2"/>
              <a:buChar char="•"/>
            </a:pPr>
            <a:r>
              <a:rPr lang="lv-LV" sz="1600" i="0">
                <a:latin typeface="Verdana"/>
                <a:ea typeface="Verdana"/>
                <a:cs typeface="Calibri"/>
              </a:rPr>
              <a:t>Pamata diagnoze ir viena. </a:t>
            </a:r>
            <a:r>
              <a:rPr lang="lv-LV" sz="1600">
                <a:latin typeface="Verdana"/>
                <a:ea typeface="Verdana"/>
                <a:cs typeface="Calibri"/>
              </a:rPr>
              <a:t>Diagnozi izvēlas, ievadot SSK10 kodu vai no saraksta. Iespējams norādīt vienlaicīgi 2 blakus diagnozes.</a:t>
            </a:r>
            <a:br>
              <a:rPr lang="lv-LV" sz="1600">
                <a:latin typeface="Verdana"/>
                <a:cs typeface="Calibri"/>
              </a:rPr>
            </a:br>
            <a:endParaRPr lang="en-US" sz="1600">
              <a:latin typeface="Verdana"/>
              <a:ea typeface="Verdana"/>
              <a:cs typeface="Calibri"/>
            </a:endParaRPr>
          </a:p>
          <a:p>
            <a:pPr indent="-285750">
              <a:buFont typeface="Arial" panose="05000000000000000000" pitchFamily="2" charset="2"/>
              <a:buChar char="•"/>
            </a:pPr>
            <a:r>
              <a:rPr lang="lv-LV" sz="1600">
                <a:latin typeface="Verdana"/>
                <a:ea typeface="Verdana"/>
                <a:cs typeface="Calibri"/>
              </a:rPr>
              <a:t>Funkcionālo traucējumu apraksts - brīva teksta informācija. Šeit arī norāda steidzamības pazīmi – "STEIDZAMI!", pamato nepieciešamību TPL izsniegšanu izskatīt paātrināti.</a:t>
            </a:r>
            <a:br>
              <a:rPr lang="lv-LV" sz="1600">
                <a:latin typeface="Verdana"/>
                <a:cs typeface="Calibri"/>
              </a:rPr>
            </a:br>
            <a:endParaRPr lang="lv-LV" sz="1600">
              <a:latin typeface="Verdana"/>
              <a:ea typeface="Verdana"/>
              <a:cs typeface="Calibri"/>
            </a:endParaRPr>
          </a:p>
          <a:p>
            <a:pPr indent="-285750">
              <a:buFont typeface="Arial" panose="05000000000000000000" pitchFamily="2" charset="2"/>
              <a:buChar char="•"/>
            </a:pPr>
            <a:r>
              <a:rPr lang="lv-LV" sz="1600">
                <a:latin typeface="Verdana"/>
                <a:ea typeface="Verdana"/>
                <a:cs typeface="Calibri"/>
              </a:rPr>
              <a:t>Iespējams norādīt vienlaicīgi 3 dažādus TPL.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115AC4-A9D0-6C91-C744-9340CA898F76}"/>
              </a:ext>
            </a:extLst>
          </p:cNvPr>
          <p:cNvSpPr/>
          <p:nvPr/>
        </p:nvSpPr>
        <p:spPr>
          <a:xfrm>
            <a:off x="4481592" y="1420677"/>
            <a:ext cx="1614406" cy="297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55D8C2-3BFD-76AA-296C-9A2D4D38E1FA}"/>
              </a:ext>
            </a:extLst>
          </p:cNvPr>
          <p:cNvSpPr/>
          <p:nvPr/>
        </p:nvSpPr>
        <p:spPr>
          <a:xfrm>
            <a:off x="7374608" y="1420676"/>
            <a:ext cx="1614406" cy="297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27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841" y="678051"/>
            <a:ext cx="8902915" cy="1036642"/>
          </a:xfrm>
        </p:spPr>
        <p:txBody>
          <a:bodyPr>
            <a:normAutofit/>
          </a:bodyPr>
          <a:lstStyle/>
          <a:p>
            <a:r>
              <a:rPr lang="lv-LV">
                <a:latin typeface="Poppins"/>
                <a:ea typeface="Verdana"/>
                <a:cs typeface="Poppins"/>
              </a:rPr>
              <a:t>Atzinums tehniskā palīglīdzekļa (TPL) saņemšanai (II)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7550F-BDA1-73D4-68FA-0989676CD810}"/>
              </a:ext>
            </a:extLst>
          </p:cNvPr>
          <p:cNvSpPr txBox="1"/>
          <p:nvPr/>
        </p:nvSpPr>
        <p:spPr>
          <a:xfrm>
            <a:off x="624374" y="1879343"/>
            <a:ext cx="3692718" cy="35548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lv-LV" sz="1600">
                <a:latin typeface="Verdana"/>
                <a:ea typeface="Verdana"/>
                <a:cs typeface="Calibri"/>
              </a:rPr>
              <a:t>TPL izvēlas, ievadot kodu vai no saraksta.</a:t>
            </a:r>
            <a:br>
              <a:rPr lang="lv-LV" sz="1600">
                <a:latin typeface="Verdana"/>
                <a:ea typeface="Verdana"/>
                <a:cs typeface="Calibri"/>
              </a:rPr>
            </a:br>
            <a:endParaRPr lang="en-US">
              <a:cs typeface="Calibri" panose="020F0502020204030204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lv-LV" sz="1600">
                <a:latin typeface="Verdana"/>
                <a:ea typeface="Verdana"/>
                <a:cs typeface="Calibri"/>
              </a:rPr>
              <a:t>TPL saraksta attēlojums tiek sašaurināts atkarībā no ievadītajiem simboliem.</a:t>
            </a:r>
            <a:br>
              <a:rPr lang="lv-LV" sz="1600">
                <a:latin typeface="Verdana"/>
                <a:ea typeface="Verdana"/>
                <a:cs typeface="Calibri"/>
              </a:rPr>
            </a:br>
            <a:endParaRPr lang="lv-LV" sz="1600">
              <a:latin typeface="Verdana"/>
              <a:ea typeface="Verdana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lv-LV" sz="1600">
                <a:latin typeface="Verdana"/>
                <a:ea typeface="Verdana"/>
                <a:cs typeface="Calibri"/>
              </a:rPr>
              <a:t>TPL apraksts nav jāievada jo attēlots kā informatīvs palīgs, ko sistēma aizpilda automātiski, ja izvēlēts TPL.</a:t>
            </a:r>
            <a:br>
              <a:rPr lang="lv-LV" sz="1600">
                <a:latin typeface="Verdana"/>
                <a:ea typeface="Verdana"/>
                <a:cs typeface="Calibri"/>
              </a:rPr>
            </a:br>
            <a:endParaRPr lang="lv-LV" sz="1600">
              <a:latin typeface="Verdana"/>
              <a:ea typeface="Verdana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lv-LV" sz="1600">
                <a:latin typeface="Verdana"/>
                <a:ea typeface="Verdana"/>
                <a:cs typeface="Calibri"/>
              </a:rPr>
              <a:t>Katram TPL norāda skaitu.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F19A3F7-EBA5-0885-6E39-AC5166EC3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8" r="2384" b="3252"/>
          <a:stretch/>
        </p:blipFill>
        <p:spPr>
          <a:xfrm>
            <a:off x="4970671" y="1685623"/>
            <a:ext cx="5950088" cy="497395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6485D1-405B-3DD9-A58B-3B3E4D48AE22}"/>
              </a:ext>
            </a:extLst>
          </p:cNvPr>
          <p:cNvSpPr txBox="1"/>
          <p:nvPr/>
        </p:nvSpPr>
        <p:spPr>
          <a:xfrm>
            <a:off x="863806" y="5704384"/>
            <a:ext cx="3955099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1400"/>
              <a:t>Mācību materiāls ārstam:</a:t>
            </a:r>
            <a:endParaRPr lang="lv-LV" sz="1400">
              <a:cs typeface="Calibri"/>
            </a:endParaRPr>
          </a:p>
          <a:p>
            <a:r>
              <a:rPr lang="lv-LV" sz="140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https://www.eveseliba.gov.lv/docs/default-source/default-document-library/atzinums-par-tpl.pdf?sfvrsn=77d6609f_0</a:t>
            </a:r>
            <a:r>
              <a:rPr lang="lv-LV" sz="1400">
                <a:solidFill>
                  <a:schemeClr val="bg1">
                    <a:lumMod val="65000"/>
                  </a:schemeClr>
                </a:solidFill>
              </a:rPr>
              <a:t> </a:t>
            </a:r>
            <a:endParaRPr lang="lv-LV" sz="140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331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534" y="2906687"/>
            <a:ext cx="5197235" cy="1036642"/>
          </a:xfrm>
        </p:spPr>
        <p:txBody>
          <a:bodyPr>
            <a:noAutofit/>
          </a:bodyPr>
          <a:lstStyle/>
          <a:p>
            <a:r>
              <a:rPr lang="lv-LV" sz="2800">
                <a:latin typeface="Verdana"/>
                <a:ea typeface="Verdana"/>
              </a:rPr>
              <a:t>Citas aktualitātes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146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722" y="678051"/>
            <a:ext cx="8128000" cy="1036642"/>
          </a:xfrm>
        </p:spPr>
        <p:txBody>
          <a:bodyPr/>
          <a:lstStyle/>
          <a:p>
            <a:r>
              <a:rPr lang="lv-LV"/>
              <a:t>Pārrobežu datu apmaiņa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3" name="Picture 2" descr="A map of europe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E738951A-2E01-9BF6-733C-4A712F493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51" y="1851496"/>
            <a:ext cx="7681784" cy="4320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70020D-CFFF-44BB-BCD2-2348C7A82FC8}"/>
              </a:ext>
            </a:extLst>
          </p:cNvPr>
          <p:cNvSpPr txBox="1"/>
          <p:nvPr/>
        </p:nvSpPr>
        <p:spPr>
          <a:xfrm>
            <a:off x="8508185" y="1853513"/>
            <a:ext cx="328980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PS </a:t>
            </a:r>
            <a:r>
              <a:rPr lang="en-US">
                <a:cs typeface="Calibri"/>
              </a:rPr>
              <a:t>- </a:t>
            </a:r>
            <a:r>
              <a:rPr lang="en-US" err="1">
                <a:cs typeface="Calibri"/>
              </a:rPr>
              <a:t>pacienta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veselības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pamatdati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EP </a:t>
            </a:r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recepšu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atprecošana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ED </a:t>
            </a:r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recepšu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izsniegšanas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atcelšana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LV-A</a:t>
            </a:r>
            <a:r>
              <a:rPr lang="en-US">
                <a:cs typeface="Calibri"/>
              </a:rPr>
              <a:t> </a:t>
            </a:r>
            <a:r>
              <a:rPr lang="en-US">
                <a:ea typeface="+mn-lt"/>
                <a:cs typeface="+mn-lt"/>
              </a:rPr>
              <a:t>-</a:t>
            </a:r>
            <a:r>
              <a:rPr lang="en-US">
                <a:cs typeface="Calibri"/>
              </a:rPr>
              <a:t> Latvijas </a:t>
            </a:r>
            <a:r>
              <a:rPr lang="en-US" err="1">
                <a:cs typeface="Calibri"/>
              </a:rPr>
              <a:t>iedzīvotājs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atprečo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elektroniski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izrakstīto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recepti</a:t>
            </a:r>
            <a:r>
              <a:rPr lang="en-US">
                <a:cs typeface="Calibri"/>
              </a:rPr>
              <a:t> / </a:t>
            </a:r>
            <a:r>
              <a:rPr lang="en-US" err="1">
                <a:cs typeface="Calibri"/>
              </a:rPr>
              <a:t>apskata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veselības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pamatdatus</a:t>
            </a:r>
            <a:r>
              <a:rPr lang="en-US">
                <a:cs typeface="Calibri"/>
              </a:rPr>
              <a:t> ES </a:t>
            </a:r>
            <a:r>
              <a:rPr lang="en-US" err="1">
                <a:cs typeface="Calibri"/>
              </a:rPr>
              <a:t>dalībvalstī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LV-B </a:t>
            </a:r>
            <a:r>
              <a:rPr lang="en-US">
                <a:cs typeface="Calibri"/>
              </a:rPr>
              <a:t>- ES </a:t>
            </a:r>
            <a:r>
              <a:rPr lang="en-US" err="1">
                <a:cs typeface="Calibri"/>
              </a:rPr>
              <a:t>dalībvalstu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iedzīvotājs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atprečo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recepti</a:t>
            </a:r>
            <a:r>
              <a:rPr lang="en-US">
                <a:cs typeface="Calibri"/>
              </a:rPr>
              <a:t>/</a:t>
            </a:r>
            <a:r>
              <a:rPr lang="en-US" err="1">
                <a:cs typeface="Calibri"/>
              </a:rPr>
              <a:t>apskata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veselības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pamatdatus</a:t>
            </a:r>
            <a:r>
              <a:rPr lang="en-US">
                <a:cs typeface="Calibri"/>
              </a:rPr>
              <a:t> Latvijas </a:t>
            </a:r>
            <a:r>
              <a:rPr lang="en-US" err="1">
                <a:cs typeface="Calibri"/>
              </a:rPr>
              <a:t>aptiekā</a:t>
            </a:r>
            <a:r>
              <a:rPr lang="en-US">
                <a:cs typeface="Calibri"/>
              </a:rPr>
              <a:t>/</a:t>
            </a:r>
            <a:r>
              <a:rPr lang="en-US" err="1">
                <a:cs typeface="Calibri"/>
              </a:rPr>
              <a:t>ārstniecības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iestādē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44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C181-8F57-C96F-D253-BF9EF491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027" y="683381"/>
            <a:ext cx="8128000" cy="1036642"/>
          </a:xfrm>
        </p:spPr>
        <p:txBody>
          <a:bodyPr/>
          <a:lstStyle/>
          <a:p>
            <a:r>
              <a:rPr lang="lv-LV"/>
              <a:t>Darba kārtība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D729A-3F7E-BB33-884A-15265477D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027" y="1696039"/>
            <a:ext cx="8128000" cy="51559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lv-LV" sz="1800">
                <a:latin typeface="Verdana"/>
                <a:ea typeface="Verdana"/>
              </a:rPr>
              <a:t>Vakcinācijas krājumi </a:t>
            </a:r>
            <a:endParaRPr lang="lv-LV" sz="1800"/>
          </a:p>
          <a:p>
            <a:pPr marL="457200" indent="-457200">
              <a:buAutoNum type="arabicPeriod"/>
            </a:pPr>
            <a:r>
              <a:rPr lang="lv-LV" sz="1800">
                <a:latin typeface="Verdana"/>
                <a:ea typeface="Verdana"/>
              </a:rPr>
              <a:t>Pieejamā informācija iedzīvotājiem par saņemtajiem valsts apmaksātajiem pakalpojumiem </a:t>
            </a:r>
            <a:endParaRPr lang="lv-LV" sz="1800"/>
          </a:p>
          <a:p>
            <a:pPr marL="457200" indent="-457200">
              <a:buAutoNum type="arabicPeriod"/>
            </a:pPr>
            <a:r>
              <a:rPr lang="lv-LV" sz="1800">
                <a:latin typeface="Verdana"/>
                <a:ea typeface="Verdana"/>
              </a:rPr>
              <a:t>Stacionārā izraksta iesūtīšana</a:t>
            </a:r>
          </a:p>
          <a:p>
            <a:pPr marL="457200" indent="-457200">
              <a:buAutoNum type="arabicPeriod"/>
            </a:pPr>
            <a:r>
              <a:rPr lang="lv-LV" sz="1800">
                <a:latin typeface="Verdana"/>
                <a:ea typeface="Verdana"/>
              </a:rPr>
              <a:t>Vēža pacienta karte </a:t>
            </a:r>
            <a:endParaRPr lang="lv-LV" sz="1800"/>
          </a:p>
          <a:p>
            <a:pPr marL="457200" indent="-457200">
              <a:buAutoNum type="arabicPeriod"/>
            </a:pPr>
            <a:r>
              <a:rPr lang="lv-LV" sz="1800">
                <a:latin typeface="Verdana"/>
                <a:ea typeface="Verdana"/>
              </a:rPr>
              <a:t>Autorizācija un pārslēgšana </a:t>
            </a:r>
            <a:endParaRPr lang="lv-LV" sz="180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lv-LV" sz="1800">
                <a:latin typeface="Verdana"/>
                <a:ea typeface="Verdana"/>
              </a:rPr>
              <a:t>Laboratoriskie rezultāti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lv-LV" sz="1800">
                <a:latin typeface="Verdana"/>
                <a:ea typeface="Verdana"/>
              </a:rPr>
              <a:t>Tehniskā palīglīdzekļa atzinums </a:t>
            </a:r>
            <a:endParaRPr lang="lv-LV" sz="1800"/>
          </a:p>
          <a:p>
            <a:pPr marL="457200" indent="-457200">
              <a:buAutoNum type="arabicPeriod"/>
            </a:pPr>
            <a:r>
              <a:rPr lang="lv-LV" sz="1800">
                <a:latin typeface="Verdana"/>
                <a:ea typeface="Verdana"/>
              </a:rPr>
              <a:t>Citi jautājumi</a:t>
            </a:r>
          </a:p>
          <a:p>
            <a:pPr marL="457200" indent="-457200">
              <a:buAutoNum type="arabicPeriod"/>
            </a:pPr>
            <a:r>
              <a:rPr lang="lv-LV" sz="1800">
                <a:latin typeface="Verdana"/>
                <a:ea typeface="Verdana"/>
              </a:rPr>
              <a:t>Projekti procesā un nākotnes projekti</a:t>
            </a:r>
          </a:p>
          <a:p>
            <a:pPr marL="457200" indent="-457200">
              <a:buAutoNum type="arabicPeriod"/>
            </a:pPr>
            <a:r>
              <a:rPr lang="lv-LV" sz="1800">
                <a:latin typeface="Verdana"/>
                <a:ea typeface="Verdana"/>
              </a:rPr>
              <a:t>Atbildes uz jautājumiem</a:t>
            </a:r>
          </a:p>
          <a:p>
            <a:pPr marL="457200" indent="-457200">
              <a:buAutoNum type="arabicPeriod"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19D94-354A-F556-51C7-3325BDBCA0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4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D36E3-3E9E-EC0E-AE1D-9F6C57742C89}"/>
              </a:ext>
            </a:extLst>
          </p:cNvPr>
          <p:cNvSpPr txBox="1"/>
          <p:nvPr/>
        </p:nvSpPr>
        <p:spPr>
          <a:xfrm>
            <a:off x="797927" y="2125377"/>
            <a:ext cx="10147265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1600" err="1">
                <a:latin typeface="Verdana"/>
                <a:ea typeface="Verdana"/>
                <a:cs typeface="Calibri"/>
              </a:rPr>
              <a:t>Stacionāro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pakalpojumu</a:t>
            </a:r>
            <a:r>
              <a:rPr lang="en-US" sz="1600">
                <a:latin typeface="Verdana"/>
                <a:ea typeface="Verdana"/>
                <a:cs typeface="Calibri"/>
              </a:rPr>
              <a:t> </a:t>
            </a:r>
            <a:r>
              <a:rPr lang="en-US" sz="1600" err="1">
                <a:latin typeface="Verdana"/>
                <a:ea typeface="Verdana"/>
                <a:cs typeface="Calibri"/>
              </a:rPr>
              <a:t>norēķinu</a:t>
            </a:r>
            <a:r>
              <a:rPr lang="en-US" sz="1600">
                <a:latin typeface="Verdana"/>
                <a:ea typeface="Verdana"/>
                <a:cs typeface="Calibri"/>
              </a:rPr>
              <a:t> </a:t>
            </a:r>
            <a:r>
              <a:rPr lang="en-US" sz="1600" err="1">
                <a:latin typeface="Verdana"/>
                <a:ea typeface="Verdana"/>
                <a:cs typeface="Calibri"/>
              </a:rPr>
              <a:t>sistēmas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moduļa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izmaiņas</a:t>
            </a:r>
            <a:r>
              <a:rPr lang="en-US" sz="1600">
                <a:latin typeface="Verdana"/>
                <a:ea typeface="Verdana"/>
                <a:cs typeface="Calibri"/>
              </a:rPr>
              <a:t>, kas </a:t>
            </a:r>
            <a:r>
              <a:rPr lang="en-US" sz="1600" err="1">
                <a:latin typeface="Verdana"/>
                <a:ea typeface="Verdana"/>
                <a:cs typeface="Calibri"/>
              </a:rPr>
              <a:t>saistītas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ar</a:t>
            </a:r>
            <a:r>
              <a:rPr lang="en-US" sz="1600">
                <a:latin typeface="Verdana"/>
                <a:ea typeface="Verdana"/>
                <a:cs typeface="Calibri"/>
              </a:rPr>
              <a:t> 2025. gada </a:t>
            </a:r>
            <a:r>
              <a:rPr lang="en-US" sz="1600" err="1">
                <a:latin typeface="Verdana"/>
                <a:ea typeface="Verdana"/>
                <a:cs typeface="Calibri"/>
              </a:rPr>
              <a:t>apmaksas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veidu</a:t>
            </a:r>
            <a:r>
              <a:rPr lang="en-US" sz="1600">
                <a:latin typeface="Verdana"/>
                <a:ea typeface="Verdana"/>
                <a:cs typeface="Calibri"/>
              </a:rPr>
              <a:t> pa </a:t>
            </a:r>
            <a:r>
              <a:rPr lang="en-US" sz="1600" err="1">
                <a:latin typeface="Verdana"/>
                <a:ea typeface="Verdana"/>
                <a:cs typeface="Calibri"/>
              </a:rPr>
              <a:t>profiliem</a:t>
            </a:r>
            <a:r>
              <a:rPr lang="en-US" sz="1600">
                <a:latin typeface="Verdana"/>
                <a:ea typeface="Verdana"/>
                <a:cs typeface="Calibri"/>
              </a:rPr>
              <a:t>.</a:t>
            </a:r>
          </a:p>
          <a:p>
            <a:pPr marL="342900" indent="-342900">
              <a:buAutoNum type="arabicPeriod"/>
            </a:pPr>
            <a:endParaRPr lang="en-US" sz="1600">
              <a:latin typeface="Verdana"/>
              <a:ea typeface="Verdana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1600" err="1">
                <a:latin typeface="Verdana"/>
                <a:ea typeface="Verdana"/>
                <a:cs typeface="Calibri"/>
              </a:rPr>
              <a:t>Papildus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lauka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izvede</a:t>
            </a:r>
            <a:r>
              <a:rPr lang="en-US" sz="1600">
                <a:latin typeface="Verdana"/>
                <a:ea typeface="Verdana"/>
                <a:cs typeface="Calibri"/>
              </a:rPr>
              <a:t> VIS SPAN UD (</a:t>
            </a:r>
            <a:r>
              <a:rPr lang="en-US" sz="1600" err="1">
                <a:latin typeface="Verdana"/>
                <a:ea typeface="Verdana"/>
                <a:cs typeface="Calibri"/>
              </a:rPr>
              <a:t>sadaļa</a:t>
            </a:r>
            <a:r>
              <a:rPr lang="en-US" sz="1600">
                <a:latin typeface="Verdana"/>
                <a:ea typeface="Verdana"/>
                <a:cs typeface="Calibri"/>
              </a:rPr>
              <a:t> </a:t>
            </a:r>
            <a:r>
              <a:rPr lang="en-US" sz="1600" err="1">
                <a:latin typeface="Verdana"/>
                <a:ea typeface="Verdana"/>
                <a:cs typeface="Calibri"/>
              </a:rPr>
              <a:t>manipulācijas</a:t>
            </a:r>
            <a:r>
              <a:rPr lang="en-US" sz="1600">
                <a:latin typeface="Verdana"/>
                <a:ea typeface="Verdana"/>
                <a:cs typeface="Calibri"/>
              </a:rPr>
              <a:t> 2, 3 </a:t>
            </a:r>
            <a:r>
              <a:rPr lang="en-US" sz="1600" err="1">
                <a:latin typeface="Verdana"/>
                <a:ea typeface="Verdana"/>
                <a:cs typeface="Calibri"/>
              </a:rPr>
              <a:t>speciālists</a:t>
            </a:r>
            <a:r>
              <a:rPr lang="en-US" sz="1600">
                <a:latin typeface="Verdana"/>
                <a:ea typeface="Verdana"/>
                <a:cs typeface="Calibri"/>
              </a:rPr>
              <a:t>).</a:t>
            </a:r>
          </a:p>
          <a:p>
            <a:pPr marL="342900" indent="-342900">
              <a:buAutoNum type="arabicPeriod"/>
            </a:pPr>
            <a:endParaRPr lang="en-US" sz="1600">
              <a:latin typeface="Verdana"/>
              <a:ea typeface="Verdana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1600">
                <a:latin typeface="Verdana"/>
                <a:ea typeface="Verdana"/>
                <a:cs typeface="Calibri"/>
              </a:rPr>
              <a:t>DRG </a:t>
            </a:r>
            <a:r>
              <a:rPr lang="en-US" sz="1600" err="1">
                <a:latin typeface="Verdana"/>
                <a:ea typeface="Verdana"/>
                <a:cs typeface="Calibri"/>
              </a:rPr>
              <a:t>moduļa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izmaiņas</a:t>
            </a:r>
            <a:r>
              <a:rPr lang="en-US" sz="1600">
                <a:latin typeface="Verdana"/>
                <a:ea typeface="Verdana"/>
                <a:cs typeface="Calibri"/>
              </a:rPr>
              <a:t> VIS:</a:t>
            </a:r>
          </a:p>
          <a:p>
            <a:r>
              <a:rPr lang="en-US" sz="1600">
                <a:latin typeface="Verdana"/>
                <a:ea typeface="Verdana"/>
                <a:cs typeface="Calibri"/>
              </a:rPr>
              <a:t>  3.1. </a:t>
            </a:r>
            <a:r>
              <a:rPr lang="en-US" sz="1600" err="1">
                <a:latin typeface="Verdana"/>
                <a:ea typeface="Verdana"/>
                <a:cs typeface="Calibri"/>
              </a:rPr>
              <a:t>Apmaksas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kārtības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maiņa</a:t>
            </a:r>
            <a:r>
              <a:rPr lang="en-US" sz="1600">
                <a:latin typeface="Verdana"/>
                <a:ea typeface="Verdana"/>
                <a:cs typeface="Calibri"/>
              </a:rPr>
              <a:t>;</a:t>
            </a:r>
          </a:p>
          <a:p>
            <a:r>
              <a:rPr lang="en-US" sz="1600">
                <a:latin typeface="Verdana"/>
                <a:ea typeface="Verdana"/>
                <a:cs typeface="Calibri"/>
              </a:rPr>
              <a:t>  3.2. </a:t>
            </a:r>
            <a:r>
              <a:rPr lang="en-US" sz="1600" err="1">
                <a:latin typeface="Verdana"/>
                <a:ea typeface="Verdana"/>
                <a:cs typeface="Calibri"/>
              </a:rPr>
              <a:t>Izmaiņas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ārvalstnieku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identificēšanā</a:t>
            </a:r>
            <a:r>
              <a:rPr lang="en-US" sz="1600">
                <a:latin typeface="Verdana"/>
                <a:ea typeface="Verdana"/>
                <a:cs typeface="Calibri"/>
              </a:rPr>
              <a:t> un </a:t>
            </a:r>
            <a:r>
              <a:rPr lang="en-US" sz="1600" err="1">
                <a:latin typeface="Verdana"/>
                <a:ea typeface="Verdana"/>
                <a:cs typeface="Calibri"/>
              </a:rPr>
              <a:t>apmaksā</a:t>
            </a:r>
            <a:r>
              <a:rPr lang="en-US" sz="1600">
                <a:latin typeface="Verdana"/>
                <a:ea typeface="Verdana"/>
                <a:cs typeface="Calibri"/>
              </a:rPr>
              <a:t>;</a:t>
            </a:r>
          </a:p>
          <a:p>
            <a:r>
              <a:rPr lang="en-US" sz="1600">
                <a:latin typeface="Verdana"/>
                <a:ea typeface="Verdana"/>
                <a:cs typeface="Calibri"/>
              </a:rPr>
              <a:t>  3.3. DRG </a:t>
            </a:r>
            <a:r>
              <a:rPr lang="en-US" sz="1600" err="1">
                <a:latin typeface="Verdana"/>
                <a:ea typeface="Verdana"/>
                <a:cs typeface="Calibri"/>
              </a:rPr>
              <a:t>atskaites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papildināšana</a:t>
            </a:r>
            <a:r>
              <a:rPr lang="en-US" sz="1600">
                <a:latin typeface="Verdana"/>
                <a:ea typeface="Verdana"/>
                <a:cs typeface="Calibri"/>
              </a:rPr>
              <a:t>.</a:t>
            </a:r>
          </a:p>
          <a:p>
            <a:endParaRPr lang="en-US" sz="1600">
              <a:latin typeface="Verdana"/>
              <a:ea typeface="Verdana"/>
              <a:cs typeface="Calibri"/>
            </a:endParaRPr>
          </a:p>
          <a:p>
            <a:r>
              <a:rPr lang="en-US" sz="1600">
                <a:latin typeface="Verdana"/>
                <a:ea typeface="Verdana"/>
                <a:cs typeface="Calibri"/>
              </a:rPr>
              <a:t>4. VIS </a:t>
            </a:r>
            <a:r>
              <a:rPr lang="en-US" sz="1600" err="1">
                <a:latin typeface="Verdana"/>
                <a:ea typeface="Verdana"/>
                <a:cs typeface="Calibri"/>
              </a:rPr>
              <a:t>sistēmas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ātrdarbības</a:t>
            </a:r>
            <a:r>
              <a:rPr lang="en-US" sz="1600">
                <a:latin typeface="Verdana"/>
                <a:ea typeface="Verdana"/>
                <a:cs typeface="Calibri"/>
              </a:rPr>
              <a:t> un </a:t>
            </a:r>
            <a:r>
              <a:rPr lang="en-US" sz="1600" err="1">
                <a:latin typeface="Verdana"/>
                <a:ea typeface="Verdana"/>
                <a:cs typeface="Calibri"/>
              </a:rPr>
              <a:t>pieejamības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uzlabojumi</a:t>
            </a:r>
            <a:r>
              <a:rPr lang="en-US" sz="1600">
                <a:latin typeface="Verdana"/>
                <a:ea typeface="Verdana"/>
                <a:cs typeface="Calibri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EDD3BC-2266-3ABB-F7A8-7A5DCA6E0593}"/>
              </a:ext>
            </a:extLst>
          </p:cNvPr>
          <p:cNvSpPr txBox="1">
            <a:spLocks/>
          </p:cNvSpPr>
          <p:nvPr/>
        </p:nvSpPr>
        <p:spPr>
          <a:xfrm>
            <a:off x="2795722" y="678051"/>
            <a:ext cx="8128000" cy="1036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>
                <a:latin typeface="Verdana"/>
                <a:ea typeface="Verdana"/>
              </a:rPr>
              <a:t>Plānotie uzlabojumi Vadības informācijas sistēmā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7037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975" y="2751704"/>
            <a:ext cx="8593946" cy="1036642"/>
          </a:xfrm>
        </p:spPr>
        <p:txBody>
          <a:bodyPr>
            <a:noAutofit/>
          </a:bodyPr>
          <a:lstStyle/>
          <a:p>
            <a:r>
              <a:rPr lang="lv-LV" sz="2800">
                <a:latin typeface="Verdana"/>
                <a:ea typeface="Verdana"/>
              </a:rPr>
              <a:t>Projekti procesā un nākotnes projekti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12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067" y="768048"/>
            <a:ext cx="8128000" cy="1036642"/>
          </a:xfrm>
        </p:spPr>
        <p:txBody>
          <a:bodyPr/>
          <a:lstStyle/>
          <a:p>
            <a:r>
              <a:rPr lang="lv-LV">
                <a:latin typeface="Verdana"/>
                <a:ea typeface="Verdana"/>
              </a:rPr>
              <a:t>Vispārīgie e-nosūtījumi​ I</a:t>
            </a: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4A810-61EB-53CE-D706-A3355FDC9A7B}"/>
              </a:ext>
            </a:extLst>
          </p:cNvPr>
          <p:cNvSpPr/>
          <p:nvPr/>
        </p:nvSpPr>
        <p:spPr>
          <a:xfrm>
            <a:off x="817497" y="2239055"/>
            <a:ext cx="2804178" cy="22610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lv-LV" sz="1800">
                <a:latin typeface="+mn-lt"/>
              </a:rPr>
              <a:t>Caurlaide (nosacījumi) noteiktu  pakalpojumu saņemšanai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5AF204-4202-59F2-D833-E7B0021307DA}"/>
              </a:ext>
            </a:extLst>
          </p:cNvPr>
          <p:cNvSpPr/>
          <p:nvPr/>
        </p:nvSpPr>
        <p:spPr>
          <a:xfrm>
            <a:off x="3989300" y="2242316"/>
            <a:ext cx="2804178" cy="22610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lv-LV" sz="1800">
                <a:latin typeface="+mn-lt"/>
              </a:rPr>
              <a:t>Informācijas nesējs personificētas informācijas par pacientu apmaiņai starp ĀP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DD2CA2C-B957-B9CA-A4E2-92F45A63D66C}"/>
              </a:ext>
            </a:extLst>
          </p:cNvPr>
          <p:cNvSpPr/>
          <p:nvPr/>
        </p:nvSpPr>
        <p:spPr>
          <a:xfrm>
            <a:off x="7193746" y="2242334"/>
            <a:ext cx="2804178" cy="22610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lv-LV" sz="1800">
                <a:latin typeface="+mn-lt"/>
              </a:rPr>
              <a:t>Nosacījums operatīvo pakalpojumu saņemšanai (CITO, zaļais koridors)</a:t>
            </a:r>
          </a:p>
        </p:txBody>
      </p:sp>
    </p:spTree>
    <p:extLst>
      <p:ext uri="{BB962C8B-B14F-4D97-AF65-F5344CB8AC3E}">
        <p14:creationId xmlns:p14="http://schemas.microsoft.com/office/powerpoint/2010/main" val="2644506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graphicFrame>
        <p:nvGraphicFramePr>
          <p:cNvPr id="7" name="Shēma 6">
            <a:extLst>
              <a:ext uri="{FF2B5EF4-FFF2-40B4-BE49-F238E27FC236}">
                <a16:creationId xmlns:a16="http://schemas.microsoft.com/office/drawing/2014/main" id="{42B6556F-4F25-483A-2348-A19AF863F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382578"/>
              </p:ext>
            </p:extLst>
          </p:nvPr>
        </p:nvGraphicFramePr>
        <p:xfrm>
          <a:off x="725656" y="1812590"/>
          <a:ext cx="9216507" cy="234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46F65AE-F587-DD6A-922F-6215759B6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152720"/>
              </p:ext>
            </p:extLst>
          </p:nvPr>
        </p:nvGraphicFramePr>
        <p:xfrm>
          <a:off x="722954" y="4458446"/>
          <a:ext cx="10288072" cy="149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48" name="Title 1">
            <a:extLst>
              <a:ext uri="{FF2B5EF4-FFF2-40B4-BE49-F238E27FC236}">
                <a16:creationId xmlns:a16="http://schemas.microsoft.com/office/drawing/2014/main" id="{8AE1E9D6-6D8F-C5BC-DF61-8234DDBD0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067" y="768048"/>
            <a:ext cx="8128000" cy="1036642"/>
          </a:xfrm>
        </p:spPr>
        <p:txBody>
          <a:bodyPr/>
          <a:lstStyle/>
          <a:p>
            <a:r>
              <a:rPr lang="lv-LV">
                <a:latin typeface="Verdana"/>
                <a:ea typeface="Verdana"/>
              </a:rPr>
              <a:t>Vispārīgie e-nosūtījumi​ II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5128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570" y="678051"/>
            <a:ext cx="8128000" cy="1036642"/>
          </a:xfrm>
        </p:spPr>
        <p:txBody>
          <a:bodyPr/>
          <a:lstStyle/>
          <a:p>
            <a:r>
              <a:rPr lang="lv-LV"/>
              <a:t>Pacienta portāla prototipa izveide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C5E1F-E5DA-E8ED-43E4-37A8E5055BF8}"/>
              </a:ext>
            </a:extLst>
          </p:cNvPr>
          <p:cNvSpPr txBox="1"/>
          <p:nvPr/>
        </p:nvSpPr>
        <p:spPr>
          <a:xfrm>
            <a:off x="785451" y="1985380"/>
            <a:ext cx="10587789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lv-LV" sz="1600" b="1" baseline="0" err="1">
                <a:latin typeface="Verdana"/>
                <a:ea typeface="Arial"/>
                <a:cs typeface="Arial"/>
              </a:rPr>
              <a:t>Priekšizpēte</a:t>
            </a:r>
            <a:r>
              <a:rPr lang="lv-LV" sz="1600" b="1" baseline="0">
                <a:latin typeface="Verdana"/>
                <a:ea typeface="Arial"/>
                <a:cs typeface="Arial"/>
              </a:rPr>
              <a:t>:</a:t>
            </a:r>
            <a:r>
              <a:rPr lang="en-US" sz="1600" b="1">
                <a:latin typeface="Verdana"/>
                <a:ea typeface="Arial"/>
                <a:cs typeface="Arial"/>
              </a:rPr>
              <a:t>​</a:t>
            </a:r>
            <a:endParaRPr lang="en-US"/>
          </a:p>
          <a:p>
            <a:pPr marL="742950" lvl="1" indent="-285750" rtl="0">
              <a:buFont typeface="Arial,Sans-Serif"/>
              <a:buChar char="•"/>
            </a:pPr>
            <a:r>
              <a:rPr lang="lv-LV" sz="1600">
                <a:latin typeface="Verdana"/>
                <a:ea typeface="Arial"/>
                <a:cs typeface="Arial"/>
              </a:rPr>
              <a:t>Intervijas</a:t>
            </a:r>
            <a:r>
              <a:rPr lang="lv-LV" sz="1600" baseline="0">
                <a:latin typeface="Verdana"/>
                <a:ea typeface="Arial"/>
                <a:cs typeface="Arial"/>
              </a:rPr>
              <a:t> ar medicīnas iestāžu un NVD zvanu centru darbiniekiem</a:t>
            </a:r>
            <a:r>
              <a:rPr lang="lv-LV" sz="1600">
                <a:latin typeface="Verdana"/>
                <a:ea typeface="Arial"/>
                <a:cs typeface="Arial"/>
              </a:rPr>
              <a:t>;</a:t>
            </a:r>
            <a:endParaRPr lang="en-US" sz="1600">
              <a:latin typeface="Verdana"/>
              <a:ea typeface="Arial"/>
              <a:cs typeface="Arial"/>
            </a:endParaRPr>
          </a:p>
          <a:p>
            <a:pPr marL="742950" lvl="1" indent="-285750" rtl="0">
              <a:buFont typeface="Arial,Sans-Serif"/>
              <a:buChar char="•"/>
            </a:pPr>
            <a:r>
              <a:rPr lang="lv-LV" sz="1600" baseline="0">
                <a:latin typeface="Verdana"/>
                <a:ea typeface="Arial"/>
                <a:cs typeface="Arial"/>
              </a:rPr>
              <a:t>Kvantitatīva </a:t>
            </a:r>
            <a:r>
              <a:rPr lang="lv-LV" sz="1600" baseline="0" err="1">
                <a:latin typeface="Verdana"/>
                <a:ea typeface="Arial"/>
                <a:cs typeface="Arial"/>
              </a:rPr>
              <a:t>online</a:t>
            </a:r>
            <a:r>
              <a:rPr lang="lv-LV" sz="1600" baseline="0">
                <a:latin typeface="Verdana"/>
                <a:ea typeface="Arial"/>
                <a:cs typeface="Arial"/>
              </a:rPr>
              <a:t> aptauja</a:t>
            </a:r>
            <a:r>
              <a:rPr lang="lv-LV" sz="1600">
                <a:latin typeface="Verdana"/>
                <a:ea typeface="Arial"/>
                <a:cs typeface="Arial"/>
              </a:rPr>
              <a:t>;</a:t>
            </a:r>
            <a:endParaRPr lang="en-US" sz="1600">
              <a:latin typeface="Verdana"/>
              <a:ea typeface="Arial"/>
              <a:cs typeface="Arial"/>
            </a:endParaRPr>
          </a:p>
          <a:p>
            <a:pPr marL="742950" lvl="1" indent="-285750" rtl="0">
              <a:buFont typeface="Arial,Sans-Serif"/>
              <a:buChar char="•"/>
            </a:pPr>
            <a:r>
              <a:rPr lang="lv-LV" sz="1600" baseline="0">
                <a:latin typeface="Verdana"/>
                <a:ea typeface="Arial"/>
                <a:cs typeface="Arial"/>
              </a:rPr>
              <a:t>Tiek noteikti lietotāju profili, grupas un portāla funkcionalitāšu vajadzības</a:t>
            </a:r>
            <a:r>
              <a:rPr lang="lv-LV" sz="1600">
                <a:latin typeface="Verdana"/>
                <a:ea typeface="Arial"/>
                <a:cs typeface="Arial"/>
              </a:rPr>
              <a:t>.</a:t>
            </a:r>
            <a:endParaRPr lang="en-US" sz="1600">
              <a:latin typeface="Verdana"/>
              <a:ea typeface="Arial"/>
              <a:cs typeface="Arial"/>
            </a:endParaRPr>
          </a:p>
          <a:p>
            <a:pPr marL="742950" lvl="1" indent="-285750" rtl="0">
              <a:buFont typeface="Arial,Sans-Serif"/>
              <a:buChar char="•"/>
            </a:pPr>
            <a:endParaRPr lang="lv-LV" sz="1600" b="1">
              <a:latin typeface="Verdana"/>
              <a:ea typeface="Arial"/>
              <a:cs typeface="Arial"/>
            </a:endParaRPr>
          </a:p>
          <a:p>
            <a:pPr lvl="0" rtl="0"/>
            <a:r>
              <a:rPr lang="lv-LV" sz="1600" b="1">
                <a:latin typeface="Verdana"/>
                <a:ea typeface="Arial"/>
                <a:cs typeface="Arial"/>
              </a:rPr>
              <a:t>Dizaina</a:t>
            </a:r>
            <a:r>
              <a:rPr lang="lv-LV" sz="1600" b="1" baseline="0">
                <a:latin typeface="Verdana"/>
                <a:ea typeface="Arial"/>
                <a:cs typeface="Arial"/>
              </a:rPr>
              <a:t> prototipu un sistēmas izstrāde:</a:t>
            </a:r>
            <a:r>
              <a:rPr lang="en-US" sz="1600" b="1">
                <a:latin typeface="Verdana"/>
                <a:ea typeface="Arial"/>
                <a:cs typeface="Arial"/>
              </a:rPr>
              <a:t>​</a:t>
            </a:r>
          </a:p>
          <a:p>
            <a:pPr marL="742950" lvl="1" indent="-285750" rtl="0">
              <a:buFont typeface="Arial,Sans-Serif"/>
              <a:buChar char="•"/>
            </a:pPr>
            <a:r>
              <a:rPr lang="lv-LV" sz="1600" baseline="0">
                <a:latin typeface="Verdana"/>
                <a:ea typeface="Arial"/>
                <a:cs typeface="Arial"/>
              </a:rPr>
              <a:t>Dizaina sistēmas izpēte</a:t>
            </a:r>
            <a:r>
              <a:rPr lang="lv-LV" sz="1600">
                <a:latin typeface="Verdana"/>
                <a:ea typeface="Arial"/>
                <a:cs typeface="Arial"/>
              </a:rPr>
              <a:t>;</a:t>
            </a:r>
            <a:endParaRPr lang="en-US" sz="1600">
              <a:latin typeface="Verdana"/>
              <a:ea typeface="Arial"/>
              <a:cs typeface="Arial"/>
            </a:endParaRPr>
          </a:p>
          <a:p>
            <a:pPr marL="742950" lvl="1" indent="-285750" rtl="0">
              <a:buFont typeface="Arial,Sans-Serif"/>
              <a:buChar char="•"/>
            </a:pPr>
            <a:r>
              <a:rPr lang="lv-LV" sz="1600" baseline="0" err="1">
                <a:latin typeface="Verdana"/>
                <a:ea typeface="Arial"/>
                <a:cs typeface="Arial"/>
              </a:rPr>
              <a:t>Lietotājstāstu</a:t>
            </a:r>
            <a:r>
              <a:rPr lang="lv-LV" sz="1600" baseline="0">
                <a:latin typeface="Verdana"/>
                <a:ea typeface="Arial"/>
                <a:cs typeface="Arial"/>
              </a:rPr>
              <a:t> izstrāde</a:t>
            </a:r>
            <a:r>
              <a:rPr lang="lv-LV" sz="1600">
                <a:latin typeface="Verdana"/>
                <a:ea typeface="Arial"/>
                <a:cs typeface="Arial"/>
              </a:rPr>
              <a:t>.</a:t>
            </a:r>
          </a:p>
          <a:p>
            <a:pPr lvl="1"/>
            <a:endParaRPr lang="lv-LV" sz="1600">
              <a:latin typeface="Arial"/>
              <a:ea typeface="Verdana"/>
              <a:cs typeface="Arial"/>
            </a:endParaRPr>
          </a:p>
          <a:p>
            <a:r>
              <a:rPr lang="lv-LV" sz="1600" b="1">
                <a:latin typeface="Verdana"/>
                <a:ea typeface="Verdana"/>
                <a:cs typeface="Arial"/>
              </a:rPr>
              <a:t>Prototipa izstrāde:</a:t>
            </a:r>
            <a:endParaRPr lang="en-US" sz="1600" b="1">
              <a:latin typeface="Verdana"/>
              <a:ea typeface="Verdana"/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lv-LV" sz="1600" err="1">
                <a:latin typeface="Verdana"/>
                <a:cs typeface="Arial"/>
              </a:rPr>
              <a:t>Lietotājstāstu</a:t>
            </a:r>
            <a:r>
              <a:rPr lang="lv-LV" sz="1600">
                <a:latin typeface="Verdana"/>
                <a:cs typeface="Arial"/>
              </a:rPr>
              <a:t> un pirmā līmeņa sadaļu interaktīvu prototipu izstrāde;</a:t>
            </a:r>
            <a:endParaRPr lang="en-US" sz="1600">
              <a:latin typeface="Verdana"/>
              <a:ea typeface="Verdana"/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lv-LV" sz="1600" err="1">
                <a:latin typeface="Verdana"/>
                <a:cs typeface="Arial"/>
              </a:rPr>
              <a:t>Lietotājstāstu</a:t>
            </a:r>
            <a:r>
              <a:rPr lang="lv-LV" sz="1600">
                <a:latin typeface="Verdana"/>
                <a:cs typeface="Arial"/>
              </a:rPr>
              <a:t> un apakš sadaļu interaktīvu prototipu izstrāde;</a:t>
            </a:r>
            <a:endParaRPr lang="en-US" sz="1600">
              <a:latin typeface="Verdana"/>
              <a:ea typeface="Verdana"/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lv-LV" sz="1600">
                <a:latin typeface="Verdana"/>
                <a:cs typeface="Arial"/>
              </a:rPr>
              <a:t>Lietotāju testi.</a:t>
            </a:r>
            <a:endParaRPr lang="lv-LV" sz="1600">
              <a:latin typeface="Verdana"/>
              <a:ea typeface="Verdana"/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endParaRPr lang="lv-LV" sz="1400">
              <a:solidFill>
                <a:srgbClr val="7F7F7F"/>
              </a:solidFill>
              <a:latin typeface="Rubik Mediu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0019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231" y="794288"/>
            <a:ext cx="8128000" cy="1036642"/>
          </a:xfrm>
        </p:spPr>
        <p:txBody>
          <a:bodyPr/>
          <a:lstStyle/>
          <a:p>
            <a:r>
              <a:rPr lang="lv-LV"/>
              <a:t>Atbalsts aptiekām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442C9-072A-4CB3-CBB3-716DA8573109}"/>
              </a:ext>
            </a:extLst>
          </p:cNvPr>
          <p:cNvSpPr txBox="1"/>
          <p:nvPr/>
        </p:nvSpPr>
        <p:spPr>
          <a:xfrm>
            <a:off x="832661" y="2178395"/>
            <a:ext cx="910549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lv-LV" sz="1600">
                <a:latin typeface="Verdana"/>
                <a:ea typeface="Verdana"/>
                <a:cs typeface="Arial"/>
              </a:rPr>
              <a:t>Grozījumi Ministru kabineta 2005. gada 25. oktobra noteikumos Nr. 803 "Noteikumi par zāļu cenu veidošanas principiem".</a:t>
            </a:r>
            <a:r>
              <a:rPr lang="en-US" sz="1600">
                <a:latin typeface="Verdana"/>
                <a:ea typeface="Verdana"/>
                <a:cs typeface="Arial"/>
              </a:rPr>
              <a:t>​</a:t>
            </a:r>
            <a:endParaRPr lang="en-US" sz="1600">
              <a:latin typeface="Verdana"/>
              <a:ea typeface="Verdana"/>
              <a:cs typeface="Calibri" panose="020F0502020204030204"/>
            </a:endParaRPr>
          </a:p>
          <a:p>
            <a:pPr algn="just"/>
            <a:endParaRPr lang="en-US" sz="1600">
              <a:latin typeface="Verdana"/>
              <a:ea typeface="Verdana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lv-LV" sz="1600">
                <a:latin typeface="Verdana"/>
                <a:ea typeface="Verdana"/>
                <a:cs typeface="Arial"/>
              </a:rPr>
              <a:t>Papildus zāļu cenai aptieka iekasēs maksu par farmaceita pakalpojumu:</a:t>
            </a:r>
            <a:r>
              <a:rPr lang="en-US" sz="1600">
                <a:latin typeface="Verdana"/>
                <a:ea typeface="Verdana"/>
                <a:cs typeface="Arial"/>
              </a:rPr>
              <a:t>​</a:t>
            </a:r>
          </a:p>
          <a:p>
            <a:pPr algn="just"/>
            <a:r>
              <a:rPr lang="lv-LV" sz="1600" b="1">
                <a:latin typeface="Verdana"/>
                <a:ea typeface="Verdana"/>
                <a:cs typeface="Arial"/>
              </a:rPr>
              <a:t>  </a:t>
            </a:r>
            <a:endParaRPr lang="lv-LV" sz="1600">
              <a:latin typeface="Verdana"/>
              <a:ea typeface="Verdana"/>
              <a:cs typeface="Calibri" panose="020F0502020204030204"/>
            </a:endParaRPr>
          </a:p>
          <a:p>
            <a:pPr algn="just"/>
            <a:r>
              <a:rPr lang="lv-LV" sz="1600">
                <a:latin typeface="Verdana"/>
                <a:ea typeface="Verdana"/>
                <a:cs typeface="Arial"/>
              </a:rPr>
              <a:t>- </a:t>
            </a:r>
            <a:r>
              <a:rPr lang="lv-LV" sz="1600" b="1">
                <a:latin typeface="Verdana"/>
                <a:ea typeface="Verdana"/>
                <a:cs typeface="Arial"/>
              </a:rPr>
              <a:t>1,50 EUR</a:t>
            </a:r>
            <a:r>
              <a:rPr lang="lv-LV" sz="1600">
                <a:latin typeface="Verdana"/>
                <a:ea typeface="Verdana"/>
                <a:cs typeface="Arial"/>
              </a:rPr>
              <a:t> (veidosies no 0,75 EUR, ko maksā iedzīvotājs + 0,75 EUR maksā valsts) par vienas receptes </a:t>
            </a:r>
            <a:r>
              <a:rPr lang="lv-LV" sz="1600" err="1">
                <a:latin typeface="Verdana"/>
                <a:ea typeface="Verdana"/>
                <a:cs typeface="Arial"/>
              </a:rPr>
              <a:t>atprečošanu</a:t>
            </a:r>
            <a:r>
              <a:rPr lang="lv-LV" sz="1600">
                <a:latin typeface="Verdana"/>
                <a:ea typeface="Verdana"/>
                <a:cs typeface="Arial"/>
              </a:rPr>
              <a:t>, ja aptieka/filiāle </a:t>
            </a:r>
            <a:r>
              <a:rPr lang="lv-LV" sz="1600" u="sng">
                <a:latin typeface="Verdana"/>
                <a:ea typeface="Verdana"/>
                <a:cs typeface="Arial"/>
              </a:rPr>
              <a:t>nav vienīgā</a:t>
            </a:r>
            <a:r>
              <a:rPr lang="lv-LV" sz="1600">
                <a:latin typeface="Verdana"/>
                <a:ea typeface="Verdana"/>
                <a:cs typeface="Arial"/>
              </a:rPr>
              <a:t> apdzīvotā vietā</a:t>
            </a:r>
          </a:p>
          <a:p>
            <a:pPr algn="just"/>
            <a:endParaRPr lang="lv-LV" sz="1600">
              <a:latin typeface="Verdana"/>
              <a:ea typeface="Verdana"/>
              <a:cs typeface="Arial"/>
            </a:endParaRPr>
          </a:p>
          <a:p>
            <a:pPr algn="just"/>
            <a:r>
              <a:rPr lang="lv-LV" sz="1600">
                <a:latin typeface="Verdana"/>
                <a:ea typeface="Verdana"/>
                <a:cs typeface="Arial"/>
              </a:rPr>
              <a:t>- </a:t>
            </a:r>
            <a:r>
              <a:rPr lang="lv-LV" sz="1600" b="1">
                <a:latin typeface="Verdana"/>
                <a:ea typeface="Verdana"/>
                <a:cs typeface="Arial"/>
              </a:rPr>
              <a:t>2,50 EUR</a:t>
            </a:r>
            <a:r>
              <a:rPr lang="lv-LV" sz="1600">
                <a:latin typeface="Verdana"/>
                <a:ea typeface="Verdana"/>
                <a:cs typeface="Arial"/>
              </a:rPr>
              <a:t> (veidosies no 0,75 EUR, ko maksā iedzīvotājs + 1,75 EUR maksā valsts) par vienas receptes </a:t>
            </a:r>
            <a:r>
              <a:rPr lang="lv-LV" sz="1600" err="1">
                <a:latin typeface="Verdana"/>
                <a:ea typeface="Verdana"/>
                <a:cs typeface="Arial"/>
              </a:rPr>
              <a:t>atprečošanu</a:t>
            </a:r>
            <a:r>
              <a:rPr lang="lv-LV" sz="1600">
                <a:latin typeface="Verdana"/>
                <a:ea typeface="Verdana"/>
                <a:cs typeface="Arial"/>
              </a:rPr>
              <a:t>, ja aptieka/filiāle </a:t>
            </a:r>
            <a:r>
              <a:rPr lang="lv-LV" sz="1600" u="sng">
                <a:latin typeface="Verdana"/>
                <a:ea typeface="Verdana"/>
                <a:cs typeface="Arial"/>
              </a:rPr>
              <a:t>ir vienīgā</a:t>
            </a:r>
            <a:r>
              <a:rPr lang="lv-LV" sz="1600">
                <a:latin typeface="Verdana"/>
                <a:ea typeface="Verdana"/>
                <a:cs typeface="Arial"/>
              </a:rPr>
              <a:t> apdzīvotā vietā</a:t>
            </a:r>
            <a:endParaRPr lang="lv-LV" sz="1600">
              <a:latin typeface="Verdana"/>
              <a:ea typeface="Verdan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3419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8" y="3113331"/>
            <a:ext cx="8981402" cy="1036642"/>
          </a:xfrm>
        </p:spPr>
        <p:txBody>
          <a:bodyPr>
            <a:noAutofit/>
          </a:bodyPr>
          <a:lstStyle/>
          <a:p>
            <a:r>
              <a:rPr lang="lv-LV" sz="4400">
                <a:solidFill>
                  <a:schemeClr val="accent2">
                    <a:lumMod val="75000"/>
                  </a:schemeClr>
                </a:solidFill>
                <a:latin typeface="Verdana"/>
                <a:ea typeface="Verdana"/>
              </a:rPr>
              <a:t>Jautājumi un atbildes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064BCE-E90A-3873-B2B4-78B0F8D473D0}"/>
              </a:ext>
            </a:extLst>
          </p:cNvPr>
          <p:cNvSpPr txBox="1">
            <a:spLocks/>
          </p:cNvSpPr>
          <p:nvPr/>
        </p:nvSpPr>
        <p:spPr>
          <a:xfrm>
            <a:off x="994636" y="5285374"/>
            <a:ext cx="8593946" cy="1036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1800" b="0">
                <a:latin typeface="Verdana"/>
                <a:ea typeface="Verdana"/>
              </a:rPr>
              <a:t>Paldies!</a:t>
            </a:r>
            <a:br>
              <a:rPr lang="lv-LV" sz="1100" b="0"/>
            </a:br>
            <a:br>
              <a:rPr lang="lv-LV" sz="1100" b="0"/>
            </a:br>
            <a:r>
              <a:rPr lang="lv-LV" sz="1800" b="0">
                <a:latin typeface="Verdana"/>
                <a:ea typeface="Verdana"/>
              </a:rPr>
              <a:t>atbalsts@eveseliba.gov.lv</a:t>
            </a:r>
          </a:p>
        </p:txBody>
      </p:sp>
    </p:spTree>
    <p:extLst>
      <p:ext uri="{BB962C8B-B14F-4D97-AF65-F5344CB8AC3E}">
        <p14:creationId xmlns:p14="http://schemas.microsoft.com/office/powerpoint/2010/main" val="262230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848" y="381000"/>
            <a:ext cx="8920078" cy="1036642"/>
          </a:xfrm>
        </p:spPr>
        <p:txBody>
          <a:bodyPr/>
          <a:lstStyle/>
          <a:p>
            <a:r>
              <a:rPr lang="lv-LV">
                <a:latin typeface="Verdana"/>
                <a:ea typeface="Verdana"/>
              </a:rPr>
              <a:t>Vakcīnu un vakcinācijas piederumu krājumu pārvaldība ārstniecības iestādē </a:t>
            </a: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71289DA4-D752-0073-DC44-85976EF6C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85" y="1712495"/>
            <a:ext cx="1721898" cy="460907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81D1DE-CBD4-A917-368E-6D5C86722172}"/>
              </a:ext>
            </a:extLst>
          </p:cNvPr>
          <p:cNvSpPr/>
          <p:nvPr/>
        </p:nvSpPr>
        <p:spPr>
          <a:xfrm>
            <a:off x="3047999" y="1905951"/>
            <a:ext cx="7960894" cy="420984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err="1">
                <a:latin typeface="Verdana"/>
                <a:ea typeface="Verdana"/>
                <a:cs typeface="Calibri"/>
              </a:rPr>
              <a:t>Elektronisi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veikt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vakcīnu</a:t>
            </a:r>
            <a:r>
              <a:rPr lang="en-US" sz="1600">
                <a:latin typeface="Verdana"/>
                <a:ea typeface="Verdana"/>
                <a:cs typeface="Calibri"/>
              </a:rPr>
              <a:t> un </a:t>
            </a:r>
            <a:r>
              <a:rPr lang="en-US" sz="1600" err="1">
                <a:latin typeface="Verdana"/>
                <a:ea typeface="Verdana"/>
                <a:cs typeface="Calibri"/>
              </a:rPr>
              <a:t>vakcinācijas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piederumu</a:t>
            </a:r>
            <a:r>
              <a:rPr lang="en-US" sz="1600">
                <a:latin typeface="Verdana"/>
                <a:ea typeface="Verdana"/>
                <a:cs typeface="Calibri"/>
              </a:rPr>
              <a:t> </a:t>
            </a:r>
            <a:r>
              <a:rPr lang="en-US" sz="1600" err="1">
                <a:latin typeface="Verdana"/>
                <a:ea typeface="Verdana"/>
                <a:cs typeface="Calibri"/>
              </a:rPr>
              <a:t>pasūtījumus</a:t>
            </a:r>
            <a:br>
              <a:rPr lang="en-US" sz="1600">
                <a:latin typeface="Verdana"/>
                <a:ea typeface="Verdana"/>
                <a:cs typeface="Calibri"/>
              </a:rPr>
            </a:br>
            <a:endParaRPr lang="en-US" sz="1600">
              <a:latin typeface="Verdana"/>
              <a:ea typeface="Verdan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err="1">
                <a:latin typeface="Verdana"/>
                <a:ea typeface="Calibri"/>
                <a:cs typeface="Calibri"/>
              </a:rPr>
              <a:t>Elektroniski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sekot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līdzi</a:t>
            </a:r>
            <a:r>
              <a:rPr lang="en-US" sz="1600">
                <a:latin typeface="Verdana"/>
                <a:ea typeface="Calibri"/>
                <a:cs typeface="Calibri"/>
              </a:rPr>
              <a:t> </a:t>
            </a:r>
            <a:r>
              <a:rPr lang="en-US" sz="1600" err="1">
                <a:latin typeface="Verdana"/>
                <a:ea typeface="Calibri"/>
                <a:cs typeface="Calibri"/>
              </a:rPr>
              <a:t>zāļu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lieltirgotavu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piegādātajiem</a:t>
            </a:r>
            <a:r>
              <a:rPr lang="en-US" sz="1600">
                <a:latin typeface="Verdana"/>
                <a:ea typeface="Calibri"/>
                <a:cs typeface="Calibri"/>
              </a:rPr>
              <a:t> </a:t>
            </a:r>
            <a:r>
              <a:rPr lang="en-US" sz="1600" err="1">
                <a:latin typeface="Verdana"/>
                <a:ea typeface="Calibri"/>
                <a:cs typeface="Calibri"/>
              </a:rPr>
              <a:t>pasūtījumiem</a:t>
            </a:r>
            <a:br>
              <a:rPr lang="en-US" sz="1600">
                <a:latin typeface="Verdana"/>
                <a:ea typeface="Calibri"/>
                <a:cs typeface="Calibri"/>
              </a:rPr>
            </a:br>
            <a:endParaRPr lang="en-US" sz="1600">
              <a:latin typeface="Verdan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err="1">
                <a:latin typeface="Verdana"/>
                <a:ea typeface="Calibri"/>
                <a:cs typeface="Calibri"/>
              </a:rPr>
              <a:t>Sekot</a:t>
            </a:r>
            <a:r>
              <a:rPr lang="en-US" sz="1600">
                <a:latin typeface="Verdana"/>
                <a:ea typeface="Calibri"/>
                <a:cs typeface="Calibri"/>
              </a:rPr>
              <a:t> </a:t>
            </a:r>
            <a:r>
              <a:rPr lang="en-US" sz="1600" err="1">
                <a:latin typeface="Verdana"/>
                <a:ea typeface="Calibri"/>
                <a:cs typeface="Calibri"/>
              </a:rPr>
              <a:t>līdz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vakcīnu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krājumu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atlikumam</a:t>
            </a:r>
            <a:r>
              <a:rPr lang="en-US" sz="1600">
                <a:latin typeface="Verdana"/>
                <a:ea typeface="Calibri"/>
                <a:cs typeface="Calibri"/>
              </a:rPr>
              <a:t> ĀI</a:t>
            </a:r>
            <a:br>
              <a:rPr lang="en-US" sz="1600">
                <a:latin typeface="Verdana"/>
                <a:ea typeface="Calibri"/>
                <a:cs typeface="Calibri"/>
              </a:rPr>
            </a:br>
            <a:endParaRPr lang="en-US" sz="1600">
              <a:latin typeface="Verdan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err="1">
                <a:latin typeface="Verdana"/>
                <a:ea typeface="Calibri"/>
                <a:cs typeface="Calibri"/>
              </a:rPr>
              <a:t>Elektroniski</a:t>
            </a:r>
            <a:r>
              <a:rPr lang="en-US" sz="1600">
                <a:latin typeface="Verdana"/>
                <a:ea typeface="Calibri"/>
                <a:cs typeface="Calibri"/>
              </a:rPr>
              <a:t> </a:t>
            </a:r>
            <a:r>
              <a:rPr lang="en-US" sz="1600" err="1">
                <a:latin typeface="Verdana"/>
                <a:ea typeface="Calibri"/>
                <a:cs typeface="Calibri"/>
              </a:rPr>
              <a:t>veikt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vakcīnu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pārvietošanu</a:t>
            </a:r>
            <a:r>
              <a:rPr lang="en-US" sz="1600">
                <a:latin typeface="Verdana"/>
                <a:ea typeface="Calibri"/>
                <a:cs typeface="Calibri"/>
              </a:rPr>
              <a:t> </a:t>
            </a:r>
            <a:r>
              <a:rPr lang="en-US" sz="1600" err="1">
                <a:latin typeface="Verdana"/>
                <a:ea typeface="Calibri"/>
                <a:cs typeface="Calibri"/>
              </a:rPr>
              <a:t>starp</a:t>
            </a:r>
            <a:r>
              <a:rPr lang="en-US" sz="1600">
                <a:latin typeface="Verdana"/>
                <a:ea typeface="Calibri"/>
                <a:cs typeface="Calibri"/>
              </a:rPr>
              <a:t> ĀI </a:t>
            </a:r>
            <a:r>
              <a:rPr lang="en-US" sz="1600" err="1">
                <a:latin typeface="Verdana"/>
                <a:ea typeface="Calibri"/>
                <a:cs typeface="Calibri"/>
              </a:rPr>
              <a:t>filiālēm</a:t>
            </a:r>
            <a:br>
              <a:rPr lang="en-US" sz="1600">
                <a:latin typeface="Verdana"/>
                <a:ea typeface="Calibri"/>
                <a:cs typeface="Calibri"/>
              </a:rPr>
            </a:br>
            <a:endParaRPr lang="en-US" sz="1600">
              <a:latin typeface="Verdan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err="1">
                <a:latin typeface="Verdana"/>
                <a:ea typeface="Calibri"/>
                <a:cs typeface="Calibri"/>
              </a:rPr>
              <a:t>Elektroniski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iesniegt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informāciju</a:t>
            </a:r>
            <a:r>
              <a:rPr lang="en-US" sz="1600">
                <a:latin typeface="Verdana"/>
                <a:ea typeface="Calibri"/>
                <a:cs typeface="Calibri"/>
              </a:rPr>
              <a:t> par ĀI </a:t>
            </a:r>
            <a:r>
              <a:rPr lang="en-US" sz="1600" err="1">
                <a:latin typeface="Verdana"/>
                <a:ea typeface="Calibri"/>
                <a:cs typeface="Calibri"/>
              </a:rPr>
              <a:t>norakstītajām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vakcīnām</a:t>
            </a:r>
            <a:endParaRPr lang="en-US" sz="1600">
              <a:latin typeface="Verdan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600">
              <a:latin typeface="Verdan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err="1">
                <a:latin typeface="Verdana"/>
                <a:ea typeface="Calibri"/>
                <a:cs typeface="Calibri"/>
              </a:rPr>
              <a:t>Efektīvāk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pārvaldīt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vakcīnu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izlietojumu</a:t>
            </a:r>
            <a:r>
              <a:rPr lang="en-US" sz="1600">
                <a:latin typeface="Verdana"/>
                <a:ea typeface="Calibri"/>
                <a:cs typeface="Calibri"/>
              </a:rPr>
              <a:t> ĀI</a:t>
            </a:r>
          </a:p>
          <a:p>
            <a:pPr marL="285750" indent="-285750">
              <a:buFont typeface="Arial"/>
              <a:buChar char="•"/>
            </a:pPr>
            <a:endParaRPr lang="en-US" sz="1600">
              <a:latin typeface="Verdan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err="1">
                <a:latin typeface="Verdana"/>
                <a:ea typeface="Calibri"/>
                <a:cs typeface="Calibri"/>
              </a:rPr>
              <a:t>Digitalizējot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pacientam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veiktos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vakcinācijas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faktus</a:t>
            </a:r>
            <a:r>
              <a:rPr lang="en-US" sz="1600">
                <a:latin typeface="Verdana"/>
                <a:ea typeface="Calibri"/>
                <a:cs typeface="Calibri"/>
              </a:rPr>
              <a:t> ĀI </a:t>
            </a:r>
            <a:r>
              <a:rPr lang="en-US" sz="1600" err="1">
                <a:latin typeface="Verdana"/>
                <a:ea typeface="Calibri"/>
                <a:cs typeface="Calibri"/>
              </a:rPr>
              <a:t>ir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atbrīvotas</a:t>
            </a:r>
            <a:r>
              <a:rPr lang="en-US" sz="1600">
                <a:latin typeface="Verdana"/>
                <a:ea typeface="Calibri"/>
                <a:cs typeface="Calibri"/>
              </a:rPr>
              <a:t> no </a:t>
            </a:r>
            <a:r>
              <a:rPr lang="en-US" sz="1600" err="1">
                <a:latin typeface="Verdana"/>
                <a:ea typeface="Calibri"/>
                <a:cs typeface="Calibri"/>
              </a:rPr>
              <a:t>manuālas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atskaišu</a:t>
            </a:r>
            <a:r>
              <a:rPr lang="en-US" sz="1600">
                <a:latin typeface="Verdana"/>
                <a:ea typeface="Calibri"/>
                <a:cs typeface="Calibri"/>
              </a:rPr>
              <a:t> </a:t>
            </a:r>
            <a:r>
              <a:rPr lang="en-US" sz="1600" err="1">
                <a:latin typeface="Verdana"/>
                <a:ea typeface="Calibri"/>
                <a:cs typeface="Calibri"/>
              </a:rPr>
              <a:t>aizpildīšanas</a:t>
            </a:r>
            <a:endParaRPr lang="en-US" sz="1600">
              <a:latin typeface="Verdan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Verdan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35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248" y="484322"/>
            <a:ext cx="9019152" cy="11141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lv-LV">
                <a:latin typeface="Verdana"/>
                <a:ea typeface="Verdana"/>
              </a:rPr>
              <a:t>Vakcīnu un vakcinācijas piederumu </a:t>
            </a:r>
            <a:br>
              <a:rPr lang="lv-LV">
                <a:latin typeface="Verdana"/>
                <a:ea typeface="Verdana"/>
              </a:rPr>
            </a:br>
            <a:r>
              <a:rPr lang="lv-LV">
                <a:latin typeface="Verdana"/>
                <a:ea typeface="Verdana"/>
              </a:rPr>
              <a:t>krājumu pārvaldība ārstniecības iestādē </a:t>
            </a:r>
            <a:endParaRPr lang="lv-LV" b="0">
              <a:latin typeface="Verdana"/>
              <a:ea typeface="Verdana"/>
            </a:endParaRPr>
          </a:p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661CD41-EC87-DC32-18E0-B312D0500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79" y="2616551"/>
            <a:ext cx="6096000" cy="3711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83A6B7-E19E-3EDB-68D4-F332E9E11868}"/>
              </a:ext>
            </a:extLst>
          </p:cNvPr>
          <p:cNvSpPr txBox="1"/>
          <p:nvPr/>
        </p:nvSpPr>
        <p:spPr>
          <a:xfrm>
            <a:off x="6700808" y="1597244"/>
            <a:ext cx="5094217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latin typeface="Verdana"/>
                <a:ea typeface="Verdana"/>
                <a:cs typeface="Calibri"/>
              </a:rPr>
              <a:t>Biežāk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pieļautās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kļūdas</a:t>
            </a:r>
            <a:r>
              <a:rPr lang="en-US" sz="1400">
                <a:latin typeface="Verdana"/>
                <a:ea typeface="Verdana"/>
                <a:cs typeface="Calibri"/>
              </a:rPr>
              <a:t>:</a:t>
            </a:r>
          </a:p>
          <a:p>
            <a:pPr marL="285750" indent="-285750">
              <a:buFont typeface="Arial"/>
              <a:buChar char="•"/>
            </a:pPr>
            <a:endParaRPr lang="en-US" sz="1400">
              <a:latin typeface="Verdana"/>
              <a:ea typeface="Verdan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Calibri"/>
              </a:rPr>
              <a:t>Tico Vac </a:t>
            </a:r>
            <a:r>
              <a:rPr lang="en-US" sz="1400" err="1">
                <a:latin typeface="Verdana"/>
                <a:ea typeface="Verdana"/>
                <a:cs typeface="Calibri"/>
              </a:rPr>
              <a:t>vakcīna</a:t>
            </a:r>
            <a:r>
              <a:rPr lang="en-US" sz="1400">
                <a:latin typeface="Verdana"/>
                <a:ea typeface="Verdana"/>
                <a:cs typeface="Calibri"/>
              </a:rPr>
              <a:t>, kas </a:t>
            </a:r>
            <a:r>
              <a:rPr lang="en-US" sz="1400" err="1">
                <a:latin typeface="Verdana"/>
                <a:ea typeface="Verdana"/>
                <a:cs typeface="Calibri"/>
              </a:rPr>
              <a:t>ir</a:t>
            </a:r>
            <a:r>
              <a:rPr lang="en-US" sz="1400">
                <a:latin typeface="Verdana"/>
                <a:ea typeface="Verdana"/>
                <a:cs typeface="Calibri"/>
              </a:rPr>
              <a:t> </a:t>
            </a:r>
            <a:r>
              <a:rPr lang="en-US" sz="1400" b="1" err="1">
                <a:latin typeface="Verdana"/>
                <a:ea typeface="Verdana"/>
                <a:cs typeface="Calibri"/>
              </a:rPr>
              <a:t>valsts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apmaksāta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ir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tikai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bāreņiem</a:t>
            </a:r>
            <a:r>
              <a:rPr lang="en-US" sz="1400">
                <a:latin typeface="Verdana"/>
                <a:ea typeface="Verdana"/>
                <a:cs typeface="Calibri"/>
              </a:rPr>
              <a:t> un </a:t>
            </a:r>
            <a:r>
              <a:rPr lang="en-US" sz="1400" err="1">
                <a:latin typeface="Verdana"/>
                <a:ea typeface="Verdana"/>
                <a:cs typeface="Calibri"/>
              </a:rPr>
              <a:t>bērniem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kuri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ir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deklarēti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endēmiskajā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teritorijā</a:t>
            </a:r>
            <a:endParaRPr lang="en-US" sz="1400">
              <a:latin typeface="Verdana"/>
              <a:ea typeface="Verdana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400">
              <a:latin typeface="Verdana"/>
              <a:ea typeface="Verdan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err="1">
                <a:latin typeface="Verdana"/>
                <a:ea typeface="Verdana"/>
                <a:cs typeface="Calibri"/>
              </a:rPr>
              <a:t>Vakcīnas</a:t>
            </a:r>
            <a:r>
              <a:rPr lang="en-US" sz="1400">
                <a:latin typeface="Verdana"/>
                <a:ea typeface="Verdana"/>
                <a:cs typeface="Calibri"/>
              </a:rPr>
              <a:t> </a:t>
            </a:r>
            <a:r>
              <a:rPr lang="en-US" sz="1400" err="1">
                <a:latin typeface="Verdana"/>
                <a:ea typeface="Verdana"/>
                <a:cs typeface="Calibri"/>
              </a:rPr>
              <a:t>kuras</a:t>
            </a:r>
            <a:r>
              <a:rPr lang="en-US" sz="1400">
                <a:latin typeface="Verdana"/>
                <a:ea typeface="Verdana"/>
                <a:cs typeface="Calibri"/>
              </a:rPr>
              <a:t> </a:t>
            </a:r>
            <a:r>
              <a:rPr lang="en-US" sz="1400" err="1">
                <a:latin typeface="Verdana"/>
                <a:ea typeface="Verdana"/>
                <a:cs typeface="Calibri"/>
              </a:rPr>
              <a:t>valsts</a:t>
            </a:r>
            <a:r>
              <a:rPr lang="en-US" sz="1400">
                <a:latin typeface="Verdana"/>
                <a:ea typeface="Verdana"/>
                <a:cs typeface="Calibri"/>
              </a:rPr>
              <a:t> </a:t>
            </a:r>
            <a:r>
              <a:rPr lang="en-US" sz="1400" err="1">
                <a:latin typeface="Verdana"/>
                <a:ea typeface="Verdana"/>
                <a:cs typeface="Calibri"/>
              </a:rPr>
              <a:t>apmaksā</a:t>
            </a:r>
            <a:r>
              <a:rPr lang="en-US" sz="1400">
                <a:latin typeface="Verdana"/>
                <a:ea typeface="Verdana"/>
                <a:cs typeface="Calibri"/>
              </a:rPr>
              <a:t> </a:t>
            </a:r>
            <a:r>
              <a:rPr lang="en-US" sz="1400" err="1">
                <a:latin typeface="Verdana"/>
                <a:ea typeface="Verdana"/>
                <a:cs typeface="Calibri"/>
              </a:rPr>
              <a:t>daļēji</a:t>
            </a:r>
            <a:r>
              <a:rPr lang="en-US" sz="1400">
                <a:latin typeface="Verdana"/>
                <a:ea typeface="Verdana"/>
                <a:cs typeface="Calibri"/>
              </a:rPr>
              <a:t> </a:t>
            </a:r>
            <a:r>
              <a:rPr lang="en-US" sz="1400" err="1">
                <a:latin typeface="Verdana"/>
                <a:ea typeface="Verdana"/>
                <a:cs typeface="Calibri"/>
              </a:rPr>
              <a:t>piemēram</a:t>
            </a:r>
            <a:r>
              <a:rPr lang="en-US" sz="1400">
                <a:latin typeface="Verdana"/>
                <a:ea typeface="Verdana"/>
                <a:cs typeface="Calibri"/>
              </a:rPr>
              <a:t>, </a:t>
            </a:r>
            <a:r>
              <a:rPr lang="en-US" sz="1400" err="1">
                <a:latin typeface="Verdana"/>
                <a:ea typeface="Verdana"/>
                <a:cs typeface="Calibri"/>
              </a:rPr>
              <a:t>TicoVac</a:t>
            </a:r>
            <a:r>
              <a:rPr lang="en-US" sz="1400">
                <a:latin typeface="Verdana"/>
                <a:ea typeface="Verdana"/>
                <a:cs typeface="Calibri"/>
              </a:rPr>
              <a:t>, </a:t>
            </a:r>
            <a:r>
              <a:rPr lang="en-US" sz="1400" err="1">
                <a:latin typeface="Verdana"/>
                <a:ea typeface="Verdana"/>
                <a:cs typeface="Calibri"/>
              </a:rPr>
              <a:t>vakcinācijas</a:t>
            </a:r>
            <a:r>
              <a:rPr lang="en-US" sz="1400">
                <a:latin typeface="Verdana"/>
                <a:ea typeface="Verdana"/>
                <a:cs typeface="Calibri"/>
              </a:rPr>
              <a:t> </a:t>
            </a:r>
            <a:r>
              <a:rPr lang="en-US" sz="1400" err="1">
                <a:latin typeface="Verdana"/>
                <a:ea typeface="Verdana"/>
                <a:cs typeface="Calibri"/>
              </a:rPr>
              <a:t>faktā</a:t>
            </a:r>
            <a:r>
              <a:rPr lang="en-US" sz="1400">
                <a:latin typeface="Verdana"/>
                <a:ea typeface="Verdana"/>
                <a:cs typeface="Calibri"/>
              </a:rPr>
              <a:t> </a:t>
            </a:r>
            <a:r>
              <a:rPr lang="en-US" sz="1400" err="1">
                <a:latin typeface="Verdana"/>
                <a:ea typeface="Verdana"/>
                <a:cs typeface="Calibri"/>
              </a:rPr>
              <a:t>norāda</a:t>
            </a:r>
            <a:r>
              <a:rPr lang="en-US" sz="1400">
                <a:latin typeface="Verdana"/>
                <a:ea typeface="Verdana"/>
                <a:cs typeface="Calibri"/>
              </a:rPr>
              <a:t> </a:t>
            </a:r>
            <a:r>
              <a:rPr lang="en-US" sz="1400" err="1">
                <a:latin typeface="Verdana"/>
                <a:ea typeface="Verdana"/>
                <a:cs typeface="Calibri"/>
              </a:rPr>
              <a:t>maksātāju</a:t>
            </a:r>
            <a:r>
              <a:rPr lang="en-US" sz="1400">
                <a:latin typeface="Verdana"/>
                <a:ea typeface="Verdana"/>
                <a:cs typeface="Calibri"/>
              </a:rPr>
              <a:t> "</a:t>
            </a:r>
            <a:r>
              <a:rPr lang="en-US" sz="1400" err="1">
                <a:latin typeface="Verdana"/>
                <a:ea typeface="Verdana"/>
                <a:cs typeface="Calibri"/>
              </a:rPr>
              <a:t>Cits</a:t>
            </a:r>
            <a:r>
              <a:rPr lang="en-US" sz="1400">
                <a:latin typeface="Verdana"/>
                <a:ea typeface="Verdana"/>
                <a:cs typeface="Calibri"/>
              </a:rPr>
              <a:t>" </a:t>
            </a:r>
            <a:r>
              <a:rPr lang="en-US" sz="1400" err="1">
                <a:latin typeface="Verdana"/>
                <a:ea typeface="Verdana"/>
                <a:cs typeface="Calibri"/>
              </a:rPr>
              <a:t>vai</a:t>
            </a:r>
            <a:r>
              <a:rPr lang="en-US" sz="1400">
                <a:latin typeface="Verdana"/>
                <a:ea typeface="Verdana"/>
                <a:cs typeface="Calibri"/>
              </a:rPr>
              <a:t> "</a:t>
            </a:r>
            <a:r>
              <a:rPr lang="en-US" sz="1400" err="1">
                <a:latin typeface="Verdana"/>
                <a:ea typeface="Verdana"/>
                <a:cs typeface="Calibri"/>
              </a:rPr>
              <a:t>Pacients</a:t>
            </a:r>
            <a:r>
              <a:rPr lang="en-US" sz="1400">
                <a:latin typeface="Verdana"/>
                <a:ea typeface="Verdana"/>
                <a:cs typeface="Calibri"/>
              </a:rPr>
              <a:t>"</a:t>
            </a:r>
          </a:p>
          <a:p>
            <a:pPr marL="285750" indent="-285750">
              <a:buFont typeface="Arial"/>
              <a:buChar char="•"/>
            </a:pPr>
            <a:endParaRPr lang="en-US" sz="1400">
              <a:latin typeface="Verdana"/>
              <a:ea typeface="Verdan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Calibri"/>
              </a:rPr>
              <a:t>BCG </a:t>
            </a:r>
            <a:r>
              <a:rPr lang="en-US" sz="1400" err="1">
                <a:latin typeface="Verdana"/>
                <a:ea typeface="Verdana"/>
                <a:cs typeface="Calibri"/>
              </a:rPr>
              <a:t>vakcīnas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jaundzimušajiem</a:t>
            </a:r>
            <a:r>
              <a:rPr lang="en-US" sz="1400">
                <a:latin typeface="Verdana"/>
                <a:ea typeface="Verdana"/>
                <a:cs typeface="Calibri"/>
              </a:rPr>
              <a:t>, kas </a:t>
            </a:r>
            <a:r>
              <a:rPr lang="en-US" sz="1400" err="1">
                <a:latin typeface="Verdana"/>
                <a:ea typeface="Verdana"/>
                <a:cs typeface="Calibri"/>
              </a:rPr>
              <a:t>veiktas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dzemdību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nodaļās</a:t>
            </a:r>
            <a:r>
              <a:rPr lang="en-US" sz="1400">
                <a:latin typeface="Verdana"/>
                <a:ea typeface="Verdana"/>
                <a:cs typeface="Calibri"/>
              </a:rPr>
              <a:t> e-</a:t>
            </a:r>
            <a:r>
              <a:rPr lang="en-US" sz="1400" err="1">
                <a:latin typeface="Verdana"/>
                <a:ea typeface="Verdana"/>
                <a:cs typeface="Calibri"/>
              </a:rPr>
              <a:t>veselībā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meklē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pēc</a:t>
            </a:r>
            <a:r>
              <a:rPr lang="en-US" sz="1400">
                <a:latin typeface="Verdana"/>
                <a:ea typeface="Verdana"/>
                <a:cs typeface="Calibri"/>
              </a:rPr>
              <a:t> "</a:t>
            </a:r>
            <a:r>
              <a:rPr lang="en-US" sz="1400" err="1">
                <a:latin typeface="Verdana"/>
                <a:ea typeface="Verdana"/>
                <a:cs typeface="Calibri"/>
              </a:rPr>
              <a:t>jaundzimušā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identifikatora</a:t>
            </a:r>
            <a:r>
              <a:rPr lang="en-US" sz="1400">
                <a:latin typeface="Verdana"/>
                <a:ea typeface="Verdana"/>
                <a:cs typeface="Calibri"/>
              </a:rPr>
              <a:t>" un ĢĀ </a:t>
            </a:r>
            <a:r>
              <a:rPr lang="en-US" sz="1400" err="1">
                <a:latin typeface="Verdana"/>
                <a:ea typeface="Verdana"/>
                <a:cs typeface="Calibri"/>
              </a:rPr>
              <a:t>veic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pacienta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karšu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sapludināšanu</a:t>
            </a:r>
            <a:r>
              <a:rPr lang="en-US" sz="1400">
                <a:latin typeface="Verdana"/>
                <a:ea typeface="Verdana"/>
                <a:cs typeface="Calibri"/>
              </a:rPr>
              <a:t>. </a:t>
            </a:r>
            <a:r>
              <a:rPr lang="en-US" sz="1400" err="1">
                <a:latin typeface="Verdana"/>
                <a:ea typeface="Verdana"/>
                <a:cs typeface="Calibri"/>
              </a:rPr>
              <a:t>Tikai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gadījumos</a:t>
            </a:r>
            <a:r>
              <a:rPr lang="en-US" sz="1400">
                <a:latin typeface="Verdana"/>
                <a:ea typeface="Verdana"/>
                <a:cs typeface="Calibri"/>
              </a:rPr>
              <a:t>, </a:t>
            </a:r>
            <a:br>
              <a:rPr lang="en-US" sz="1400">
                <a:latin typeface="Verdana"/>
                <a:ea typeface="Verdana"/>
                <a:cs typeface="Calibri"/>
              </a:rPr>
            </a:br>
            <a:r>
              <a:rPr lang="en-US" sz="1400">
                <a:latin typeface="Verdana"/>
                <a:ea typeface="Verdana"/>
                <a:cs typeface="Calibri"/>
              </a:rPr>
              <a:t>ja </a:t>
            </a:r>
            <a:r>
              <a:rPr lang="en-US" sz="1400" err="1">
                <a:latin typeface="Verdana"/>
                <a:ea typeface="Verdana"/>
                <a:cs typeface="Calibri"/>
              </a:rPr>
              <a:t>šo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jaundzimušā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pacienta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karti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nevar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atlasīt</a:t>
            </a:r>
            <a:r>
              <a:rPr lang="en-US" sz="1400">
                <a:latin typeface="Verdana"/>
                <a:ea typeface="Verdana"/>
                <a:cs typeface="Calibri"/>
              </a:rPr>
              <a:t>, </a:t>
            </a:r>
            <a:r>
              <a:rPr lang="en-US" sz="1400" err="1">
                <a:latin typeface="Verdana"/>
                <a:ea typeface="Verdana"/>
                <a:cs typeface="Calibri"/>
              </a:rPr>
              <a:t>digitalizē</a:t>
            </a:r>
            <a:r>
              <a:rPr lang="en-US" sz="1400">
                <a:latin typeface="Verdana"/>
                <a:ea typeface="Verdana"/>
                <a:cs typeface="Calibri"/>
              </a:rPr>
              <a:t> BCG </a:t>
            </a:r>
            <a:r>
              <a:rPr lang="en-US" sz="1400" err="1">
                <a:latin typeface="Verdana"/>
                <a:ea typeface="Verdana"/>
                <a:cs typeface="Calibri"/>
              </a:rPr>
              <a:t>veikto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vakcinācijas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faktu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izvēloties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maksātāju</a:t>
            </a:r>
            <a:r>
              <a:rPr lang="en-US" sz="1400">
                <a:latin typeface="Verdana"/>
                <a:ea typeface="Verdana"/>
                <a:cs typeface="Calibri"/>
              </a:rPr>
              <a:t> "</a:t>
            </a:r>
            <a:r>
              <a:rPr lang="en-US" sz="1400" err="1">
                <a:latin typeface="Verdana"/>
                <a:ea typeface="Verdana"/>
                <a:cs typeface="Calibri"/>
              </a:rPr>
              <a:t>cits</a:t>
            </a:r>
            <a:r>
              <a:rPr lang="en-US" sz="1400">
                <a:latin typeface="Verdana"/>
                <a:ea typeface="Verdana"/>
                <a:cs typeface="Calibri"/>
              </a:rPr>
              <a:t>"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1400">
              <a:latin typeface="Verdana"/>
              <a:ea typeface="Verdan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err="1">
                <a:latin typeface="Verdana"/>
                <a:ea typeface="Verdana"/>
                <a:cs typeface="Calibri"/>
              </a:rPr>
              <a:t>Ievadot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valsts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apmaksātos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vakcinācijas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faktus</a:t>
            </a:r>
            <a:r>
              <a:rPr lang="en-US" sz="1400">
                <a:latin typeface="Verdana"/>
                <a:ea typeface="Verdana"/>
                <a:cs typeface="Calibri"/>
              </a:rPr>
              <a:t>, </a:t>
            </a:r>
            <a:r>
              <a:rPr lang="en-US" sz="1400" err="1">
                <a:latin typeface="Verdana"/>
                <a:ea typeface="Verdana"/>
                <a:cs typeface="Calibri"/>
              </a:rPr>
              <a:t>lūdzu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pievērst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uzmanību</a:t>
            </a:r>
            <a:r>
              <a:rPr lang="en-US" sz="1400">
                <a:latin typeface="Verdana"/>
                <a:ea typeface="Verdana"/>
                <a:cs typeface="Calibri"/>
              </a:rPr>
              <a:t> un </a:t>
            </a:r>
            <a:r>
              <a:rPr lang="en-US" sz="1400" err="1">
                <a:latin typeface="Verdana"/>
                <a:ea typeface="Verdana"/>
                <a:cs typeface="Calibri"/>
              </a:rPr>
              <a:t>izvēlēties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vienīgi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tos</a:t>
            </a:r>
            <a:r>
              <a:rPr lang="en-US" sz="1400">
                <a:latin typeface="Verdana"/>
                <a:ea typeface="Verdana"/>
                <a:cs typeface="Calibri"/>
              </a:rPr>
              <a:t> </a:t>
            </a:r>
            <a:r>
              <a:rPr lang="en-US" sz="1400" err="1">
                <a:latin typeface="Verdana"/>
                <a:ea typeface="Verdana"/>
                <a:cs typeface="Calibri"/>
              </a:rPr>
              <a:t>vakcīnu</a:t>
            </a:r>
            <a:r>
              <a:rPr lang="en-US" sz="1400">
                <a:latin typeface="Verdana"/>
                <a:ea typeface="Verdana"/>
                <a:cs typeface="Calibri"/>
              </a:rPr>
              <a:t> </a:t>
            </a:r>
            <a:r>
              <a:rPr lang="en-US" sz="1400" err="1">
                <a:latin typeface="Verdana"/>
                <a:ea typeface="Verdana"/>
                <a:cs typeface="Calibri"/>
              </a:rPr>
              <a:t>preparātus</a:t>
            </a:r>
            <a:r>
              <a:rPr lang="en-US" sz="1400">
                <a:latin typeface="Verdana"/>
                <a:ea typeface="Verdana"/>
                <a:cs typeface="Calibri"/>
              </a:rPr>
              <a:t> un </a:t>
            </a:r>
            <a:r>
              <a:rPr lang="en-US" sz="1400" err="1">
                <a:latin typeface="Verdana"/>
                <a:ea typeface="Verdana"/>
                <a:cs typeface="Calibri"/>
              </a:rPr>
              <a:t>sērijas</a:t>
            </a:r>
            <a:r>
              <a:rPr lang="en-US" sz="1400">
                <a:latin typeface="Verdana"/>
                <a:ea typeface="Verdana"/>
                <a:cs typeface="Calibri"/>
              </a:rPr>
              <a:t>, kas </a:t>
            </a:r>
            <a:r>
              <a:rPr lang="en-US" sz="1400" err="1">
                <a:latin typeface="Verdana"/>
                <a:ea typeface="Verdana"/>
                <a:cs typeface="Calibri"/>
              </a:rPr>
              <a:t>ir</a:t>
            </a:r>
            <a:r>
              <a:rPr lang="en-US" sz="1400">
                <a:latin typeface="Verdana"/>
                <a:ea typeface="Verdana"/>
                <a:cs typeface="Calibri"/>
              </a:rPr>
              <a:t> ĀI </a:t>
            </a:r>
            <a:r>
              <a:rPr lang="en-US" sz="1400" err="1">
                <a:latin typeface="Verdana"/>
                <a:ea typeface="Verdana"/>
                <a:cs typeface="Calibri"/>
              </a:rPr>
              <a:t>krājumos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15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41" y="2767378"/>
            <a:ext cx="11875883" cy="4084642"/>
          </a:xfrm>
        </p:spPr>
        <p:txBody>
          <a:bodyPr>
            <a:noAutofit/>
          </a:bodyPr>
          <a:lstStyle/>
          <a:p>
            <a:pPr algn="ctr"/>
            <a:r>
              <a:rPr lang="lv-LV" sz="2800">
                <a:latin typeface="Verdana"/>
                <a:ea typeface="Verdana"/>
              </a:rPr>
              <a:t>Iedzīvotājiem pieejamā informācija </a:t>
            </a:r>
            <a:br>
              <a:rPr lang="lv-LV" sz="2800">
                <a:latin typeface="Verdana"/>
                <a:ea typeface="Verdana"/>
              </a:rPr>
            </a:br>
            <a:r>
              <a:rPr lang="lv-LV" sz="2800">
                <a:latin typeface="Verdana"/>
                <a:ea typeface="Verdana"/>
              </a:rPr>
              <a:t>par saņemtajiem valsts apmaksātajiem pakalpojumiem</a:t>
            </a:r>
            <a:r>
              <a:rPr lang="lv-LV" sz="4400">
                <a:latin typeface="Verdana"/>
                <a:ea typeface="Verdana"/>
              </a:rPr>
              <a:t> </a:t>
            </a:r>
            <a:endParaRPr lang="lv-LV" sz="4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83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706B-C9AB-C770-B57A-37281AE2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383" y="729712"/>
            <a:ext cx="8128000" cy="687931"/>
          </a:xfrm>
        </p:spPr>
        <p:txBody>
          <a:bodyPr/>
          <a:lstStyle/>
          <a:p>
            <a:r>
              <a:rPr lang="lv-LV"/>
              <a:t>Stacionārā izraksta iesūtīšana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1354-D669-A981-96B3-EC3C8F3250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57B55F-B493-4D7D-BFFE-EEB9092E422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4" name="Picture 3" descr="A screenshot of a chat&#10;&#10;Description automatically generated">
            <a:extLst>
              <a:ext uri="{FF2B5EF4-FFF2-40B4-BE49-F238E27FC236}">
                <a16:creationId xmlns:a16="http://schemas.microsoft.com/office/drawing/2014/main" id="{7B5330A8-85DA-7E55-6ACE-63E0DCE10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82" y="2002670"/>
            <a:ext cx="4181475" cy="21907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CFECC67-A0CD-FA58-3AF8-737B77574E77}"/>
              </a:ext>
            </a:extLst>
          </p:cNvPr>
          <p:cNvSpPr txBox="1">
            <a:spLocks/>
          </p:cNvSpPr>
          <p:nvPr/>
        </p:nvSpPr>
        <p:spPr>
          <a:xfrm>
            <a:off x="534416" y="1667196"/>
            <a:ext cx="8128000" cy="1036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1600">
                <a:latin typeface="Verdana"/>
                <a:ea typeface="Verdana"/>
              </a:rPr>
              <a:t>Portālā eveseliba.gov.lv: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A240A8-B83A-D0FA-CA14-AE0F375EB16B}"/>
              </a:ext>
            </a:extLst>
          </p:cNvPr>
          <p:cNvSpPr txBox="1">
            <a:spLocks/>
          </p:cNvSpPr>
          <p:nvPr/>
        </p:nvSpPr>
        <p:spPr>
          <a:xfrm>
            <a:off x="534416" y="4376005"/>
            <a:ext cx="3309112" cy="1036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1600">
                <a:latin typeface="Verdana"/>
                <a:ea typeface="Verdana"/>
              </a:rPr>
              <a:t>Ārējās sistēmas: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0E2B37-B2E3-73A3-BEE7-20A11454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55" y="4788990"/>
            <a:ext cx="9767923" cy="193893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16BE18-5528-D880-0F6F-DDEA64851C8F}"/>
              </a:ext>
            </a:extLst>
          </p:cNvPr>
          <p:cNvGrpSpPr/>
          <p:nvPr/>
        </p:nvGrpSpPr>
        <p:grpSpPr>
          <a:xfrm>
            <a:off x="5075592" y="2001322"/>
            <a:ext cx="5225673" cy="2191072"/>
            <a:chOff x="5075592" y="2001322"/>
            <a:chExt cx="5225673" cy="2191072"/>
          </a:xfrm>
        </p:grpSpPr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9B88945E-6922-D6E2-F688-61AB243F0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5592" y="2001322"/>
              <a:ext cx="5225673" cy="2191072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B99A56B-6D9B-CE3F-C18A-E85A4282B71C}"/>
                </a:ext>
              </a:extLst>
            </p:cNvPr>
            <p:cNvSpPr/>
            <p:nvPr/>
          </p:nvSpPr>
          <p:spPr>
            <a:xfrm>
              <a:off x="7287769" y="2069010"/>
              <a:ext cx="2779776" cy="12555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98642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6028F-9536-AF1E-202F-B0A1195D2C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40203" y="6136964"/>
            <a:ext cx="416312" cy="304800"/>
          </a:xfrm>
        </p:spPr>
        <p:txBody>
          <a:bodyPr/>
          <a:lstStyle/>
          <a:p>
            <a:pPr>
              <a:defRPr/>
            </a:pPr>
            <a:fld id="{2F57B55F-B493-4D7D-BFFE-EEB9092E4226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72" name="Title 1">
            <a:extLst>
              <a:ext uri="{FF2B5EF4-FFF2-40B4-BE49-F238E27FC236}">
                <a16:creationId xmlns:a16="http://schemas.microsoft.com/office/drawing/2014/main" id="{04C98986-0D10-A531-511F-EA3B63B0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558" y="487429"/>
            <a:ext cx="6947381" cy="1075268"/>
          </a:xfrm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i="0" err="1">
                <a:solidFill>
                  <a:srgbClr val="000000"/>
                </a:solidFill>
                <a:effectLst/>
                <a:latin typeface="Verdana"/>
                <a:ea typeface="Verdana"/>
              </a:rPr>
              <a:t>Vēža</a:t>
            </a:r>
            <a:r>
              <a:rPr lang="en-US" i="0">
                <a:solidFill>
                  <a:srgbClr val="000000"/>
                </a:solidFill>
                <a:effectLst/>
                <a:latin typeface="Verdana"/>
                <a:ea typeface="Verdana"/>
              </a:rPr>
              <a:t> </a:t>
            </a:r>
            <a:r>
              <a:rPr lang="lv-LV" i="0">
                <a:solidFill>
                  <a:srgbClr val="000000"/>
                </a:solidFill>
                <a:effectLst/>
                <a:latin typeface="Verdana"/>
                <a:ea typeface="Verdana"/>
              </a:rPr>
              <a:t>p</a:t>
            </a:r>
            <a:r>
              <a:rPr lang="en-US" i="0" err="1">
                <a:solidFill>
                  <a:srgbClr val="000000"/>
                </a:solidFill>
                <a:effectLst/>
                <a:latin typeface="Verdana"/>
                <a:ea typeface="Verdana"/>
              </a:rPr>
              <a:t>acienta</a:t>
            </a:r>
            <a:r>
              <a:rPr lang="en-US" i="0">
                <a:solidFill>
                  <a:srgbClr val="000000"/>
                </a:solidFill>
                <a:effectLst/>
                <a:latin typeface="Verdana"/>
                <a:ea typeface="Verdana"/>
              </a:rPr>
              <a:t> </a:t>
            </a:r>
            <a:r>
              <a:rPr lang="lv-LV" i="0">
                <a:solidFill>
                  <a:srgbClr val="000000"/>
                </a:solidFill>
                <a:effectLst/>
                <a:latin typeface="Verdana"/>
                <a:ea typeface="Verdana"/>
              </a:rPr>
              <a:t>k</a:t>
            </a:r>
            <a:r>
              <a:rPr lang="en-US" i="0" err="1">
                <a:solidFill>
                  <a:srgbClr val="000000"/>
                </a:solidFill>
                <a:effectLst/>
                <a:latin typeface="Verdana"/>
                <a:ea typeface="Verdana"/>
              </a:rPr>
              <a:t>arte</a:t>
            </a:r>
            <a:endParaRPr lang="en-US">
              <a:latin typeface="Verdan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3F476C-B3CB-BDC0-A2C4-591FD6027E25}"/>
              </a:ext>
            </a:extLst>
          </p:cNvPr>
          <p:cNvGrpSpPr/>
          <p:nvPr/>
        </p:nvGrpSpPr>
        <p:grpSpPr>
          <a:xfrm>
            <a:off x="2786716" y="1112614"/>
            <a:ext cx="7478647" cy="2637947"/>
            <a:chOff x="208092" y="1271420"/>
            <a:chExt cx="7706814" cy="17566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9D32D09-CCA3-1F7D-AAB3-75D67201B59D}"/>
                </a:ext>
              </a:extLst>
            </p:cNvPr>
            <p:cNvSpPr/>
            <p:nvPr/>
          </p:nvSpPr>
          <p:spPr>
            <a:xfrm>
              <a:off x="208092" y="1395215"/>
              <a:ext cx="7706814" cy="1632889"/>
            </a:xfrm>
            <a:custGeom>
              <a:avLst/>
              <a:gdLst>
                <a:gd name="connsiteX0" fmla="*/ 0 w 7585266"/>
                <a:gd name="connsiteY0" fmla="*/ 0 h 1367646"/>
                <a:gd name="connsiteX1" fmla="*/ 7585266 w 7585266"/>
                <a:gd name="connsiteY1" fmla="*/ 0 h 1367646"/>
                <a:gd name="connsiteX2" fmla="*/ 7585266 w 7585266"/>
                <a:gd name="connsiteY2" fmla="*/ 1367646 h 1367646"/>
                <a:gd name="connsiteX3" fmla="*/ 0 w 7585266"/>
                <a:gd name="connsiteY3" fmla="*/ 1367646 h 1367646"/>
                <a:gd name="connsiteX4" fmla="*/ 0 w 7585266"/>
                <a:gd name="connsiteY4" fmla="*/ 0 h 136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5266" h="1367646">
                  <a:moveTo>
                    <a:pt x="0" y="0"/>
                  </a:moveTo>
                  <a:lnTo>
                    <a:pt x="7585266" y="0"/>
                  </a:lnTo>
                  <a:lnTo>
                    <a:pt x="7585266" y="1367646"/>
                  </a:lnTo>
                  <a:lnTo>
                    <a:pt x="0" y="1367646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88701" tIns="312420" rIns="588701" bIns="113792" numCol="1" spcCol="1270" anchor="t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lv-LV" sz="1200">
                <a:latin typeface="Verdana"/>
                <a:ea typeface="Verdana"/>
                <a:cs typeface="Calibri"/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lv-LV" sz="1100">
                  <a:latin typeface="Verdana"/>
                  <a:ea typeface="Verdana"/>
                  <a:cs typeface="Calibri"/>
                </a:rPr>
                <a:t>Uzlabot</a:t>
              </a:r>
              <a:r>
                <a:rPr lang="lv-LV" sz="1100" kern="1200">
                  <a:latin typeface="Verdana"/>
                  <a:ea typeface="Verdana"/>
                  <a:cs typeface="Calibri"/>
                </a:rPr>
                <a:t> veselības aprūpes politikas plānošanu</a:t>
              </a:r>
              <a:r>
                <a:rPr lang="lv-LV" sz="1100">
                  <a:latin typeface="Verdana"/>
                  <a:ea typeface="Verdana"/>
                  <a:cs typeface="Calibri"/>
                </a:rPr>
                <a:t>, nodrošinot </a:t>
              </a:r>
              <a:r>
                <a:rPr lang="lv-LV" sz="1100" kern="1200">
                  <a:latin typeface="Verdana"/>
                  <a:ea typeface="Verdana"/>
                  <a:cs typeface="Calibri"/>
                </a:rPr>
                <a:t>starptautiski salīdzināmu vēža pacientu datu uzkrāšanu, salīdzināšanu un analīzi atbilstoši audzēju kodēšanas aktuālajiem klasifikatoriem un starptautisko institūciju datu kvalitātes prasībām</a:t>
              </a:r>
              <a:r>
                <a:rPr lang="lv-LV" sz="1100">
                  <a:latin typeface="Verdana"/>
                  <a:ea typeface="Verdana"/>
                  <a:cs typeface="Calibri"/>
                </a:rPr>
                <a:t>.</a:t>
              </a:r>
              <a:endParaRPr lang="lv-LV" sz="1100">
                <a:cs typeface="Calibri"/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lv-LV" sz="1100">
                <a:latin typeface="Verdana"/>
                <a:ea typeface="Verdana"/>
                <a:cs typeface="Calibri"/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lv-LV" sz="1100">
                  <a:latin typeface="Verdana"/>
                  <a:ea typeface="Verdana"/>
                  <a:cs typeface="Calibri"/>
                </a:rPr>
                <a:t>Nodrošināt</a:t>
              </a:r>
              <a:r>
                <a:rPr lang="lv-LV" sz="1100" kern="1200">
                  <a:latin typeface="Verdana"/>
                  <a:ea typeface="Verdana"/>
                  <a:cs typeface="Calibri"/>
                </a:rPr>
                <a:t> "ievadi vienreiz" datu ievades principu, kas ļauj optimizēt datu ievades procesus ārstniecības iestādēs</a:t>
              </a:r>
              <a:r>
                <a:rPr lang="lv-LV" sz="1100">
                  <a:latin typeface="Verdana"/>
                  <a:ea typeface="Verdana"/>
                  <a:cs typeface="Calibri"/>
                </a:rPr>
                <a:t>. 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lv-LV" sz="1100">
                <a:latin typeface="Verdana"/>
                <a:ea typeface="Verdana"/>
                <a:cs typeface="Calibri"/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lv-LV" sz="1100">
                  <a:latin typeface="Verdana"/>
                  <a:ea typeface="Verdana"/>
                  <a:cs typeface="Calibri"/>
                </a:rPr>
                <a:t>Nodrošināt</a:t>
              </a:r>
              <a:r>
                <a:rPr lang="lv-LV" sz="1100" kern="1200">
                  <a:latin typeface="Verdana"/>
                  <a:ea typeface="Verdana"/>
                  <a:cs typeface="Calibri"/>
                </a:rPr>
                <a:t> vēža pacienta kartes datus tālākai datu analīzei statistikas vajadzībām</a:t>
              </a:r>
              <a:r>
                <a:rPr lang="lv-LV" sz="1100">
                  <a:latin typeface="Verdana"/>
                  <a:ea typeface="Verdana"/>
                  <a:cs typeface="Calibri"/>
                </a:rPr>
                <a:t>.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lv-LV" sz="1100">
                <a:latin typeface="Verdana"/>
                <a:ea typeface="Verdana"/>
                <a:cs typeface="Calibri"/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lv-LV" sz="1100">
                  <a:latin typeface="Verdana"/>
                  <a:ea typeface="Verdana"/>
                  <a:cs typeface="Calibri"/>
                </a:rPr>
                <a:t>Tehnoloģiski</a:t>
              </a:r>
              <a:r>
                <a:rPr lang="lv-LV" sz="1100" kern="1200">
                  <a:latin typeface="Verdana"/>
                  <a:ea typeface="Verdana"/>
                  <a:cs typeface="Calibri"/>
                </a:rPr>
                <a:t> realizētās HL7 FHIR standarta vadlīnijas uzlabos </a:t>
              </a:r>
              <a:r>
                <a:rPr lang="lv-LV" sz="1100">
                  <a:latin typeface="Verdana"/>
                  <a:ea typeface="Verdana"/>
                  <a:cs typeface="Calibri"/>
                </a:rPr>
                <a:t>E-veselības</a:t>
              </a:r>
              <a:r>
                <a:rPr lang="lv-LV" sz="1100" kern="1200">
                  <a:latin typeface="Verdana"/>
                  <a:ea typeface="Verdana"/>
                  <a:cs typeface="Calibri"/>
                </a:rPr>
                <a:t> sistēmas </a:t>
              </a:r>
              <a:br>
                <a:rPr lang="lv-LV" sz="1100">
                  <a:latin typeface="Verdana"/>
                  <a:ea typeface="Verdana"/>
                  <a:cs typeface="Calibri"/>
                </a:rPr>
              </a:br>
              <a:r>
                <a:rPr lang="lv-LV" sz="1100" kern="1200">
                  <a:latin typeface="Verdana"/>
                  <a:ea typeface="Verdana"/>
                  <a:cs typeface="Calibri"/>
                </a:rPr>
                <a:t>(</a:t>
              </a:r>
              <a:r>
                <a:rPr lang="lv-LV" sz="1100" kern="1200" err="1">
                  <a:latin typeface="Verdana"/>
                  <a:ea typeface="Verdana"/>
                  <a:cs typeface="Calibri"/>
                </a:rPr>
                <a:t>DigiVes</a:t>
              </a:r>
              <a:r>
                <a:rPr lang="lv-LV" sz="1100" kern="1200">
                  <a:latin typeface="Verdana"/>
                  <a:ea typeface="Verdana"/>
                  <a:cs typeface="Calibri"/>
                </a:rPr>
                <a:t> platformas) veiktspēju un pieejamību.</a:t>
              </a:r>
              <a:r>
                <a:rPr lang="lv-LV" sz="1100">
                  <a:latin typeface="Verdana"/>
                  <a:ea typeface="Verdana"/>
                  <a:cs typeface="Calibri"/>
                </a:rPr>
                <a:t> </a:t>
              </a:r>
              <a:endParaRPr lang="lv-LV" sz="1100" kern="1200">
                <a:latin typeface="Verdana"/>
                <a:ea typeface="Verdana"/>
                <a:cs typeface="Calibri"/>
              </a:endParaRPr>
            </a:p>
            <a:p>
              <a:pPr marL="0" lvl="1" indent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lv-LV" sz="1400" kern="1200">
                <a:latin typeface="Calibri"/>
                <a:cs typeface="Calibri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9AF3FD-9ADF-5AE1-1E25-E5FB1B863777}"/>
                </a:ext>
              </a:extLst>
            </p:cNvPr>
            <p:cNvSpPr/>
            <p:nvPr/>
          </p:nvSpPr>
          <p:spPr>
            <a:xfrm>
              <a:off x="697296" y="1271420"/>
              <a:ext cx="3223589" cy="243569"/>
            </a:xfrm>
            <a:custGeom>
              <a:avLst/>
              <a:gdLst>
                <a:gd name="connsiteX0" fmla="*/ 0 w 5309686"/>
                <a:gd name="connsiteY0" fmla="*/ 79604 h 477613"/>
                <a:gd name="connsiteX1" fmla="*/ 79604 w 5309686"/>
                <a:gd name="connsiteY1" fmla="*/ 0 h 477613"/>
                <a:gd name="connsiteX2" fmla="*/ 5230082 w 5309686"/>
                <a:gd name="connsiteY2" fmla="*/ 0 h 477613"/>
                <a:gd name="connsiteX3" fmla="*/ 5309686 w 5309686"/>
                <a:gd name="connsiteY3" fmla="*/ 79604 h 477613"/>
                <a:gd name="connsiteX4" fmla="*/ 5309686 w 5309686"/>
                <a:gd name="connsiteY4" fmla="*/ 398009 h 477613"/>
                <a:gd name="connsiteX5" fmla="*/ 5230082 w 5309686"/>
                <a:gd name="connsiteY5" fmla="*/ 477613 h 477613"/>
                <a:gd name="connsiteX6" fmla="*/ 79604 w 5309686"/>
                <a:gd name="connsiteY6" fmla="*/ 477613 h 477613"/>
                <a:gd name="connsiteX7" fmla="*/ 0 w 5309686"/>
                <a:gd name="connsiteY7" fmla="*/ 398009 h 477613"/>
                <a:gd name="connsiteX8" fmla="*/ 0 w 5309686"/>
                <a:gd name="connsiteY8" fmla="*/ 79604 h 47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9686" h="477613">
                  <a:moveTo>
                    <a:pt x="0" y="79604"/>
                  </a:moveTo>
                  <a:cubicBezTo>
                    <a:pt x="0" y="35640"/>
                    <a:pt x="35640" y="0"/>
                    <a:pt x="79604" y="0"/>
                  </a:cubicBezTo>
                  <a:lnTo>
                    <a:pt x="5230082" y="0"/>
                  </a:lnTo>
                  <a:cubicBezTo>
                    <a:pt x="5274046" y="0"/>
                    <a:pt x="5309686" y="35640"/>
                    <a:pt x="5309686" y="79604"/>
                  </a:cubicBezTo>
                  <a:lnTo>
                    <a:pt x="5309686" y="398009"/>
                  </a:lnTo>
                  <a:cubicBezTo>
                    <a:pt x="5309686" y="441973"/>
                    <a:pt x="5274046" y="477613"/>
                    <a:pt x="5230082" y="477613"/>
                  </a:cubicBezTo>
                  <a:lnTo>
                    <a:pt x="79604" y="477613"/>
                  </a:lnTo>
                  <a:cubicBezTo>
                    <a:pt x="35640" y="477613"/>
                    <a:pt x="0" y="441973"/>
                    <a:pt x="0" y="398009"/>
                  </a:cubicBezTo>
                  <a:lnTo>
                    <a:pt x="0" y="79604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24008" tIns="23315" rIns="224008" bIns="23315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err="1">
                  <a:latin typeface="Verdana"/>
                  <a:ea typeface="Calibri" panose="020F0502020204030204" pitchFamily="34" charset="0"/>
                  <a:cs typeface="Calibri"/>
                </a:rPr>
                <a:t>Sasniedzamie</a:t>
              </a:r>
              <a:r>
                <a:rPr lang="en-US" sz="1400" b="1" kern="1200">
                  <a:latin typeface="Verdana"/>
                  <a:ea typeface="Calibri" panose="020F0502020204030204" pitchFamily="34" charset="0"/>
                  <a:cs typeface="Calibri"/>
                </a:rPr>
                <a:t> m</a:t>
              </a:r>
              <a:r>
                <a:rPr lang="lv-LV" sz="1400" b="1" kern="1200" err="1">
                  <a:latin typeface="Verdana"/>
                  <a:ea typeface="Calibri" panose="020F0502020204030204" pitchFamily="34" charset="0"/>
                  <a:cs typeface="Calibri"/>
                </a:rPr>
                <a:t>ērķ</a:t>
              </a:r>
              <a:r>
                <a:rPr lang="en-US" sz="1400" b="1" kern="1200" err="1">
                  <a:latin typeface="Verdana"/>
                  <a:ea typeface="Calibri" panose="020F0502020204030204" pitchFamily="34" charset="0"/>
                  <a:cs typeface="Calibri"/>
                </a:rPr>
                <a:t>i</a:t>
              </a:r>
              <a:endParaRPr lang="lv-LV" sz="1400" b="1" kern="1200">
                <a:latin typeface="Verdana"/>
                <a:ea typeface="Calibri" panose="020F0502020204030204" pitchFamily="34" charset="0"/>
                <a:cs typeface="Calibri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F1EBC1-6E67-F300-1652-6F1239447272}"/>
              </a:ext>
            </a:extLst>
          </p:cNvPr>
          <p:cNvSpPr/>
          <p:nvPr/>
        </p:nvSpPr>
        <p:spPr>
          <a:xfrm>
            <a:off x="250123" y="4292755"/>
            <a:ext cx="2838089" cy="24463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lv-LV" sz="1100" b="1">
                <a:latin typeface="Verdana"/>
                <a:ea typeface="Verdana"/>
                <a:cs typeface="Times New Roman"/>
              </a:rPr>
              <a:t>E-veselībā</a:t>
            </a:r>
          </a:p>
          <a:p>
            <a:endParaRPr lang="lv-LV" sz="1100" b="1">
              <a:latin typeface="Verdana"/>
              <a:ea typeface="Verdana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100">
                <a:latin typeface="Verdana"/>
                <a:ea typeface="Verdana"/>
                <a:cs typeface="Times New Roman"/>
              </a:rPr>
              <a:t>40+ jauni klasifikatori atbilstoši SSK-O-3.2 un TNM8</a:t>
            </a:r>
            <a:endParaRPr lang="lv-LV" sz="1100">
              <a:latin typeface="Verdana"/>
              <a:ea typeface="Verdana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100">
              <a:latin typeface="Verdana"/>
              <a:ea typeface="Verdana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100">
                <a:latin typeface="Verdana"/>
                <a:ea typeface="Verdana"/>
                <a:cs typeface="Times New Roman"/>
              </a:rPr>
              <a:t>API datu apmaiņai un FHIR HL7 profili (</a:t>
            </a:r>
            <a:r>
              <a:rPr lang="lv-LV" sz="1100">
                <a:latin typeface="Verdana"/>
                <a:ea typeface="Calibri" panose="020F0502020204030204" pitchFamily="34" charset="0"/>
                <a:cs typeface="Calibri"/>
              </a:rPr>
              <a:t>Pacienta demogrāfijas dati, Diagnozes pamatdati, slimības gaita, Pamatdati par ārstēšanu)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100">
              <a:latin typeface="Verdana"/>
              <a:ea typeface="Calibri" panose="020F0502020204030204" pitchFamily="34" charset="0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100">
                <a:latin typeface="Verdana"/>
                <a:ea typeface="Calibri" panose="020F0502020204030204" pitchFamily="34" charset="0"/>
                <a:cs typeface="Calibri"/>
              </a:rPr>
              <a:t>  API datu izgūšanai uz BI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9D5B7E-528D-8A2C-501A-B6C9A3C99DEF}"/>
              </a:ext>
            </a:extLst>
          </p:cNvPr>
          <p:cNvSpPr/>
          <p:nvPr/>
        </p:nvSpPr>
        <p:spPr>
          <a:xfrm>
            <a:off x="3259178" y="4298972"/>
            <a:ext cx="2838090" cy="2446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1100" b="1" err="1">
                <a:latin typeface="Verdana"/>
                <a:ea typeface="Calibri" panose="020F0502020204030204" pitchFamily="34" charset="0"/>
                <a:cs typeface="Calibri"/>
              </a:rPr>
              <a:t>Vēža</a:t>
            </a:r>
            <a:r>
              <a:rPr lang="en-US" sz="1100" b="1">
                <a:latin typeface="Verdana"/>
                <a:ea typeface="Calibri" panose="020F0502020204030204" pitchFamily="34" charset="0"/>
                <a:cs typeface="Calibri"/>
              </a:rPr>
              <a:t> </a:t>
            </a:r>
            <a:r>
              <a:rPr lang="en-US" sz="1100" b="1" err="1">
                <a:latin typeface="Verdana"/>
                <a:ea typeface="Calibri" panose="020F0502020204030204" pitchFamily="34" charset="0"/>
                <a:cs typeface="Calibri"/>
              </a:rPr>
              <a:t>pacienta</a:t>
            </a:r>
            <a:r>
              <a:rPr lang="en-US" sz="1100" b="1">
                <a:latin typeface="Verdana"/>
                <a:ea typeface="Calibri" panose="020F0502020204030204" pitchFamily="34" charset="0"/>
                <a:cs typeface="Calibri"/>
              </a:rPr>
              <a:t> </a:t>
            </a:r>
            <a:r>
              <a:rPr lang="en-US" sz="1100" b="1" err="1">
                <a:latin typeface="Verdana"/>
                <a:ea typeface="Calibri" panose="020F0502020204030204" pitchFamily="34" charset="0"/>
                <a:cs typeface="Calibri"/>
              </a:rPr>
              <a:t>karte</a:t>
            </a:r>
            <a:r>
              <a:rPr lang="en-US" sz="1100">
                <a:latin typeface="Verdana"/>
                <a:ea typeface="Calibri" panose="020F0502020204030204" pitchFamily="34" charset="0"/>
                <a:cs typeface="Calibri"/>
              </a:rPr>
              <a:t> </a:t>
            </a:r>
            <a:endParaRPr lang="en-US" sz="1100">
              <a:latin typeface="Calibri"/>
              <a:ea typeface="Verdana"/>
              <a:cs typeface="Calibri"/>
            </a:endParaRPr>
          </a:p>
          <a:p>
            <a:endParaRPr lang="en-US" sz="1100">
              <a:latin typeface="Verdana"/>
              <a:ea typeface="Calibri" panose="020F0502020204030204" pitchFamily="34" charset="0"/>
              <a:cs typeface="Calibri"/>
            </a:endParaRPr>
          </a:p>
          <a:p>
            <a:r>
              <a:rPr lang="en-US" sz="1100">
                <a:latin typeface="Verdana"/>
                <a:ea typeface="Calibri" panose="020F0502020204030204" pitchFamily="34" charset="0"/>
                <a:cs typeface="Calibri"/>
              </a:rPr>
              <a:t>Ā</a:t>
            </a:r>
            <a:r>
              <a:rPr lang="lv-LV" sz="1100" err="1">
                <a:latin typeface="Verdana"/>
                <a:ea typeface="Calibri" panose="020F0502020204030204" pitchFamily="34" charset="0"/>
                <a:cs typeface="Calibri"/>
              </a:rPr>
              <a:t>rstniecības</a:t>
            </a:r>
            <a:r>
              <a:rPr lang="lv-LV" sz="1100">
                <a:latin typeface="Verdana"/>
                <a:ea typeface="Calibri" panose="020F0502020204030204" pitchFamily="34" charset="0"/>
                <a:cs typeface="Calibri"/>
              </a:rPr>
              <a:t> personām (vai ārstniecības palīgpersonālam)</a:t>
            </a:r>
            <a:r>
              <a:rPr lang="en-GB" sz="1100">
                <a:latin typeface="Verdana"/>
                <a:ea typeface="Calibri" panose="020F0502020204030204" pitchFamily="34" charset="0"/>
                <a:cs typeface="Calibri"/>
              </a:rPr>
              <a:t> </a:t>
            </a:r>
            <a:r>
              <a:rPr lang="en-GB" sz="1100" err="1">
                <a:latin typeface="Verdana"/>
                <a:ea typeface="Calibri" panose="020F0502020204030204" pitchFamily="34" charset="0"/>
                <a:cs typeface="Calibri"/>
              </a:rPr>
              <a:t>nodrošināta</a:t>
            </a:r>
            <a:r>
              <a:rPr lang="lv-LV" sz="1100">
                <a:latin typeface="Verdana"/>
                <a:ea typeface="Calibri" panose="020F0502020204030204" pitchFamily="34" charset="0"/>
                <a:cs typeface="Calibri"/>
              </a:rPr>
              <a:t> </a:t>
            </a:r>
            <a:r>
              <a:rPr lang="en-GB" sz="1100" err="1">
                <a:latin typeface="Verdana"/>
                <a:ea typeface="Calibri" panose="020F0502020204030204" pitchFamily="34" charset="0"/>
                <a:cs typeface="Calibri"/>
              </a:rPr>
              <a:t>iespēja</a:t>
            </a:r>
            <a:r>
              <a:rPr lang="en-GB" sz="1100">
                <a:latin typeface="Verdana"/>
                <a:ea typeface="Calibri" panose="020F0502020204030204" pitchFamily="34" charset="0"/>
                <a:cs typeface="Calibri"/>
              </a:rPr>
              <a:t> </a:t>
            </a:r>
            <a:r>
              <a:rPr lang="lv-LV" sz="1100">
                <a:latin typeface="Verdana"/>
                <a:ea typeface="Calibri" panose="020F0502020204030204" pitchFamily="34" charset="0"/>
                <a:cs typeface="Calibri"/>
              </a:rPr>
              <a:t>sniegt, labot un papildināt datus par atklātajiem onkoloģiskajiem saslimšanas gadījumiem</a:t>
            </a:r>
            <a:r>
              <a:rPr lang="en-GB" sz="1100">
                <a:latin typeface="Verdana"/>
                <a:ea typeface="Calibri" panose="020F0502020204030204" pitchFamily="34" charset="0"/>
                <a:cs typeface="Calibri"/>
              </a:rPr>
              <a:t>, </a:t>
            </a:r>
            <a:r>
              <a:rPr lang="lv-LV" sz="1100">
                <a:latin typeface="Verdana"/>
                <a:ea typeface="Calibri" panose="020F0502020204030204" pitchFamily="34" charset="0"/>
                <a:cs typeface="Calibri"/>
              </a:rPr>
              <a:t>izgūt </a:t>
            </a:r>
            <a:endParaRPr lang="en-GB" sz="1100">
              <a:latin typeface="Calibri"/>
              <a:ea typeface="Verdana"/>
              <a:cs typeface="Calibri"/>
            </a:endParaRPr>
          </a:p>
          <a:p>
            <a:r>
              <a:rPr lang="lv-LV" sz="1100">
                <a:latin typeface="Verdana"/>
                <a:ea typeface="Calibri" panose="020F0502020204030204" pitchFamily="34" charset="0"/>
                <a:cs typeface="Calibri"/>
              </a:rPr>
              <a:t>un analizēt Vēža pacienta kartes datus</a:t>
            </a:r>
            <a:r>
              <a:rPr lang="en-GB" sz="1100">
                <a:latin typeface="Verdana"/>
                <a:ea typeface="Calibri" panose="020F0502020204030204" pitchFamily="34" charset="0"/>
                <a:cs typeface="Calibri"/>
              </a:rPr>
              <a:t>.</a:t>
            </a:r>
            <a:endParaRPr lang="en-GB" sz="1100">
              <a:latin typeface="Calibri"/>
              <a:ea typeface="Verdana"/>
              <a:cs typeface="Calibri"/>
            </a:endParaRPr>
          </a:p>
          <a:p>
            <a:br>
              <a:rPr lang="en-GB" sz="1100">
                <a:latin typeface="Verdana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100" err="1">
                <a:latin typeface="Verdana"/>
                <a:ea typeface="Calibri" panose="020F0502020204030204" pitchFamily="34" charset="0"/>
                <a:cs typeface="Calibri"/>
              </a:rPr>
              <a:t>Grozījumi</a:t>
            </a:r>
            <a:r>
              <a:rPr lang="en-GB" sz="1100">
                <a:latin typeface="Verdana"/>
                <a:ea typeface="Calibri" panose="020F0502020204030204" pitchFamily="34" charset="0"/>
                <a:cs typeface="Calibri"/>
              </a:rPr>
              <a:t> MK Nr. 134 </a:t>
            </a:r>
            <a:r>
              <a:rPr lang="en-GB" sz="1100" err="1">
                <a:latin typeface="Verdana"/>
                <a:ea typeface="Calibri" panose="020F0502020204030204" pitchFamily="34" charset="0"/>
                <a:cs typeface="Calibri"/>
              </a:rPr>
              <a:t>noteikumos</a:t>
            </a:r>
            <a:endParaRPr lang="en-GB" sz="1100">
              <a:latin typeface="Verdana"/>
              <a:ea typeface="Calibri" panose="020F0502020204030204" pitchFamily="34" charset="0"/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46D22E-B2FD-677D-B896-8C95D41FB7D3}"/>
              </a:ext>
            </a:extLst>
          </p:cNvPr>
          <p:cNvSpPr/>
          <p:nvPr/>
        </p:nvSpPr>
        <p:spPr>
          <a:xfrm>
            <a:off x="6245921" y="4292547"/>
            <a:ext cx="2674194" cy="24336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en-GB" sz="1400" b="1">
              <a:latin typeface="Calibri"/>
              <a:ea typeface="Calibri"/>
              <a:cs typeface="Calibri"/>
            </a:endParaRPr>
          </a:p>
          <a:p>
            <a:endParaRPr lang="en-GB" sz="1100" b="1">
              <a:latin typeface="Verdana"/>
              <a:ea typeface="Calibri"/>
              <a:cs typeface="Calibri"/>
            </a:endParaRPr>
          </a:p>
          <a:p>
            <a:endParaRPr lang="en-GB" sz="1100" b="1">
              <a:latin typeface="Verdana"/>
              <a:ea typeface="Calibri"/>
              <a:cs typeface="Calibri"/>
            </a:endParaRPr>
          </a:p>
          <a:p>
            <a:r>
              <a:rPr lang="en-GB" sz="1100" b="1" err="1">
                <a:latin typeface="Verdana"/>
                <a:ea typeface="Calibri"/>
                <a:cs typeface="Calibri"/>
              </a:rPr>
              <a:t>Pārraudzības</a:t>
            </a:r>
            <a:r>
              <a:rPr lang="en-GB" sz="1100" b="1">
                <a:latin typeface="Verdana"/>
                <a:ea typeface="Calibri"/>
                <a:cs typeface="Calibri"/>
              </a:rPr>
              <a:t> </a:t>
            </a:r>
            <a:r>
              <a:rPr lang="en-GB" sz="1100" b="1" err="1">
                <a:latin typeface="Verdana"/>
                <a:ea typeface="Calibri"/>
                <a:cs typeface="Calibri"/>
              </a:rPr>
              <a:t>portāls</a:t>
            </a:r>
            <a:r>
              <a:rPr lang="en-GB" sz="1100" b="1">
                <a:latin typeface="Verdana"/>
                <a:ea typeface="Calibri"/>
                <a:cs typeface="Calibri"/>
              </a:rPr>
              <a:t> SPKC</a:t>
            </a:r>
            <a:endParaRPr lang="en-GB" sz="1100">
              <a:latin typeface="Verdana"/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lv-LV" altLang="en-US" sz="1100">
              <a:latin typeface="Verdana"/>
              <a:ea typeface="Calibri" panose="020F0502020204030204" pitchFamily="34" charset="0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altLang="en-US" sz="1100">
                <a:latin typeface="Verdana"/>
                <a:ea typeface="Calibri" panose="020F0502020204030204" pitchFamily="34" charset="0"/>
                <a:cs typeface="Calibri"/>
              </a:rPr>
              <a:t>Datu ievadei – ja </a:t>
            </a:r>
            <a:r>
              <a:rPr lang="en-GB" altLang="en-US" sz="1100" err="1">
                <a:latin typeface="Verdana"/>
                <a:ea typeface="Calibri" panose="020F0502020204030204" pitchFamily="34" charset="0"/>
                <a:cs typeface="Calibri"/>
              </a:rPr>
              <a:t>onkoloģiskā</a:t>
            </a:r>
            <a:r>
              <a:rPr lang="en-GB" altLang="en-US" sz="1100">
                <a:latin typeface="Verdana"/>
                <a:ea typeface="Calibri" panose="020F0502020204030204" pitchFamily="34" charset="0"/>
                <a:cs typeface="Calibri"/>
              </a:rPr>
              <a:t> </a:t>
            </a:r>
            <a:r>
              <a:rPr lang="en-GB" altLang="en-US" sz="1100" err="1">
                <a:latin typeface="Verdana"/>
                <a:ea typeface="Calibri" panose="020F0502020204030204" pitchFamily="34" charset="0"/>
                <a:cs typeface="Calibri"/>
              </a:rPr>
              <a:t>saslimšana</a:t>
            </a:r>
            <a:r>
              <a:rPr lang="lv-LV" altLang="en-US" sz="1100">
                <a:latin typeface="Verdana"/>
                <a:ea typeface="Calibri" panose="020F0502020204030204" pitchFamily="34" charset="0"/>
                <a:cs typeface="Calibri"/>
              </a:rPr>
              <a:t> pacientam atklāts pēc nāves.</a:t>
            </a:r>
            <a:br>
              <a:rPr lang="lv-LV" altLang="en-US" sz="1100">
                <a:latin typeface="Verdana"/>
                <a:ea typeface="Calibri" panose="020F0502020204030204" pitchFamily="34" charset="0"/>
                <a:cs typeface="Calibri"/>
              </a:rPr>
            </a:br>
            <a:endParaRPr lang="lv-LV" sz="1100">
              <a:latin typeface="Verdana"/>
              <a:ea typeface="Verdana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altLang="en-US" sz="1100">
                <a:latin typeface="Verdana"/>
                <a:ea typeface="Calibri" panose="020F0502020204030204" pitchFamily="34" charset="0"/>
                <a:cs typeface="Calibri"/>
              </a:rPr>
              <a:t>Datu kvalitātes uzraudzībai un pārbaudei, reģistra uzturēšanai. </a:t>
            </a:r>
            <a:br>
              <a:rPr lang="lv-LV" altLang="en-US" sz="1100">
                <a:latin typeface="Verdana"/>
                <a:ea typeface="Calibri" panose="020F0502020204030204" pitchFamily="34" charset="0"/>
                <a:cs typeface="Calibri"/>
              </a:rPr>
            </a:br>
            <a:endParaRPr lang="en-GB" altLang="en-US" sz="1100">
              <a:latin typeface="Verdana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err="1">
                <a:latin typeface="Verdana"/>
                <a:ea typeface="Calibri" panose="020F0502020204030204" pitchFamily="34" charset="0"/>
                <a:cs typeface="Calibri"/>
              </a:rPr>
              <a:t>Atgriezeniskās</a:t>
            </a:r>
            <a:r>
              <a:rPr lang="en-GB" sz="1100">
                <a:latin typeface="Verdana"/>
                <a:ea typeface="Calibri" panose="020F0502020204030204" pitchFamily="34" charset="0"/>
                <a:cs typeface="Calibri"/>
              </a:rPr>
              <a:t> </a:t>
            </a:r>
            <a:r>
              <a:rPr lang="en-GB" sz="1100" err="1">
                <a:latin typeface="Verdana"/>
                <a:ea typeface="Calibri" panose="020F0502020204030204" pitchFamily="34" charset="0"/>
                <a:cs typeface="Calibri"/>
              </a:rPr>
              <a:t>saites</a:t>
            </a:r>
            <a:r>
              <a:rPr lang="en-GB" sz="1100">
                <a:latin typeface="Verdana"/>
                <a:ea typeface="Calibri" panose="020F0502020204030204" pitchFamily="34" charset="0"/>
                <a:cs typeface="Calibri"/>
              </a:rPr>
              <a:t> ĀI par </a:t>
            </a:r>
            <a:r>
              <a:rPr lang="en-GB" sz="1100" err="1">
                <a:latin typeface="Verdana"/>
                <a:ea typeface="Calibri" panose="020F0502020204030204" pitchFamily="34" charset="0"/>
                <a:cs typeface="Calibri"/>
              </a:rPr>
              <a:t>kļūdainajām</a:t>
            </a:r>
            <a:r>
              <a:rPr lang="en-GB" sz="1100">
                <a:latin typeface="Verdana"/>
                <a:ea typeface="Calibri" panose="020F0502020204030204" pitchFamily="34" charset="0"/>
                <a:cs typeface="Calibri"/>
              </a:rPr>
              <a:t> </a:t>
            </a:r>
            <a:r>
              <a:rPr lang="en-GB" sz="1100" err="1">
                <a:latin typeface="Verdana"/>
                <a:ea typeface="Calibri" panose="020F0502020204030204" pitchFamily="34" charset="0"/>
                <a:cs typeface="Calibri"/>
              </a:rPr>
              <a:t>kartēm</a:t>
            </a:r>
            <a:r>
              <a:rPr lang="en-GB" sz="1100">
                <a:latin typeface="Verdana"/>
                <a:ea typeface="Calibri" panose="020F0502020204030204" pitchFamily="34" charset="0"/>
                <a:cs typeface="Calibri"/>
              </a:rPr>
              <a:t> </a:t>
            </a:r>
            <a:r>
              <a:rPr lang="en-GB" sz="1100" err="1">
                <a:latin typeface="Verdana"/>
                <a:ea typeface="Calibri" panose="020F0502020204030204" pitchFamily="34" charset="0"/>
                <a:cs typeface="Calibri"/>
              </a:rPr>
              <a:t>nodrošināšana</a:t>
            </a:r>
            <a:endParaRPr lang="en-GB" sz="1100">
              <a:latin typeface="Verdana"/>
              <a:ea typeface="Calibri" panose="020F0502020204030204" pitchFamily="34" charset="0"/>
              <a:cs typeface="Calibri"/>
            </a:endParaRPr>
          </a:p>
          <a:p>
            <a:endParaRPr lang="en-GB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eform: Shape 12">
            <a:extLst>
              <a:ext uri="{FF2B5EF4-FFF2-40B4-BE49-F238E27FC236}">
                <a16:creationId xmlns:a16="http://schemas.microsoft.com/office/drawing/2014/main" id="{0AD4E4AC-2BC3-D08F-9962-C36152741C03}"/>
              </a:ext>
            </a:extLst>
          </p:cNvPr>
          <p:cNvSpPr/>
          <p:nvPr/>
        </p:nvSpPr>
        <p:spPr>
          <a:xfrm>
            <a:off x="359253" y="4001541"/>
            <a:ext cx="2689102" cy="350255"/>
          </a:xfrm>
          <a:custGeom>
            <a:avLst/>
            <a:gdLst>
              <a:gd name="connsiteX0" fmla="*/ 0 w 5309686"/>
              <a:gd name="connsiteY0" fmla="*/ 79604 h 477613"/>
              <a:gd name="connsiteX1" fmla="*/ 79604 w 5309686"/>
              <a:gd name="connsiteY1" fmla="*/ 0 h 477613"/>
              <a:gd name="connsiteX2" fmla="*/ 5230082 w 5309686"/>
              <a:gd name="connsiteY2" fmla="*/ 0 h 477613"/>
              <a:gd name="connsiteX3" fmla="*/ 5309686 w 5309686"/>
              <a:gd name="connsiteY3" fmla="*/ 79604 h 477613"/>
              <a:gd name="connsiteX4" fmla="*/ 5309686 w 5309686"/>
              <a:gd name="connsiteY4" fmla="*/ 398009 h 477613"/>
              <a:gd name="connsiteX5" fmla="*/ 5230082 w 5309686"/>
              <a:gd name="connsiteY5" fmla="*/ 477613 h 477613"/>
              <a:gd name="connsiteX6" fmla="*/ 79604 w 5309686"/>
              <a:gd name="connsiteY6" fmla="*/ 477613 h 477613"/>
              <a:gd name="connsiteX7" fmla="*/ 0 w 5309686"/>
              <a:gd name="connsiteY7" fmla="*/ 398009 h 477613"/>
              <a:gd name="connsiteX8" fmla="*/ 0 w 5309686"/>
              <a:gd name="connsiteY8" fmla="*/ 79604 h 47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9686" h="477613">
                <a:moveTo>
                  <a:pt x="0" y="79604"/>
                </a:moveTo>
                <a:cubicBezTo>
                  <a:pt x="0" y="35640"/>
                  <a:pt x="35640" y="0"/>
                  <a:pt x="79604" y="0"/>
                </a:cubicBezTo>
                <a:lnTo>
                  <a:pt x="5230082" y="0"/>
                </a:lnTo>
                <a:cubicBezTo>
                  <a:pt x="5274046" y="0"/>
                  <a:pt x="5309686" y="35640"/>
                  <a:pt x="5309686" y="79604"/>
                </a:cubicBezTo>
                <a:lnTo>
                  <a:pt x="5309686" y="398009"/>
                </a:lnTo>
                <a:cubicBezTo>
                  <a:pt x="5309686" y="441973"/>
                  <a:pt x="5274046" y="477613"/>
                  <a:pt x="5230082" y="477613"/>
                </a:cubicBezTo>
                <a:lnTo>
                  <a:pt x="79604" y="477613"/>
                </a:lnTo>
                <a:cubicBezTo>
                  <a:pt x="35640" y="477613"/>
                  <a:pt x="0" y="441973"/>
                  <a:pt x="0" y="398009"/>
                </a:cubicBezTo>
                <a:lnTo>
                  <a:pt x="0" y="79604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24008" tIns="23315" rIns="224008" bIns="23315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 err="1">
                <a:latin typeface="Verdana"/>
                <a:ea typeface="Calibri" panose="020F0502020204030204" pitchFamily="34" charset="0"/>
                <a:cs typeface="Calibri"/>
              </a:rPr>
              <a:t>Rezultāti</a:t>
            </a:r>
            <a:endParaRPr lang="lv-LV" sz="1400" b="1" kern="1200">
              <a:latin typeface="Verdana"/>
              <a:ea typeface="Calibri" panose="020F0502020204030204" pitchFamily="34" charset="0"/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13EA1C-3D8C-FE8F-8097-831F42ECB718}"/>
              </a:ext>
            </a:extLst>
          </p:cNvPr>
          <p:cNvSpPr/>
          <p:nvPr/>
        </p:nvSpPr>
        <p:spPr>
          <a:xfrm>
            <a:off x="9249867" y="4287593"/>
            <a:ext cx="2755076" cy="24465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en-GB" sz="1400" b="1">
              <a:latin typeface="Calibri"/>
              <a:ea typeface="Calibri"/>
              <a:cs typeface="Calibri"/>
            </a:endParaRPr>
          </a:p>
          <a:p>
            <a:endParaRPr lang="en-GB" sz="1100" b="1">
              <a:latin typeface="Verdana"/>
              <a:ea typeface="Calibri"/>
              <a:cs typeface="Calibri"/>
            </a:endParaRPr>
          </a:p>
          <a:p>
            <a:r>
              <a:rPr lang="en-GB" sz="1100" b="1" err="1">
                <a:latin typeface="Verdana"/>
                <a:ea typeface="Calibri"/>
                <a:cs typeface="Calibri"/>
              </a:rPr>
              <a:t>Plānotie</a:t>
            </a:r>
            <a:r>
              <a:rPr lang="en-GB" sz="1100" b="1">
                <a:latin typeface="Verdana"/>
                <a:ea typeface="Calibri"/>
                <a:cs typeface="Calibri"/>
              </a:rPr>
              <a:t> </a:t>
            </a:r>
            <a:r>
              <a:rPr lang="en-GB" sz="1100" b="1" err="1">
                <a:latin typeface="Verdana"/>
                <a:ea typeface="Calibri"/>
                <a:cs typeface="Calibri"/>
              </a:rPr>
              <a:t>papildinājumi</a:t>
            </a:r>
            <a:r>
              <a:rPr lang="en-GB" sz="1100" b="1">
                <a:latin typeface="Verdana"/>
                <a:ea typeface="Calibri"/>
                <a:cs typeface="Calibri"/>
              </a:rPr>
              <a:t> VPK</a:t>
            </a:r>
            <a:endParaRPr lang="en-GB" sz="1100" b="1">
              <a:latin typeface="Verdana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altLang="en-US" sz="1100">
                <a:latin typeface="Verdana"/>
                <a:ea typeface="Calibri"/>
                <a:cs typeface="Calibri"/>
              </a:rPr>
              <a:t>Integrācija ar VIS (pēdējais </a:t>
            </a:r>
            <a:r>
              <a:rPr lang="lv-LV" altLang="en-US" sz="1100" err="1">
                <a:latin typeface="Verdana"/>
                <a:ea typeface="Calibri"/>
                <a:cs typeface="Calibri"/>
              </a:rPr>
              <a:t>skrīninga</a:t>
            </a:r>
            <a:r>
              <a:rPr lang="lv-LV" altLang="en-US" sz="1100">
                <a:latin typeface="Verdana"/>
                <a:ea typeface="Calibri"/>
                <a:cs typeface="Calibri"/>
              </a:rPr>
              <a:t> datums, konsilija datums, dzeltenais un zaļais koridors)</a:t>
            </a:r>
            <a:endParaRPr lang="lv-LV" sz="1100">
              <a:latin typeface="Verdana"/>
              <a:ea typeface="Verdana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altLang="en-US" sz="1100">
                <a:latin typeface="Verdana"/>
                <a:ea typeface="Calibri"/>
                <a:cs typeface="Calibri"/>
              </a:rPr>
              <a:t>Iespēja ievadīt ārstēšanas </a:t>
            </a:r>
            <a:r>
              <a:rPr lang="lv-LV" altLang="en-US" sz="1100" err="1">
                <a:latin typeface="Verdana"/>
                <a:ea typeface="Calibri"/>
                <a:cs typeface="Calibri"/>
              </a:rPr>
              <a:t>pātraukšanas</a:t>
            </a:r>
            <a:r>
              <a:rPr lang="lv-LV" altLang="en-US" sz="1100">
                <a:latin typeface="Verdana"/>
                <a:ea typeface="Calibri"/>
                <a:cs typeface="Calibri"/>
              </a:rPr>
              <a:t> datumu un iemeslu, ORPHA kodus </a:t>
            </a:r>
            <a:endParaRPr lang="lv-LV" altLang="en-US" sz="1100">
              <a:latin typeface="Verdana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lv-LV" altLang="en-US" sz="1100">
              <a:latin typeface="Verdana"/>
              <a:ea typeface="Calibri"/>
              <a:cs typeface="Calibri"/>
            </a:endParaRPr>
          </a:p>
          <a:p>
            <a:r>
              <a:rPr lang="en-GB" sz="1100" b="1" err="1">
                <a:latin typeface="Verdana"/>
                <a:ea typeface="Calibri"/>
                <a:cs typeface="Calibri"/>
              </a:rPr>
              <a:t>Integrācijas</a:t>
            </a:r>
            <a:r>
              <a:rPr lang="en-GB" sz="1100" b="1">
                <a:latin typeface="Verdana"/>
                <a:ea typeface="Calibri"/>
                <a:cs typeface="Calibri"/>
              </a:rPr>
              <a:t> </a:t>
            </a:r>
            <a:r>
              <a:rPr lang="en-GB" sz="1100" b="1" err="1">
                <a:latin typeface="Verdana"/>
                <a:ea typeface="Calibri"/>
                <a:cs typeface="Calibri"/>
              </a:rPr>
              <a:t>ar</a:t>
            </a:r>
            <a:r>
              <a:rPr lang="en-GB" sz="1100" b="1">
                <a:latin typeface="Verdana"/>
                <a:ea typeface="Calibri"/>
                <a:cs typeface="Calibri"/>
              </a:rPr>
              <a:t> ĀI IS</a:t>
            </a:r>
            <a:endParaRPr lang="en-GB" sz="1100" b="1">
              <a:latin typeface="Verdana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latin typeface="Verdana"/>
                <a:ea typeface="Calibri"/>
                <a:cs typeface="Calibri"/>
              </a:rPr>
              <a:t>BKUS – Andromeda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err="1">
                <a:latin typeface="Verdana"/>
                <a:ea typeface="Calibri"/>
                <a:cs typeface="Calibri"/>
              </a:rPr>
              <a:t>Meditec</a:t>
            </a:r>
            <a:r>
              <a:rPr lang="en-GB" sz="1100">
                <a:latin typeface="Verdana"/>
                <a:ea typeface="Calibri"/>
                <a:cs typeface="Calibri"/>
              </a:rPr>
              <a:t> - </a:t>
            </a:r>
            <a:r>
              <a:rPr lang="en-GB" sz="1100" err="1">
                <a:latin typeface="Verdana"/>
                <a:ea typeface="Calibri"/>
                <a:cs typeface="Calibri"/>
              </a:rPr>
              <a:t>Ārsta</a:t>
            </a:r>
            <a:r>
              <a:rPr lang="en-GB" sz="1100">
                <a:latin typeface="Verdana"/>
                <a:ea typeface="Calibri"/>
                <a:cs typeface="Calibri"/>
              </a:rPr>
              <a:t> </a:t>
            </a:r>
            <a:r>
              <a:rPr lang="en-GB" sz="1100" err="1">
                <a:latin typeface="Verdana"/>
                <a:ea typeface="Calibri"/>
                <a:cs typeface="Calibri"/>
              </a:rPr>
              <a:t>birojs</a:t>
            </a:r>
            <a:endParaRPr lang="en-GB" sz="1100">
              <a:latin typeface="Verdana"/>
              <a:ea typeface="Calibri"/>
              <a:cs typeface="Calibri"/>
            </a:endParaRPr>
          </a:p>
          <a:p>
            <a:endParaRPr lang="en-GB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A15B380E-9BB4-C53A-6902-DB8C6E5938E8}"/>
              </a:ext>
            </a:extLst>
          </p:cNvPr>
          <p:cNvSpPr/>
          <p:nvPr/>
        </p:nvSpPr>
        <p:spPr>
          <a:xfrm>
            <a:off x="9007519" y="4001540"/>
            <a:ext cx="2903707" cy="350256"/>
          </a:xfrm>
          <a:custGeom>
            <a:avLst/>
            <a:gdLst>
              <a:gd name="connsiteX0" fmla="*/ 0 w 5309686"/>
              <a:gd name="connsiteY0" fmla="*/ 79604 h 477613"/>
              <a:gd name="connsiteX1" fmla="*/ 79604 w 5309686"/>
              <a:gd name="connsiteY1" fmla="*/ 0 h 477613"/>
              <a:gd name="connsiteX2" fmla="*/ 5230082 w 5309686"/>
              <a:gd name="connsiteY2" fmla="*/ 0 h 477613"/>
              <a:gd name="connsiteX3" fmla="*/ 5309686 w 5309686"/>
              <a:gd name="connsiteY3" fmla="*/ 79604 h 477613"/>
              <a:gd name="connsiteX4" fmla="*/ 5309686 w 5309686"/>
              <a:gd name="connsiteY4" fmla="*/ 398009 h 477613"/>
              <a:gd name="connsiteX5" fmla="*/ 5230082 w 5309686"/>
              <a:gd name="connsiteY5" fmla="*/ 477613 h 477613"/>
              <a:gd name="connsiteX6" fmla="*/ 79604 w 5309686"/>
              <a:gd name="connsiteY6" fmla="*/ 477613 h 477613"/>
              <a:gd name="connsiteX7" fmla="*/ 0 w 5309686"/>
              <a:gd name="connsiteY7" fmla="*/ 398009 h 477613"/>
              <a:gd name="connsiteX8" fmla="*/ 0 w 5309686"/>
              <a:gd name="connsiteY8" fmla="*/ 79604 h 47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9686" h="477613">
                <a:moveTo>
                  <a:pt x="0" y="79604"/>
                </a:moveTo>
                <a:cubicBezTo>
                  <a:pt x="0" y="35640"/>
                  <a:pt x="35640" y="0"/>
                  <a:pt x="79604" y="0"/>
                </a:cubicBezTo>
                <a:lnTo>
                  <a:pt x="5230082" y="0"/>
                </a:lnTo>
                <a:cubicBezTo>
                  <a:pt x="5274046" y="0"/>
                  <a:pt x="5309686" y="35640"/>
                  <a:pt x="5309686" y="79604"/>
                </a:cubicBezTo>
                <a:lnTo>
                  <a:pt x="5309686" y="398009"/>
                </a:lnTo>
                <a:cubicBezTo>
                  <a:pt x="5309686" y="441973"/>
                  <a:pt x="5274046" y="477613"/>
                  <a:pt x="5230082" y="477613"/>
                </a:cubicBezTo>
                <a:lnTo>
                  <a:pt x="79604" y="477613"/>
                </a:lnTo>
                <a:cubicBezTo>
                  <a:pt x="35640" y="477613"/>
                  <a:pt x="0" y="441973"/>
                  <a:pt x="0" y="398009"/>
                </a:cubicBezTo>
                <a:lnTo>
                  <a:pt x="0" y="79604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24008" tIns="23315" rIns="224008" bIns="23315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err="1">
                <a:latin typeface="Verdana"/>
                <a:ea typeface="Calibri"/>
                <a:cs typeface="Calibri"/>
              </a:rPr>
              <a:t>Papildinājumi</a:t>
            </a:r>
            <a:r>
              <a:rPr lang="en-GB" sz="1400" b="1">
                <a:latin typeface="Verdana"/>
                <a:ea typeface="Calibri"/>
                <a:cs typeface="Calibri"/>
              </a:rPr>
              <a:t> 2024.g.</a:t>
            </a:r>
            <a:endParaRPr lang="en-GB" sz="1400" b="1" kern="1200">
              <a:latin typeface="Verdana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734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CEEB539-5AA6-C51F-1206-5100FB35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081" y="381000"/>
            <a:ext cx="9009301" cy="633984"/>
          </a:xfrm>
        </p:spPr>
        <p:txBody>
          <a:bodyPr>
            <a:noAutofit/>
          </a:bodyPr>
          <a:lstStyle/>
          <a:p>
            <a:r>
              <a:rPr lang="lv-LV" altLang="en-US">
                <a:latin typeface="Verdana"/>
                <a:ea typeface="Calibri"/>
                <a:cs typeface="Calibri"/>
              </a:rPr>
              <a:t>Ārstniecības personām: </a:t>
            </a:r>
            <a:br>
              <a:rPr lang="lv-LV" altLang="en-US">
                <a:latin typeface="Verdana"/>
                <a:ea typeface="Calibri"/>
                <a:cs typeface="Calibri"/>
              </a:rPr>
            </a:br>
            <a:r>
              <a:rPr lang="lv-LV" altLang="en-US">
                <a:latin typeface="Verdana"/>
                <a:ea typeface="Calibri"/>
                <a:cs typeface="Calibri"/>
              </a:rPr>
              <a:t>Vēža pacienta karte E-veselībā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C7B10645-92CC-B9EF-C6FB-23CAC2293A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11158134" y="6343650"/>
            <a:ext cx="419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3B511E-1575-4C66-A024-9E00F500F0D8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C1B19BEF-6112-CC4D-27C8-2983FA040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50" y="1585914"/>
            <a:ext cx="1593850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50FB7DA3-9E7F-61A9-8A0B-E4E34890510F}"/>
              </a:ext>
            </a:extLst>
          </p:cNvPr>
          <p:cNvSpPr/>
          <p:nvPr/>
        </p:nvSpPr>
        <p:spPr>
          <a:xfrm>
            <a:off x="2663083" y="4131908"/>
            <a:ext cx="762000" cy="17145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700"/>
          </a:p>
        </p:txBody>
      </p:sp>
      <p:pic>
        <p:nvPicPr>
          <p:cNvPr id="26630" name="Picture 2">
            <a:extLst>
              <a:ext uri="{FF2B5EF4-FFF2-40B4-BE49-F238E27FC236}">
                <a16:creationId xmlns:a16="http://schemas.microsoft.com/office/drawing/2014/main" id="{12BCD0AD-F7C3-9D68-BEE8-6BE002FF3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61" y="1511076"/>
            <a:ext cx="5908091" cy="51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F18546-3AAF-CB0F-A5E0-75D4E2EF4F93}"/>
                  </a:ext>
                </a:extLst>
              </p14:cNvPr>
              <p14:cNvContentPartPr/>
              <p14:nvPr/>
            </p14:nvContentPartPr>
            <p14:xfrm>
              <a:off x="1571497" y="2385585"/>
              <a:ext cx="800586" cy="132471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F18546-3AAF-CB0F-A5E0-75D4E2EF4F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3490" y="2367537"/>
                <a:ext cx="836240" cy="168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0C81A7E-7DCE-A10F-A835-0F96A8B24BF7}"/>
                  </a:ext>
                </a:extLst>
              </p14:cNvPr>
              <p14:cNvContentPartPr/>
              <p14:nvPr/>
            </p14:nvContentPartPr>
            <p14:xfrm>
              <a:off x="2514944" y="2357497"/>
              <a:ext cx="269280" cy="51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0C81A7E-7DCE-A10F-A835-0F96A8B24BF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6944" y="2339497"/>
                <a:ext cx="3049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11C7633-4A66-102A-FE08-7A11DB130D8E}"/>
                  </a:ext>
                </a:extLst>
              </p14:cNvPr>
              <p14:cNvContentPartPr/>
              <p14:nvPr/>
            </p14:nvContentPartPr>
            <p14:xfrm>
              <a:off x="-250336" y="1854577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11C7633-4A66-102A-FE08-7A11DB130D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68336" y="1836577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739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>
            <a:extLst>
              <a:ext uri="{FF2B5EF4-FFF2-40B4-BE49-F238E27FC236}">
                <a16:creationId xmlns:a16="http://schemas.microsoft.com/office/drawing/2014/main" id="{04C98986-0D10-A531-511F-EA3B63B0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558" y="487429"/>
            <a:ext cx="6947381" cy="1075268"/>
          </a:xfrm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i="0" err="1">
                <a:solidFill>
                  <a:srgbClr val="000000"/>
                </a:solidFill>
                <a:effectLst/>
                <a:latin typeface="Verdana"/>
                <a:ea typeface="Verdana"/>
              </a:rPr>
              <a:t>Vēža</a:t>
            </a:r>
            <a:r>
              <a:rPr lang="en-US" i="0">
                <a:solidFill>
                  <a:srgbClr val="000000"/>
                </a:solidFill>
                <a:effectLst/>
                <a:latin typeface="Verdana"/>
                <a:ea typeface="Verdana"/>
              </a:rPr>
              <a:t> </a:t>
            </a:r>
            <a:r>
              <a:rPr lang="lv-LV" i="0">
                <a:solidFill>
                  <a:srgbClr val="000000"/>
                </a:solidFill>
                <a:effectLst/>
                <a:latin typeface="Verdana"/>
                <a:ea typeface="Verdana"/>
              </a:rPr>
              <a:t>p</a:t>
            </a:r>
            <a:r>
              <a:rPr lang="en-US" i="0" err="1">
                <a:solidFill>
                  <a:srgbClr val="000000"/>
                </a:solidFill>
                <a:effectLst/>
                <a:latin typeface="Verdana"/>
                <a:ea typeface="Verdana"/>
              </a:rPr>
              <a:t>acienta</a:t>
            </a:r>
            <a:r>
              <a:rPr lang="en-US" i="0">
                <a:solidFill>
                  <a:srgbClr val="000000"/>
                </a:solidFill>
                <a:effectLst/>
                <a:latin typeface="Verdana"/>
                <a:ea typeface="Verdana"/>
              </a:rPr>
              <a:t> </a:t>
            </a:r>
            <a:r>
              <a:rPr lang="lv-LV" i="0">
                <a:solidFill>
                  <a:srgbClr val="000000"/>
                </a:solidFill>
                <a:effectLst/>
                <a:latin typeface="Verdana"/>
                <a:ea typeface="Verdana"/>
              </a:rPr>
              <a:t>k</a:t>
            </a:r>
            <a:r>
              <a:rPr lang="en-US" i="0" err="1">
                <a:solidFill>
                  <a:srgbClr val="000000"/>
                </a:solidFill>
                <a:effectLst/>
                <a:latin typeface="Verdana"/>
                <a:ea typeface="Verdana"/>
              </a:rPr>
              <a:t>arte</a:t>
            </a:r>
            <a:endParaRPr lang="en-US">
              <a:latin typeface="Verdana"/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8DD8EC0C-ADB8-5CEE-E84B-E5F541320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1785938"/>
            <a:ext cx="7562850" cy="4562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9F55BE-945B-2758-B991-C29EB8D8AA5C}"/>
              </a:ext>
            </a:extLst>
          </p:cNvPr>
          <p:cNvSpPr txBox="1"/>
          <p:nvPr/>
        </p:nvSpPr>
        <p:spPr>
          <a:xfrm>
            <a:off x="3051236" y="1126454"/>
            <a:ext cx="839035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1100" b="1">
                <a:latin typeface="Verdana"/>
                <a:ea typeface="Verdana"/>
              </a:rPr>
              <a:t>Mācību materiāli un metodiskie norādījumi </a:t>
            </a:r>
            <a:r>
              <a:rPr lang="lv-LV" sz="1100" b="1">
                <a:latin typeface="Verdana"/>
                <a:ea typeface="Calibri"/>
                <a:cs typeface="Calibri"/>
              </a:rPr>
              <a:t>informācijas sniegšana</a:t>
            </a:r>
            <a:r>
              <a:rPr lang="lv-LV" sz="1100" b="1">
                <a:latin typeface="Verdana"/>
                <a:ea typeface="Verdana"/>
              </a:rPr>
              <a:t>i SPKC mājas lapā:</a:t>
            </a:r>
            <a:br>
              <a:rPr lang="lv-LV" sz="1100">
                <a:latin typeface="Verdana"/>
              </a:rPr>
            </a:b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https://www.spkc.gov.lv/lv/registru-dokumentacija#par-pacientiem-kuriem-diagnosticeta-onkologiska-slimiba</a:t>
            </a:r>
            <a:endParaRPr lang="en-US" sz="1100">
              <a:solidFill>
                <a:schemeClr val="bg1">
                  <a:lumMod val="65000"/>
                </a:schemeClr>
              </a:solidFill>
              <a:latin typeface="Verdana"/>
              <a:ea typeface="Verdana"/>
              <a:cs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897357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1851</Words>
  <Application>Microsoft Office PowerPoint</Application>
  <PresentationFormat>Widescreen</PresentationFormat>
  <Paragraphs>316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Arial,Sans-Serif</vt:lpstr>
      <vt:lpstr>Calibri</vt:lpstr>
      <vt:lpstr>Calibri Light</vt:lpstr>
      <vt:lpstr>Poppins</vt:lpstr>
      <vt:lpstr>Poppins </vt:lpstr>
      <vt:lpstr>Rubik Medium</vt:lpstr>
      <vt:lpstr>Times New Roman</vt:lpstr>
      <vt:lpstr>Verdana</vt:lpstr>
      <vt:lpstr>Office Theme</vt:lpstr>
      <vt:lpstr>Seminārs par E-veselības aktualitātēm</vt:lpstr>
      <vt:lpstr>Darba kārtība</vt:lpstr>
      <vt:lpstr>Vakcīnu un vakcinācijas piederumu krājumu pārvaldība ārstniecības iestādē </vt:lpstr>
      <vt:lpstr>Vakcīnu un vakcinācijas piederumu  krājumu pārvaldība ārstniecības iestādē  </vt:lpstr>
      <vt:lpstr>Iedzīvotājiem pieejamā informācija  par saņemtajiem valsts apmaksātajiem pakalpojumiem </vt:lpstr>
      <vt:lpstr>Stacionārā izraksta iesūtīšana</vt:lpstr>
      <vt:lpstr>Vēža pacienta karte</vt:lpstr>
      <vt:lpstr>Ārstniecības personām:  Vēža pacienta karte E-veselībā</vt:lpstr>
      <vt:lpstr>Vēža pacienta karte</vt:lpstr>
      <vt:lpstr>Autorizācija un pārslēgšana</vt:lpstr>
      <vt:lpstr>Autorizācija un pārslēgšana I </vt:lpstr>
      <vt:lpstr>Laboratorisko  izmeklējumu pārvaldības informācijas sistēma - rezultāti I</vt:lpstr>
      <vt:lpstr>Laboratorisko  izmeklējumu pārvaldības informācijas sistēma - rezultāti II</vt:lpstr>
      <vt:lpstr>Laboratorisko izmeklējumu pārvaldības informācijas sistēma – rezultāti III</vt:lpstr>
      <vt:lpstr>Laboratorisko izmeklējumu pārvaldības informācijas sistēma - ĀI integrācijas statuss</vt:lpstr>
      <vt:lpstr>Atzinums tehniskā palīglīdzekļa (TPL) saņemšanai</vt:lpstr>
      <vt:lpstr>Atzinums tehniskā palīglīdzekļa (TPL) saņemšanai (II)</vt:lpstr>
      <vt:lpstr>Citas aktualitātes</vt:lpstr>
      <vt:lpstr>Pārrobežu datu apmaiņa</vt:lpstr>
      <vt:lpstr>PowerPoint Presentation</vt:lpstr>
      <vt:lpstr>Projekti procesā un nākotnes projekti</vt:lpstr>
      <vt:lpstr>Vispārīgie e-nosūtījumi​ I</vt:lpstr>
      <vt:lpstr>Vispārīgie e-nosūtījumi​ II</vt:lpstr>
      <vt:lpstr>Pacienta portāla prototipa izveide</vt:lpstr>
      <vt:lpstr>Atbalsts aptiekām</vt:lpstr>
      <vt:lpstr>Jautājumi un atbildes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statusa sanāksme</dc:title>
  <dc:creator>Daiga Jankova</dc:creator>
  <cp:lastModifiedBy>Aleksandra Kozlova</cp:lastModifiedBy>
  <cp:revision>2</cp:revision>
  <dcterms:created xsi:type="dcterms:W3CDTF">2023-10-02T12:05:12Z</dcterms:created>
  <dcterms:modified xsi:type="dcterms:W3CDTF">2024-06-07T06:11:22Z</dcterms:modified>
</cp:coreProperties>
</file>