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2" r:id="rId4"/>
    <p:sldId id="273" r:id="rId5"/>
    <p:sldId id="271" r:id="rId6"/>
    <p:sldId id="275" r:id="rId7"/>
    <p:sldId id="274" r:id="rId8"/>
    <p:sldId id="306" r:id="rId9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132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F1A5D-03E2-40F5-86CB-F9BAC527C031}" type="doc">
      <dgm:prSet loTypeId="urn:microsoft.com/office/officeart/2005/8/layout/process4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lv-LV"/>
        </a:p>
      </dgm:t>
    </dgm:pt>
    <dgm:pt modelId="{CB4E0773-9744-4A7F-9F36-E2C2963B3F7F}">
      <dgm:prSet phldrT="[Teksts]" custT="1"/>
      <dgm:spPr/>
      <dgm:t>
        <a:bodyPr/>
        <a:lstStyle/>
        <a:p>
          <a:r>
            <a:rPr lang="lv-LV" sz="2000" b="0" i="0" u="none" strike="noStrike" dirty="0">
              <a:effectLst/>
              <a:latin typeface="YAFwx9POIBE 0"/>
            </a:rPr>
            <a:t>Informācija par saņemtajiem valsts apmaksātajiem veselības aprūpes pakalpojumiem un to izmaksām</a:t>
          </a:r>
          <a:br>
            <a:rPr lang="lv-LV" sz="2000" b="0" i="0" u="none" strike="noStrike" dirty="0">
              <a:effectLst/>
              <a:latin typeface="YAFwx9POIBE 0"/>
            </a:rPr>
          </a:br>
          <a:r>
            <a:rPr lang="lv-LV" sz="2000" b="0" i="0" u="none" strike="noStrike" dirty="0">
              <a:effectLst/>
              <a:latin typeface="YAFwx9POIBE 0"/>
            </a:rPr>
            <a:t> </a:t>
          </a:r>
          <a:endParaRPr lang="lv-LV" sz="2000" dirty="0"/>
        </a:p>
      </dgm:t>
    </dgm:pt>
    <dgm:pt modelId="{2DB8BD37-AE5B-4B1D-9A65-FB14C7B0598A}" type="parTrans" cxnId="{6FBCA04E-EA87-4429-9E63-7EDAD8241E84}">
      <dgm:prSet/>
      <dgm:spPr/>
      <dgm:t>
        <a:bodyPr/>
        <a:lstStyle/>
        <a:p>
          <a:endParaRPr lang="lv-LV"/>
        </a:p>
      </dgm:t>
    </dgm:pt>
    <dgm:pt modelId="{540C7562-0561-4123-9717-857D9FB16356}" type="sibTrans" cxnId="{6FBCA04E-EA87-4429-9E63-7EDAD8241E84}">
      <dgm:prSet/>
      <dgm:spPr/>
      <dgm:t>
        <a:bodyPr/>
        <a:lstStyle/>
        <a:p>
          <a:endParaRPr lang="lv-LV"/>
        </a:p>
      </dgm:t>
    </dgm:pt>
    <dgm:pt modelId="{B3E77E05-6156-4EE6-B7E9-ECC4D28AB595}">
      <dgm:prSet phldrT="[Teksts]" custT="1"/>
      <dgm:spPr/>
      <dgm:t>
        <a:bodyPr/>
        <a:lstStyle/>
        <a:p>
          <a:pPr>
            <a:buFont typeface="+mj-lt"/>
            <a:buAutoNum type="arabicPeriod"/>
          </a:pPr>
          <a:r>
            <a:rPr lang="lv-LV" sz="1200" b="0" i="0" u="none" strike="noStrike" dirty="0">
              <a:effectLst/>
              <a:latin typeface="YAFwx9POIBE 0"/>
            </a:rPr>
            <a:t>ambulatoriem pakalpojumiem (speciālistu</a:t>
          </a:r>
          <a:br>
            <a:rPr lang="lv-LV" sz="1200" b="0" i="0" u="none" strike="noStrike" dirty="0">
              <a:effectLst/>
              <a:latin typeface="YAFwx9POIBE 0"/>
            </a:rPr>
          </a:br>
          <a:r>
            <a:rPr lang="lv-LV" sz="1200" b="0" i="0" u="none" strike="noStrike" dirty="0">
              <a:effectLst/>
              <a:latin typeface="YAFwx9POIBE 0"/>
            </a:rPr>
            <a:t>konsultācijas, izmeklējumi,  u.c.)</a:t>
          </a:r>
          <a:endParaRPr lang="lv-LV" sz="1200" dirty="0"/>
        </a:p>
      </dgm:t>
    </dgm:pt>
    <dgm:pt modelId="{4D8E886C-8E40-4378-B5FC-E2FD01C9968B}" type="parTrans" cxnId="{A05CEBAC-7944-4609-9625-625075113AFA}">
      <dgm:prSet/>
      <dgm:spPr/>
      <dgm:t>
        <a:bodyPr/>
        <a:lstStyle/>
        <a:p>
          <a:endParaRPr lang="lv-LV"/>
        </a:p>
      </dgm:t>
    </dgm:pt>
    <dgm:pt modelId="{90A5741A-5C55-4BE5-A58B-D6AB928A5235}" type="sibTrans" cxnId="{A05CEBAC-7944-4609-9625-625075113AFA}">
      <dgm:prSet/>
      <dgm:spPr/>
      <dgm:t>
        <a:bodyPr/>
        <a:lstStyle/>
        <a:p>
          <a:endParaRPr lang="lv-LV"/>
        </a:p>
      </dgm:t>
    </dgm:pt>
    <dgm:pt modelId="{095B3A62-96F9-41E1-9969-B66D6F34B5BD}">
      <dgm:prSet custT="1"/>
      <dgm:spPr/>
      <dgm:t>
        <a:bodyPr/>
        <a:lstStyle/>
        <a:p>
          <a:r>
            <a:rPr lang="lv-LV" sz="2000" b="0" i="0" u="none" strike="noStrike" dirty="0">
              <a:effectLst/>
              <a:latin typeface="YAFwx9POIBE 0"/>
            </a:rPr>
            <a:t>e-pakalpojumā tiek atspoguļota tā</a:t>
          </a:r>
          <a:br>
            <a:rPr lang="lv-LV" sz="2000" b="0" i="0" u="none" strike="noStrike" dirty="0">
              <a:effectLst/>
              <a:latin typeface="YAFwx9POIBE 0"/>
            </a:rPr>
          </a:br>
          <a:r>
            <a:rPr lang="lv-LV" sz="2000" b="0" i="0" u="none" strike="noStrike" dirty="0">
              <a:effectLst/>
              <a:latin typeface="YAFwx9POIBE 0"/>
            </a:rPr>
            <a:t>informācija, kuru sistēmā ievadījušas ārstniecības</a:t>
          </a:r>
          <a:br>
            <a:rPr lang="lv-LV" sz="2000" b="0" i="0" u="none" strike="noStrike" dirty="0">
              <a:effectLst/>
              <a:latin typeface="YAFwx9POIBE 0"/>
            </a:rPr>
          </a:br>
          <a:r>
            <a:rPr lang="lv-LV" sz="2000" b="0" i="0" u="none" strike="noStrike" dirty="0">
              <a:effectLst/>
              <a:latin typeface="YAFwx9POIBE 0"/>
            </a:rPr>
            <a:t>iestādes un aptiekas</a:t>
          </a:r>
          <a:endParaRPr lang="lv-LV" sz="2000" dirty="0"/>
        </a:p>
      </dgm:t>
    </dgm:pt>
    <dgm:pt modelId="{AA09832D-94B0-4419-B2BB-7E6CB2031274}" type="parTrans" cxnId="{45CE8E67-B866-43ED-9C53-AE992741F323}">
      <dgm:prSet/>
      <dgm:spPr/>
      <dgm:t>
        <a:bodyPr/>
        <a:lstStyle/>
        <a:p>
          <a:endParaRPr lang="lv-LV"/>
        </a:p>
      </dgm:t>
    </dgm:pt>
    <dgm:pt modelId="{8F2BB145-1304-4978-9963-03F74385C63C}" type="sibTrans" cxnId="{45CE8E67-B866-43ED-9C53-AE992741F323}">
      <dgm:prSet/>
      <dgm:spPr/>
      <dgm:t>
        <a:bodyPr/>
        <a:lstStyle/>
        <a:p>
          <a:endParaRPr lang="lv-LV"/>
        </a:p>
      </dgm:t>
    </dgm:pt>
    <dgm:pt modelId="{0363219E-A480-48E7-A7A5-E9059F3510BC}">
      <dgm:prSet phldrT="[Teksts]" custT="1"/>
      <dgm:spPr/>
      <dgm:t>
        <a:bodyPr/>
        <a:lstStyle/>
        <a:p>
          <a:r>
            <a:rPr lang="lv-LV" sz="1200" b="0" i="0" u="none" strike="noStrike" dirty="0">
              <a:effectLst/>
              <a:latin typeface="YAFwx9POIBE 0"/>
            </a:rPr>
            <a:t>pacienta veiktajiem </a:t>
          </a:r>
          <a:r>
            <a:rPr lang="lv-LV" sz="1200" b="0" i="0" u="none" strike="noStrike" dirty="0" err="1">
              <a:effectLst/>
              <a:latin typeface="YAFwx9POIBE 0"/>
            </a:rPr>
            <a:t>līdzmaksājumiem</a:t>
          </a:r>
          <a:endParaRPr lang="lv-LV" sz="1200" dirty="0"/>
        </a:p>
      </dgm:t>
    </dgm:pt>
    <dgm:pt modelId="{C3BD4505-6EA2-4172-95E7-21B2E179559C}" type="parTrans" cxnId="{76C4B0D8-4997-4E61-B010-3FFF7BAD4C1A}">
      <dgm:prSet/>
      <dgm:spPr/>
      <dgm:t>
        <a:bodyPr/>
        <a:lstStyle/>
        <a:p>
          <a:endParaRPr lang="lv-LV"/>
        </a:p>
      </dgm:t>
    </dgm:pt>
    <dgm:pt modelId="{4AE595EE-4D36-40FE-AEAB-F51BBA4D6CBF}" type="sibTrans" cxnId="{76C4B0D8-4997-4E61-B010-3FFF7BAD4C1A}">
      <dgm:prSet/>
      <dgm:spPr/>
      <dgm:t>
        <a:bodyPr/>
        <a:lstStyle/>
        <a:p>
          <a:endParaRPr lang="lv-LV"/>
        </a:p>
      </dgm:t>
    </dgm:pt>
    <dgm:pt modelId="{5E1C918F-6319-4DBC-9C6A-AD4A344E4277}">
      <dgm:prSet phldrT="[Teksts]" custT="1"/>
      <dgm:spPr/>
      <dgm:t>
        <a:bodyPr/>
        <a:lstStyle/>
        <a:p>
          <a:r>
            <a:rPr lang="lv-LV" sz="1200" b="0" i="0" u="none" strike="noStrike" dirty="0">
              <a:effectLst/>
              <a:latin typeface="YAFwx9POIBE 0"/>
            </a:rPr>
            <a:t> valsts</a:t>
          </a:r>
          <a:br>
            <a:rPr lang="lv-LV" sz="1200" b="0" i="0" u="none" strike="noStrike" dirty="0">
              <a:effectLst/>
              <a:latin typeface="YAFwx9POIBE 0"/>
            </a:rPr>
          </a:br>
          <a:r>
            <a:rPr lang="lv-LV" sz="1200" b="0" i="0" u="none" strike="noStrike" dirty="0">
              <a:effectLst/>
              <a:latin typeface="YAFwx9POIBE 0"/>
            </a:rPr>
            <a:t>samaksāto ārstniecības iestādei vai aptiekai</a:t>
          </a:r>
          <a:endParaRPr lang="lv-LV" sz="1200" dirty="0"/>
        </a:p>
      </dgm:t>
    </dgm:pt>
    <dgm:pt modelId="{6579A840-5A8C-47B4-8954-BC53E55556BC}" type="parTrans" cxnId="{E06A6382-E008-445E-AC73-95792D382789}">
      <dgm:prSet/>
      <dgm:spPr/>
      <dgm:t>
        <a:bodyPr/>
        <a:lstStyle/>
        <a:p>
          <a:endParaRPr lang="lv-LV"/>
        </a:p>
      </dgm:t>
    </dgm:pt>
    <dgm:pt modelId="{D14E1470-47FB-4A99-B068-1ACE39ADC195}" type="sibTrans" cxnId="{E06A6382-E008-445E-AC73-95792D382789}">
      <dgm:prSet/>
      <dgm:spPr/>
      <dgm:t>
        <a:bodyPr/>
        <a:lstStyle/>
        <a:p>
          <a:endParaRPr lang="lv-LV"/>
        </a:p>
      </dgm:t>
    </dgm:pt>
    <dgm:pt modelId="{68F8E536-C610-4B38-950D-E38C4EDB8B24}">
      <dgm:prSet phldrT="[Teksts]" custT="1"/>
      <dgm:spPr/>
      <dgm:t>
        <a:bodyPr/>
        <a:lstStyle/>
        <a:p>
          <a:pPr>
            <a:buFont typeface="+mj-lt"/>
            <a:buAutoNum type="arabicPeriod"/>
          </a:pPr>
          <a:r>
            <a:rPr lang="lv-LV" sz="1200" b="0" i="0" u="none" strike="noStrike" dirty="0">
              <a:effectLst/>
              <a:latin typeface="YAFwx9POIBE 0"/>
            </a:rPr>
            <a:t>stacionāriem pakalpojumiem (operācijām,</a:t>
          </a:r>
          <a:br>
            <a:rPr lang="lv-LV" sz="1200" b="0" i="0" u="none" strike="noStrike" dirty="0">
              <a:effectLst/>
              <a:latin typeface="YAFwx9POIBE 0"/>
            </a:rPr>
          </a:br>
          <a:r>
            <a:rPr lang="lv-LV" sz="1200" b="0" i="0" u="none" strike="noStrike" dirty="0">
              <a:effectLst/>
              <a:latin typeface="YAFwx9POIBE 0"/>
            </a:rPr>
            <a:t>rehabilitāciju u.c.)</a:t>
          </a:r>
          <a:endParaRPr lang="lv-LV" sz="1200" dirty="0"/>
        </a:p>
      </dgm:t>
    </dgm:pt>
    <dgm:pt modelId="{B3AFBA57-7E97-42F8-AAB8-34B3613170CC}" type="parTrans" cxnId="{FFF7BC58-DBA2-47D2-AC5C-6E2D2A5CC119}">
      <dgm:prSet/>
      <dgm:spPr/>
      <dgm:t>
        <a:bodyPr/>
        <a:lstStyle/>
        <a:p>
          <a:endParaRPr lang="lv-LV"/>
        </a:p>
      </dgm:t>
    </dgm:pt>
    <dgm:pt modelId="{2E68FBBE-31E4-46FC-948E-4BF8AB17BAE0}" type="sibTrans" cxnId="{FFF7BC58-DBA2-47D2-AC5C-6E2D2A5CC119}">
      <dgm:prSet/>
      <dgm:spPr/>
      <dgm:t>
        <a:bodyPr/>
        <a:lstStyle/>
        <a:p>
          <a:endParaRPr lang="lv-LV"/>
        </a:p>
      </dgm:t>
    </dgm:pt>
    <dgm:pt modelId="{6FF31B27-141F-4549-8D92-7ADA9912B130}">
      <dgm:prSet phldrT="[Teksts]" custT="1"/>
      <dgm:spPr/>
      <dgm:t>
        <a:bodyPr/>
        <a:lstStyle/>
        <a:p>
          <a:pPr>
            <a:buFont typeface="+mj-lt"/>
            <a:buAutoNum type="arabicPeriod"/>
          </a:pPr>
          <a:r>
            <a:rPr lang="lv-LV" sz="1200" b="0" i="0" u="none" strike="noStrike" dirty="0">
              <a:effectLst/>
              <a:latin typeface="YAFwx9POIBE 0"/>
            </a:rPr>
            <a:t>zobārstniecības pakalpojumiem bērniem</a:t>
          </a:r>
          <a:endParaRPr lang="lv-LV" sz="1200" dirty="0"/>
        </a:p>
      </dgm:t>
    </dgm:pt>
    <dgm:pt modelId="{F7E208A7-9B59-4B66-9AD5-B4874918413C}" type="parTrans" cxnId="{173A6779-47D1-4A1C-8933-6E195ACED22C}">
      <dgm:prSet/>
      <dgm:spPr/>
      <dgm:t>
        <a:bodyPr/>
        <a:lstStyle/>
        <a:p>
          <a:endParaRPr lang="lv-LV"/>
        </a:p>
      </dgm:t>
    </dgm:pt>
    <dgm:pt modelId="{4C1A97E2-6302-4C21-8079-2F81D82B808B}" type="sibTrans" cxnId="{173A6779-47D1-4A1C-8933-6E195ACED22C}">
      <dgm:prSet/>
      <dgm:spPr/>
      <dgm:t>
        <a:bodyPr/>
        <a:lstStyle/>
        <a:p>
          <a:endParaRPr lang="lv-LV"/>
        </a:p>
      </dgm:t>
    </dgm:pt>
    <dgm:pt modelId="{CBD85869-120C-48CC-BEA6-14C5A52038FE}">
      <dgm:prSet phldrT="[Teksts]" custT="1"/>
      <dgm:spPr/>
      <dgm:t>
        <a:bodyPr/>
        <a:lstStyle/>
        <a:p>
          <a:pPr>
            <a:buFont typeface="+mj-lt"/>
            <a:buAutoNum type="arabicPeriod"/>
          </a:pPr>
          <a:r>
            <a:rPr lang="lv-LV" sz="1200" b="0" i="0" u="none" strike="noStrike" dirty="0">
              <a:effectLst/>
              <a:latin typeface="YAFwx9POIBE 0"/>
            </a:rPr>
            <a:t>kompensējamām zālēm un medicīniskajām ierīcēm</a:t>
          </a:r>
          <a:endParaRPr lang="lv-LV" sz="1200" dirty="0"/>
        </a:p>
      </dgm:t>
    </dgm:pt>
    <dgm:pt modelId="{F9E238FB-A8ED-49BE-8141-89C1AFC9C5FC}" type="parTrans" cxnId="{0ED068F7-6E9E-4234-B828-110DA00D8E1E}">
      <dgm:prSet/>
      <dgm:spPr/>
      <dgm:t>
        <a:bodyPr/>
        <a:lstStyle/>
        <a:p>
          <a:endParaRPr lang="lv-LV"/>
        </a:p>
      </dgm:t>
    </dgm:pt>
    <dgm:pt modelId="{930E8AD7-FAB0-4F0F-A45D-7E124C0A606F}" type="sibTrans" cxnId="{0ED068F7-6E9E-4234-B828-110DA00D8E1E}">
      <dgm:prSet/>
      <dgm:spPr/>
      <dgm:t>
        <a:bodyPr/>
        <a:lstStyle/>
        <a:p>
          <a:endParaRPr lang="lv-LV"/>
        </a:p>
      </dgm:t>
    </dgm:pt>
    <dgm:pt modelId="{D6F9B0C1-5411-4D36-850C-751945E4F778}" type="pres">
      <dgm:prSet presAssocID="{652F1A5D-03E2-40F5-86CB-F9BAC527C031}" presName="Name0" presStyleCnt="0">
        <dgm:presLayoutVars>
          <dgm:dir/>
          <dgm:animLvl val="lvl"/>
          <dgm:resizeHandles val="exact"/>
        </dgm:presLayoutVars>
      </dgm:prSet>
      <dgm:spPr/>
    </dgm:pt>
    <dgm:pt modelId="{E4499D71-641D-473C-B2DD-D17C30D944D8}" type="pres">
      <dgm:prSet presAssocID="{095B3A62-96F9-41E1-9969-B66D6F34B5BD}" presName="boxAndChildren" presStyleCnt="0"/>
      <dgm:spPr/>
    </dgm:pt>
    <dgm:pt modelId="{EEAF2050-CFB3-4AB7-BB3E-331AF85412E9}" type="pres">
      <dgm:prSet presAssocID="{095B3A62-96F9-41E1-9969-B66D6F34B5BD}" presName="parentTextBox" presStyleLbl="node1" presStyleIdx="0" presStyleCnt="2"/>
      <dgm:spPr/>
    </dgm:pt>
    <dgm:pt modelId="{10FF0C9B-590C-4E9A-B991-42F19B28C7FE}" type="pres">
      <dgm:prSet presAssocID="{095B3A62-96F9-41E1-9969-B66D6F34B5BD}" presName="entireBox" presStyleLbl="node1" presStyleIdx="0" presStyleCnt="2"/>
      <dgm:spPr/>
    </dgm:pt>
    <dgm:pt modelId="{E047A07E-DD49-4B45-A3F9-2B24C0EF175E}" type="pres">
      <dgm:prSet presAssocID="{095B3A62-96F9-41E1-9969-B66D6F34B5BD}" presName="descendantBox" presStyleCnt="0"/>
      <dgm:spPr/>
    </dgm:pt>
    <dgm:pt modelId="{7E2313C5-B70F-4CEE-B3DE-195EAC7DCF3D}" type="pres">
      <dgm:prSet presAssocID="{B3E77E05-6156-4EE6-B7E9-ECC4D28AB595}" presName="childTextBox" presStyleLbl="fgAccFollowNode1" presStyleIdx="0" presStyleCnt="6">
        <dgm:presLayoutVars>
          <dgm:bulletEnabled val="1"/>
        </dgm:presLayoutVars>
      </dgm:prSet>
      <dgm:spPr/>
    </dgm:pt>
    <dgm:pt modelId="{32475A00-8AE5-4A74-B162-32AF7116AF53}" type="pres">
      <dgm:prSet presAssocID="{68F8E536-C610-4B38-950D-E38C4EDB8B24}" presName="childTextBox" presStyleLbl="fgAccFollowNode1" presStyleIdx="1" presStyleCnt="6">
        <dgm:presLayoutVars>
          <dgm:bulletEnabled val="1"/>
        </dgm:presLayoutVars>
      </dgm:prSet>
      <dgm:spPr/>
    </dgm:pt>
    <dgm:pt modelId="{F719A8C5-85F1-43AB-80E0-32A0018E39E8}" type="pres">
      <dgm:prSet presAssocID="{6FF31B27-141F-4549-8D92-7ADA9912B130}" presName="childTextBox" presStyleLbl="fgAccFollowNode1" presStyleIdx="2" presStyleCnt="6">
        <dgm:presLayoutVars>
          <dgm:bulletEnabled val="1"/>
        </dgm:presLayoutVars>
      </dgm:prSet>
      <dgm:spPr/>
    </dgm:pt>
    <dgm:pt modelId="{22ABB1AB-FFA0-49F6-BC2F-1F7BBFAEAA39}" type="pres">
      <dgm:prSet presAssocID="{CBD85869-120C-48CC-BEA6-14C5A52038FE}" presName="childTextBox" presStyleLbl="fgAccFollowNode1" presStyleIdx="3" presStyleCnt="6">
        <dgm:presLayoutVars>
          <dgm:bulletEnabled val="1"/>
        </dgm:presLayoutVars>
      </dgm:prSet>
      <dgm:spPr/>
    </dgm:pt>
    <dgm:pt modelId="{49E56A0C-7095-48F7-8333-53455BB2C546}" type="pres">
      <dgm:prSet presAssocID="{540C7562-0561-4123-9717-857D9FB16356}" presName="sp" presStyleCnt="0"/>
      <dgm:spPr/>
    </dgm:pt>
    <dgm:pt modelId="{7A855BB5-0EFA-49A2-B8FB-1FCD2978A5C9}" type="pres">
      <dgm:prSet presAssocID="{CB4E0773-9744-4A7F-9F36-E2C2963B3F7F}" presName="arrowAndChildren" presStyleCnt="0"/>
      <dgm:spPr/>
    </dgm:pt>
    <dgm:pt modelId="{2BCEF315-CEB0-463E-BB45-70BE014F6285}" type="pres">
      <dgm:prSet presAssocID="{CB4E0773-9744-4A7F-9F36-E2C2963B3F7F}" presName="parentTextArrow" presStyleLbl="node1" presStyleIdx="0" presStyleCnt="2"/>
      <dgm:spPr/>
    </dgm:pt>
    <dgm:pt modelId="{3CD0B215-C678-4C58-A731-D6B1CED63FB4}" type="pres">
      <dgm:prSet presAssocID="{CB4E0773-9744-4A7F-9F36-E2C2963B3F7F}" presName="arrow" presStyleLbl="node1" presStyleIdx="1" presStyleCnt="2"/>
      <dgm:spPr/>
    </dgm:pt>
    <dgm:pt modelId="{D0047218-464F-411A-BFDA-83B1329C903D}" type="pres">
      <dgm:prSet presAssocID="{CB4E0773-9744-4A7F-9F36-E2C2963B3F7F}" presName="descendantArrow" presStyleCnt="0"/>
      <dgm:spPr/>
    </dgm:pt>
    <dgm:pt modelId="{F055E2BF-7C31-4F61-B500-C414C945F239}" type="pres">
      <dgm:prSet presAssocID="{0363219E-A480-48E7-A7A5-E9059F3510BC}" presName="childTextArrow" presStyleLbl="fgAccFollowNode1" presStyleIdx="4" presStyleCnt="6">
        <dgm:presLayoutVars>
          <dgm:bulletEnabled val="1"/>
        </dgm:presLayoutVars>
      </dgm:prSet>
      <dgm:spPr/>
    </dgm:pt>
    <dgm:pt modelId="{E29FB296-E5CA-452B-9FB0-DC636AD5AC73}" type="pres">
      <dgm:prSet presAssocID="{5E1C918F-6319-4DBC-9C6A-AD4A344E4277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C03CC021-730D-4BF9-92D0-3363E7F2F797}" type="presOf" srcId="{0363219E-A480-48E7-A7A5-E9059F3510BC}" destId="{F055E2BF-7C31-4F61-B500-C414C945F239}" srcOrd="0" destOrd="0" presId="urn:microsoft.com/office/officeart/2005/8/layout/process4"/>
    <dgm:cxn modelId="{490BE040-749B-4AEA-A055-18229D644895}" type="presOf" srcId="{095B3A62-96F9-41E1-9969-B66D6F34B5BD}" destId="{10FF0C9B-590C-4E9A-B991-42F19B28C7FE}" srcOrd="1" destOrd="0" presId="urn:microsoft.com/office/officeart/2005/8/layout/process4"/>
    <dgm:cxn modelId="{5D8CEF42-D5FE-4EA7-97EA-8E708F5AF2ED}" type="presOf" srcId="{CB4E0773-9744-4A7F-9F36-E2C2963B3F7F}" destId="{2BCEF315-CEB0-463E-BB45-70BE014F6285}" srcOrd="0" destOrd="0" presId="urn:microsoft.com/office/officeart/2005/8/layout/process4"/>
    <dgm:cxn modelId="{9A4D2544-A0D1-4F9A-A772-E6B217F14DCF}" type="presOf" srcId="{CBD85869-120C-48CC-BEA6-14C5A52038FE}" destId="{22ABB1AB-FFA0-49F6-BC2F-1F7BBFAEAA39}" srcOrd="0" destOrd="0" presId="urn:microsoft.com/office/officeart/2005/8/layout/process4"/>
    <dgm:cxn modelId="{45CE8E67-B866-43ED-9C53-AE992741F323}" srcId="{652F1A5D-03E2-40F5-86CB-F9BAC527C031}" destId="{095B3A62-96F9-41E1-9969-B66D6F34B5BD}" srcOrd="1" destOrd="0" parTransId="{AA09832D-94B0-4419-B2BB-7E6CB2031274}" sibTransId="{8F2BB145-1304-4978-9963-03F74385C63C}"/>
    <dgm:cxn modelId="{34FF764B-54A3-4AC2-8326-0DA7EBACBA5F}" type="presOf" srcId="{5E1C918F-6319-4DBC-9C6A-AD4A344E4277}" destId="{E29FB296-E5CA-452B-9FB0-DC636AD5AC73}" srcOrd="0" destOrd="0" presId="urn:microsoft.com/office/officeart/2005/8/layout/process4"/>
    <dgm:cxn modelId="{6FBCA04E-EA87-4429-9E63-7EDAD8241E84}" srcId="{652F1A5D-03E2-40F5-86CB-F9BAC527C031}" destId="{CB4E0773-9744-4A7F-9F36-E2C2963B3F7F}" srcOrd="0" destOrd="0" parTransId="{2DB8BD37-AE5B-4B1D-9A65-FB14C7B0598A}" sibTransId="{540C7562-0561-4123-9717-857D9FB16356}"/>
    <dgm:cxn modelId="{FFF7BC58-DBA2-47D2-AC5C-6E2D2A5CC119}" srcId="{095B3A62-96F9-41E1-9969-B66D6F34B5BD}" destId="{68F8E536-C610-4B38-950D-E38C4EDB8B24}" srcOrd="1" destOrd="0" parTransId="{B3AFBA57-7E97-42F8-AAB8-34B3613170CC}" sibTransId="{2E68FBBE-31E4-46FC-948E-4BF8AB17BAE0}"/>
    <dgm:cxn modelId="{173A6779-47D1-4A1C-8933-6E195ACED22C}" srcId="{095B3A62-96F9-41E1-9969-B66D6F34B5BD}" destId="{6FF31B27-141F-4549-8D92-7ADA9912B130}" srcOrd="2" destOrd="0" parTransId="{F7E208A7-9B59-4B66-9AD5-B4874918413C}" sibTransId="{4C1A97E2-6302-4C21-8079-2F81D82B808B}"/>
    <dgm:cxn modelId="{B74BE77A-3F97-422D-AE40-69F3577C4FF5}" type="presOf" srcId="{6FF31B27-141F-4549-8D92-7ADA9912B130}" destId="{F719A8C5-85F1-43AB-80E0-32A0018E39E8}" srcOrd="0" destOrd="0" presId="urn:microsoft.com/office/officeart/2005/8/layout/process4"/>
    <dgm:cxn modelId="{E06A6382-E008-445E-AC73-95792D382789}" srcId="{CB4E0773-9744-4A7F-9F36-E2C2963B3F7F}" destId="{5E1C918F-6319-4DBC-9C6A-AD4A344E4277}" srcOrd="1" destOrd="0" parTransId="{6579A840-5A8C-47B4-8954-BC53E55556BC}" sibTransId="{D14E1470-47FB-4A99-B068-1ACE39ADC195}"/>
    <dgm:cxn modelId="{D0A61EA3-818D-4E0A-86E9-2291425DB39D}" type="presOf" srcId="{CB4E0773-9744-4A7F-9F36-E2C2963B3F7F}" destId="{3CD0B215-C678-4C58-A731-D6B1CED63FB4}" srcOrd="1" destOrd="0" presId="urn:microsoft.com/office/officeart/2005/8/layout/process4"/>
    <dgm:cxn modelId="{B9DA22A9-9AAF-4112-8832-42BF19E2EBD0}" type="presOf" srcId="{652F1A5D-03E2-40F5-86CB-F9BAC527C031}" destId="{D6F9B0C1-5411-4D36-850C-751945E4F778}" srcOrd="0" destOrd="0" presId="urn:microsoft.com/office/officeart/2005/8/layout/process4"/>
    <dgm:cxn modelId="{A05CEBAC-7944-4609-9625-625075113AFA}" srcId="{095B3A62-96F9-41E1-9969-B66D6F34B5BD}" destId="{B3E77E05-6156-4EE6-B7E9-ECC4D28AB595}" srcOrd="0" destOrd="0" parTransId="{4D8E886C-8E40-4378-B5FC-E2FD01C9968B}" sibTransId="{90A5741A-5C55-4BE5-A58B-D6AB928A5235}"/>
    <dgm:cxn modelId="{04B4ADB8-154B-4D9A-8C63-A90FED88BC3C}" type="presOf" srcId="{68F8E536-C610-4B38-950D-E38C4EDB8B24}" destId="{32475A00-8AE5-4A74-B162-32AF7116AF53}" srcOrd="0" destOrd="0" presId="urn:microsoft.com/office/officeart/2005/8/layout/process4"/>
    <dgm:cxn modelId="{3FC85DD0-6981-41F1-AD30-F7FF6B629EB6}" type="presOf" srcId="{095B3A62-96F9-41E1-9969-B66D6F34B5BD}" destId="{EEAF2050-CFB3-4AB7-BB3E-331AF85412E9}" srcOrd="0" destOrd="0" presId="urn:microsoft.com/office/officeart/2005/8/layout/process4"/>
    <dgm:cxn modelId="{76C4B0D8-4997-4E61-B010-3FFF7BAD4C1A}" srcId="{CB4E0773-9744-4A7F-9F36-E2C2963B3F7F}" destId="{0363219E-A480-48E7-A7A5-E9059F3510BC}" srcOrd="0" destOrd="0" parTransId="{C3BD4505-6EA2-4172-95E7-21B2E179559C}" sibTransId="{4AE595EE-4D36-40FE-AEAB-F51BBA4D6CBF}"/>
    <dgm:cxn modelId="{0ED068F7-6E9E-4234-B828-110DA00D8E1E}" srcId="{095B3A62-96F9-41E1-9969-B66D6F34B5BD}" destId="{CBD85869-120C-48CC-BEA6-14C5A52038FE}" srcOrd="3" destOrd="0" parTransId="{F9E238FB-A8ED-49BE-8141-89C1AFC9C5FC}" sibTransId="{930E8AD7-FAB0-4F0F-A45D-7E124C0A606F}"/>
    <dgm:cxn modelId="{0DA240FE-3425-4050-8A4A-A11522FC8DBC}" type="presOf" srcId="{B3E77E05-6156-4EE6-B7E9-ECC4D28AB595}" destId="{7E2313C5-B70F-4CEE-B3DE-195EAC7DCF3D}" srcOrd="0" destOrd="0" presId="urn:microsoft.com/office/officeart/2005/8/layout/process4"/>
    <dgm:cxn modelId="{8C1DB01C-A192-4864-80EB-F1305E0B6A95}" type="presParOf" srcId="{D6F9B0C1-5411-4D36-850C-751945E4F778}" destId="{E4499D71-641D-473C-B2DD-D17C30D944D8}" srcOrd="0" destOrd="0" presId="urn:microsoft.com/office/officeart/2005/8/layout/process4"/>
    <dgm:cxn modelId="{8595AB95-8502-46B8-9CAF-7662DFCE17CC}" type="presParOf" srcId="{E4499D71-641D-473C-B2DD-D17C30D944D8}" destId="{EEAF2050-CFB3-4AB7-BB3E-331AF85412E9}" srcOrd="0" destOrd="0" presId="urn:microsoft.com/office/officeart/2005/8/layout/process4"/>
    <dgm:cxn modelId="{04229511-280B-40F8-A16B-AC3CCFD93374}" type="presParOf" srcId="{E4499D71-641D-473C-B2DD-D17C30D944D8}" destId="{10FF0C9B-590C-4E9A-B991-42F19B28C7FE}" srcOrd="1" destOrd="0" presId="urn:microsoft.com/office/officeart/2005/8/layout/process4"/>
    <dgm:cxn modelId="{B411F3CC-0945-4776-B009-E376F85434D0}" type="presParOf" srcId="{E4499D71-641D-473C-B2DD-D17C30D944D8}" destId="{E047A07E-DD49-4B45-A3F9-2B24C0EF175E}" srcOrd="2" destOrd="0" presId="urn:microsoft.com/office/officeart/2005/8/layout/process4"/>
    <dgm:cxn modelId="{D3AC82A6-9084-42A9-99F3-98D6A55C63AA}" type="presParOf" srcId="{E047A07E-DD49-4B45-A3F9-2B24C0EF175E}" destId="{7E2313C5-B70F-4CEE-B3DE-195EAC7DCF3D}" srcOrd="0" destOrd="0" presId="urn:microsoft.com/office/officeart/2005/8/layout/process4"/>
    <dgm:cxn modelId="{2F80CD4E-2BDB-47E0-9646-3E17665ED9F6}" type="presParOf" srcId="{E047A07E-DD49-4B45-A3F9-2B24C0EF175E}" destId="{32475A00-8AE5-4A74-B162-32AF7116AF53}" srcOrd="1" destOrd="0" presId="urn:microsoft.com/office/officeart/2005/8/layout/process4"/>
    <dgm:cxn modelId="{D842D086-BA48-47A5-85C1-35120A410442}" type="presParOf" srcId="{E047A07E-DD49-4B45-A3F9-2B24C0EF175E}" destId="{F719A8C5-85F1-43AB-80E0-32A0018E39E8}" srcOrd="2" destOrd="0" presId="urn:microsoft.com/office/officeart/2005/8/layout/process4"/>
    <dgm:cxn modelId="{42E2EF7C-E15E-4AD8-8F04-37D8A5DB4746}" type="presParOf" srcId="{E047A07E-DD49-4B45-A3F9-2B24C0EF175E}" destId="{22ABB1AB-FFA0-49F6-BC2F-1F7BBFAEAA39}" srcOrd="3" destOrd="0" presId="urn:microsoft.com/office/officeart/2005/8/layout/process4"/>
    <dgm:cxn modelId="{CE691DF0-6944-4ECB-BC72-59F86A973CB0}" type="presParOf" srcId="{D6F9B0C1-5411-4D36-850C-751945E4F778}" destId="{49E56A0C-7095-48F7-8333-53455BB2C546}" srcOrd="1" destOrd="0" presId="urn:microsoft.com/office/officeart/2005/8/layout/process4"/>
    <dgm:cxn modelId="{52E040D1-F469-4947-A365-EF58D8BEF2FE}" type="presParOf" srcId="{D6F9B0C1-5411-4D36-850C-751945E4F778}" destId="{7A855BB5-0EFA-49A2-B8FB-1FCD2978A5C9}" srcOrd="2" destOrd="0" presId="urn:microsoft.com/office/officeart/2005/8/layout/process4"/>
    <dgm:cxn modelId="{CD6EA21E-B1FA-4578-96BA-A4B1FE889ABF}" type="presParOf" srcId="{7A855BB5-0EFA-49A2-B8FB-1FCD2978A5C9}" destId="{2BCEF315-CEB0-463E-BB45-70BE014F6285}" srcOrd="0" destOrd="0" presId="urn:microsoft.com/office/officeart/2005/8/layout/process4"/>
    <dgm:cxn modelId="{49B0735E-008A-449F-AADB-CC5AD3E8F370}" type="presParOf" srcId="{7A855BB5-0EFA-49A2-B8FB-1FCD2978A5C9}" destId="{3CD0B215-C678-4C58-A731-D6B1CED63FB4}" srcOrd="1" destOrd="0" presId="urn:microsoft.com/office/officeart/2005/8/layout/process4"/>
    <dgm:cxn modelId="{27BBED41-FF66-434A-A032-AA5899720233}" type="presParOf" srcId="{7A855BB5-0EFA-49A2-B8FB-1FCD2978A5C9}" destId="{D0047218-464F-411A-BFDA-83B1329C903D}" srcOrd="2" destOrd="0" presId="urn:microsoft.com/office/officeart/2005/8/layout/process4"/>
    <dgm:cxn modelId="{C084F57D-0B86-4652-81E0-B06D43B05B4B}" type="presParOf" srcId="{D0047218-464F-411A-BFDA-83B1329C903D}" destId="{F055E2BF-7C31-4F61-B500-C414C945F239}" srcOrd="0" destOrd="0" presId="urn:microsoft.com/office/officeart/2005/8/layout/process4"/>
    <dgm:cxn modelId="{516E1CB2-FEBD-4F6C-8C6B-0ADB04C498BF}" type="presParOf" srcId="{D0047218-464F-411A-BFDA-83B1329C903D}" destId="{E29FB296-E5CA-452B-9FB0-DC636AD5AC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7A501-629E-42F5-BFAC-E4C20FE6C113}" type="doc">
      <dgm:prSet loTypeId="urn:microsoft.com/office/officeart/2005/8/layout/process2" loCatId="process" qsTypeId="urn:microsoft.com/office/officeart/2005/8/quickstyle/simple3" qsCatId="simple" csTypeId="urn:microsoft.com/office/officeart/2005/8/colors/accent6_1" csCatId="accent6" phldr="1"/>
      <dgm:spPr/>
    </dgm:pt>
    <dgm:pt modelId="{2C253BA8-2D9D-4915-BE83-38E4BC4E5A9B}">
      <dgm:prSet phldrT="[Teksts]"/>
      <dgm:spPr/>
      <dgm:t>
        <a:bodyPr/>
        <a:lstStyle/>
        <a:p>
          <a:r>
            <a:rPr lang="lv-LV" b="0" i="0" u="none" strike="noStrike">
              <a:effectLst/>
              <a:latin typeface="YAFwx9POIBE 0"/>
            </a:rPr>
            <a:t>Interneta pārlūkā jāieraksta </a:t>
          </a:r>
          <a:r>
            <a:rPr lang="lv-LV" b="1" i="0" u="none" strike="noStrike">
              <a:effectLst/>
              <a:latin typeface="YAFwx9POIBE 0"/>
            </a:rPr>
            <a:t>www.latvija.lv</a:t>
          </a:r>
          <a:endParaRPr lang="lv-LV" b="1" dirty="0"/>
        </a:p>
      </dgm:t>
    </dgm:pt>
    <dgm:pt modelId="{9B74C766-5BE1-477F-B871-47E9000C3FD4}" type="parTrans" cxnId="{68A89D03-0D8B-449B-B012-86A59B5B45D4}">
      <dgm:prSet/>
      <dgm:spPr/>
      <dgm:t>
        <a:bodyPr/>
        <a:lstStyle/>
        <a:p>
          <a:endParaRPr lang="lv-LV"/>
        </a:p>
      </dgm:t>
    </dgm:pt>
    <dgm:pt modelId="{C8F7AA46-DF80-406F-9AA0-F893887EEA1E}" type="sibTrans" cxnId="{68A89D03-0D8B-449B-B012-86A59B5B45D4}">
      <dgm:prSet/>
      <dgm:spPr/>
      <dgm:t>
        <a:bodyPr/>
        <a:lstStyle/>
        <a:p>
          <a:endParaRPr lang="lv-LV"/>
        </a:p>
      </dgm:t>
    </dgm:pt>
    <dgm:pt modelId="{81D75ABC-15B8-4F0A-8D7D-771C50BA0DED}">
      <dgm:prSet/>
      <dgm:spPr/>
      <dgm:t>
        <a:bodyPr/>
        <a:lstStyle/>
        <a:p>
          <a:r>
            <a:rPr lang="lv-LV" b="0" i="0" u="none" strike="noStrike" dirty="0">
              <a:effectLst/>
              <a:latin typeface="YAFwx9POIBE 0"/>
            </a:rPr>
            <a:t>Meklēšanas logā jāievada «</a:t>
          </a:r>
          <a:r>
            <a:rPr lang="lv-LV" b="1" i="0" u="none" strike="noStrike" dirty="0">
              <a:effectLst/>
              <a:latin typeface="YAFwx9POIBE 0"/>
            </a:rPr>
            <a:t>Valsts apmaksātie</a:t>
          </a:r>
          <a:br>
            <a:rPr lang="lv-LV" b="1" i="0" u="none" strike="noStrike" dirty="0">
              <a:effectLst/>
              <a:latin typeface="YAFwx9POIBE 0"/>
            </a:rPr>
          </a:br>
          <a:r>
            <a:rPr lang="lv-LV" b="1" i="0" u="none" strike="noStrike" dirty="0">
              <a:effectLst/>
              <a:latin typeface="YAFwx9POIBE 0"/>
            </a:rPr>
            <a:t>veselības aprūpes pakalpojumi</a:t>
          </a:r>
          <a:r>
            <a:rPr lang="lv-LV" b="0" i="0" u="none" strike="noStrike" dirty="0">
              <a:effectLst/>
              <a:latin typeface="YAFwx9POIBE 0"/>
            </a:rPr>
            <a:t>» vai «</a:t>
          </a:r>
          <a:r>
            <a:rPr lang="lv-LV" b="1" i="0" u="none" strike="noStrike" dirty="0">
              <a:effectLst/>
              <a:latin typeface="YAFwx9POIBE 0"/>
            </a:rPr>
            <a:t>EP128​</a:t>
          </a:r>
          <a:r>
            <a:rPr lang="lv-LV" b="0" i="0" u="none" strike="noStrike" dirty="0">
              <a:effectLst/>
              <a:latin typeface="YAFwx9POIBE 0"/>
            </a:rPr>
            <a:t>»</a:t>
          </a:r>
          <a:endParaRPr lang="lv-LV" dirty="0">
            <a:effectLst/>
            <a:latin typeface="YAFwx9POIBE 0"/>
          </a:endParaRPr>
        </a:p>
      </dgm:t>
    </dgm:pt>
    <dgm:pt modelId="{707D43FC-5C27-46FF-A874-7F8B4158D69F}" type="parTrans" cxnId="{69D1D285-EE07-4994-93ED-19C16555C16F}">
      <dgm:prSet/>
      <dgm:spPr/>
      <dgm:t>
        <a:bodyPr/>
        <a:lstStyle/>
        <a:p>
          <a:endParaRPr lang="lv-LV"/>
        </a:p>
      </dgm:t>
    </dgm:pt>
    <dgm:pt modelId="{C1C08003-FEBC-4504-846B-E50F80A0EF36}" type="sibTrans" cxnId="{69D1D285-EE07-4994-93ED-19C16555C16F}">
      <dgm:prSet/>
      <dgm:spPr/>
      <dgm:t>
        <a:bodyPr/>
        <a:lstStyle/>
        <a:p>
          <a:endParaRPr lang="lv-LV"/>
        </a:p>
      </dgm:t>
    </dgm:pt>
    <dgm:pt modelId="{61F7974F-8BA5-47E0-AC81-B07513383CFD}">
      <dgm:prSet/>
      <dgm:spPr/>
      <dgm:t>
        <a:bodyPr/>
        <a:lstStyle/>
        <a:p>
          <a:r>
            <a:rPr lang="lv-LV" b="0" i="0" u="none" strike="noStrike" dirty="0" err="1">
              <a:effectLst/>
              <a:latin typeface="YAFwx9POIBE 0"/>
            </a:rPr>
            <a:t>Jāiepazīstās</a:t>
          </a:r>
          <a:r>
            <a:rPr lang="lv-LV" b="0" i="0" u="none" strike="noStrike" dirty="0">
              <a:effectLst/>
              <a:latin typeface="YAFwx9POIBE 0"/>
            </a:rPr>
            <a:t> ar e-pakalpojuma kartītē norādīto</a:t>
          </a:r>
          <a:br>
            <a:rPr lang="lv-LV" b="0" i="0" u="none" strike="noStrike" dirty="0">
              <a:effectLst/>
              <a:latin typeface="YAFwx9POIBE 0"/>
            </a:rPr>
          </a:br>
          <a:r>
            <a:rPr lang="lv-LV" b="0" i="0" u="none" strike="noStrike" dirty="0">
              <a:effectLst/>
              <a:latin typeface="YAFwx9POIBE 0"/>
            </a:rPr>
            <a:t>informāciju un </a:t>
          </a:r>
          <a:r>
            <a:rPr lang="lv-LV" b="0" i="0" u="none" strike="noStrike" dirty="0" err="1">
              <a:effectLst/>
              <a:latin typeface="YAFwx9POIBE 0"/>
            </a:rPr>
            <a:t>jāautentificējās</a:t>
          </a:r>
          <a:r>
            <a:rPr lang="lv-LV" b="0" i="0" u="none" strike="noStrike" dirty="0">
              <a:effectLst/>
              <a:latin typeface="YAFwx9POIBE 0"/>
            </a:rPr>
            <a:t> ar kādu no drošas</a:t>
          </a:r>
          <a:br>
            <a:rPr lang="lv-LV" b="0" i="0" u="none" strike="noStrike" dirty="0">
              <a:effectLst/>
              <a:latin typeface="YAFwx9POIBE 0"/>
            </a:rPr>
          </a:br>
          <a:r>
            <a:rPr lang="lv-LV" b="0" i="0" u="none" strike="noStrike" dirty="0">
              <a:effectLst/>
              <a:latin typeface="YAFwx9POIBE 0"/>
            </a:rPr>
            <a:t>piekļuves līdzekļiem</a:t>
          </a:r>
          <a:endParaRPr lang="lv-LV" dirty="0">
            <a:effectLst/>
            <a:latin typeface="YAFwx9POIBE 0"/>
          </a:endParaRPr>
        </a:p>
      </dgm:t>
    </dgm:pt>
    <dgm:pt modelId="{416E24DE-4856-4AA4-AD76-7ADC0A206D57}" type="parTrans" cxnId="{3E705933-87B2-406E-8DD4-203F918A363B}">
      <dgm:prSet/>
      <dgm:spPr/>
      <dgm:t>
        <a:bodyPr/>
        <a:lstStyle/>
        <a:p>
          <a:endParaRPr lang="lv-LV"/>
        </a:p>
      </dgm:t>
    </dgm:pt>
    <dgm:pt modelId="{23C03E66-8C04-486C-9CFF-8AFAD89EFEEC}" type="sibTrans" cxnId="{3E705933-87B2-406E-8DD4-203F918A363B}">
      <dgm:prSet/>
      <dgm:spPr/>
      <dgm:t>
        <a:bodyPr/>
        <a:lstStyle/>
        <a:p>
          <a:endParaRPr lang="lv-LV"/>
        </a:p>
      </dgm:t>
    </dgm:pt>
    <dgm:pt modelId="{8DCA6C75-F9AE-4BA0-8315-3A8216D22424}" type="pres">
      <dgm:prSet presAssocID="{A367A501-629E-42F5-BFAC-E4C20FE6C113}" presName="linearFlow" presStyleCnt="0">
        <dgm:presLayoutVars>
          <dgm:resizeHandles val="exact"/>
        </dgm:presLayoutVars>
      </dgm:prSet>
      <dgm:spPr/>
    </dgm:pt>
    <dgm:pt modelId="{5B4B3B63-2D06-447C-A624-DB6B1C3C6148}" type="pres">
      <dgm:prSet presAssocID="{2C253BA8-2D9D-4915-BE83-38E4BC4E5A9B}" presName="node" presStyleLbl="node1" presStyleIdx="0" presStyleCnt="3">
        <dgm:presLayoutVars>
          <dgm:bulletEnabled val="1"/>
        </dgm:presLayoutVars>
      </dgm:prSet>
      <dgm:spPr/>
    </dgm:pt>
    <dgm:pt modelId="{CD772982-A3EE-4771-BD2D-D4D979FE9633}" type="pres">
      <dgm:prSet presAssocID="{C8F7AA46-DF80-406F-9AA0-F893887EEA1E}" presName="sibTrans" presStyleLbl="sibTrans2D1" presStyleIdx="0" presStyleCnt="2"/>
      <dgm:spPr/>
    </dgm:pt>
    <dgm:pt modelId="{AEB4E04D-33F6-4F01-A6B3-760DAD27C63F}" type="pres">
      <dgm:prSet presAssocID="{C8F7AA46-DF80-406F-9AA0-F893887EEA1E}" presName="connectorText" presStyleLbl="sibTrans2D1" presStyleIdx="0" presStyleCnt="2"/>
      <dgm:spPr/>
    </dgm:pt>
    <dgm:pt modelId="{06F07D51-05EB-4657-A93F-7A2E6C43494E}" type="pres">
      <dgm:prSet presAssocID="{81D75ABC-15B8-4F0A-8D7D-771C50BA0DED}" presName="node" presStyleLbl="node1" presStyleIdx="1" presStyleCnt="3">
        <dgm:presLayoutVars>
          <dgm:bulletEnabled val="1"/>
        </dgm:presLayoutVars>
      </dgm:prSet>
      <dgm:spPr/>
    </dgm:pt>
    <dgm:pt modelId="{397138AE-2694-4813-B0E1-BEDB557BE4BA}" type="pres">
      <dgm:prSet presAssocID="{C1C08003-FEBC-4504-846B-E50F80A0EF36}" presName="sibTrans" presStyleLbl="sibTrans2D1" presStyleIdx="1" presStyleCnt="2"/>
      <dgm:spPr/>
    </dgm:pt>
    <dgm:pt modelId="{F4BE87CA-3BCE-4D66-9BFC-C4F52804171B}" type="pres">
      <dgm:prSet presAssocID="{C1C08003-FEBC-4504-846B-E50F80A0EF36}" presName="connectorText" presStyleLbl="sibTrans2D1" presStyleIdx="1" presStyleCnt="2"/>
      <dgm:spPr/>
    </dgm:pt>
    <dgm:pt modelId="{B85E713E-2FC5-4935-BD2B-7C5A7C561D45}" type="pres">
      <dgm:prSet presAssocID="{61F7974F-8BA5-47E0-AC81-B07513383CFD}" presName="node" presStyleLbl="node1" presStyleIdx="2" presStyleCnt="3">
        <dgm:presLayoutVars>
          <dgm:bulletEnabled val="1"/>
        </dgm:presLayoutVars>
      </dgm:prSet>
      <dgm:spPr/>
    </dgm:pt>
  </dgm:ptLst>
  <dgm:cxnLst>
    <dgm:cxn modelId="{68A89D03-0D8B-449B-B012-86A59B5B45D4}" srcId="{A367A501-629E-42F5-BFAC-E4C20FE6C113}" destId="{2C253BA8-2D9D-4915-BE83-38E4BC4E5A9B}" srcOrd="0" destOrd="0" parTransId="{9B74C766-5BE1-477F-B871-47E9000C3FD4}" sibTransId="{C8F7AA46-DF80-406F-9AA0-F893887EEA1E}"/>
    <dgm:cxn modelId="{74C6C815-CFB4-432B-85C7-8FE3F8B83347}" type="presOf" srcId="{2C253BA8-2D9D-4915-BE83-38E4BC4E5A9B}" destId="{5B4B3B63-2D06-447C-A624-DB6B1C3C6148}" srcOrd="0" destOrd="0" presId="urn:microsoft.com/office/officeart/2005/8/layout/process2"/>
    <dgm:cxn modelId="{3E705933-87B2-406E-8DD4-203F918A363B}" srcId="{A367A501-629E-42F5-BFAC-E4C20FE6C113}" destId="{61F7974F-8BA5-47E0-AC81-B07513383CFD}" srcOrd="2" destOrd="0" parTransId="{416E24DE-4856-4AA4-AD76-7ADC0A206D57}" sibTransId="{23C03E66-8C04-486C-9CFF-8AFAD89EFEEC}"/>
    <dgm:cxn modelId="{3312BC5D-701E-41CA-9D4D-F984204FFCD4}" type="presOf" srcId="{C1C08003-FEBC-4504-846B-E50F80A0EF36}" destId="{397138AE-2694-4813-B0E1-BEDB557BE4BA}" srcOrd="0" destOrd="0" presId="urn:microsoft.com/office/officeart/2005/8/layout/process2"/>
    <dgm:cxn modelId="{0082336E-27ED-438C-94EE-9648FF59F91F}" type="presOf" srcId="{C1C08003-FEBC-4504-846B-E50F80A0EF36}" destId="{F4BE87CA-3BCE-4D66-9BFC-C4F52804171B}" srcOrd="1" destOrd="0" presId="urn:microsoft.com/office/officeart/2005/8/layout/process2"/>
    <dgm:cxn modelId="{5F5B7772-EA36-4701-B7FF-3D769DC12296}" type="presOf" srcId="{81D75ABC-15B8-4F0A-8D7D-771C50BA0DED}" destId="{06F07D51-05EB-4657-A93F-7A2E6C43494E}" srcOrd="0" destOrd="0" presId="urn:microsoft.com/office/officeart/2005/8/layout/process2"/>
    <dgm:cxn modelId="{69D1D285-EE07-4994-93ED-19C16555C16F}" srcId="{A367A501-629E-42F5-BFAC-E4C20FE6C113}" destId="{81D75ABC-15B8-4F0A-8D7D-771C50BA0DED}" srcOrd="1" destOrd="0" parTransId="{707D43FC-5C27-46FF-A874-7F8B4158D69F}" sibTransId="{C1C08003-FEBC-4504-846B-E50F80A0EF36}"/>
    <dgm:cxn modelId="{D066F692-2AFE-4BFC-81A9-BC0E0F69B380}" type="presOf" srcId="{C8F7AA46-DF80-406F-9AA0-F893887EEA1E}" destId="{CD772982-A3EE-4771-BD2D-D4D979FE9633}" srcOrd="0" destOrd="0" presId="urn:microsoft.com/office/officeart/2005/8/layout/process2"/>
    <dgm:cxn modelId="{38A82BE6-7F65-4730-BAB2-F429798BBFD5}" type="presOf" srcId="{A367A501-629E-42F5-BFAC-E4C20FE6C113}" destId="{8DCA6C75-F9AE-4BA0-8315-3A8216D22424}" srcOrd="0" destOrd="0" presId="urn:microsoft.com/office/officeart/2005/8/layout/process2"/>
    <dgm:cxn modelId="{F712EBF5-3BA3-4BAA-B378-C0C2AC0F38FD}" type="presOf" srcId="{C8F7AA46-DF80-406F-9AA0-F893887EEA1E}" destId="{AEB4E04D-33F6-4F01-A6B3-760DAD27C63F}" srcOrd="1" destOrd="0" presId="urn:microsoft.com/office/officeart/2005/8/layout/process2"/>
    <dgm:cxn modelId="{5BC79CF6-83B9-438F-9F99-1C9369A0ECA0}" type="presOf" srcId="{61F7974F-8BA5-47E0-AC81-B07513383CFD}" destId="{B85E713E-2FC5-4935-BD2B-7C5A7C561D45}" srcOrd="0" destOrd="0" presId="urn:microsoft.com/office/officeart/2005/8/layout/process2"/>
    <dgm:cxn modelId="{A2F8EE03-4F93-41B9-8432-D1A766764AEE}" type="presParOf" srcId="{8DCA6C75-F9AE-4BA0-8315-3A8216D22424}" destId="{5B4B3B63-2D06-447C-A624-DB6B1C3C6148}" srcOrd="0" destOrd="0" presId="urn:microsoft.com/office/officeart/2005/8/layout/process2"/>
    <dgm:cxn modelId="{B17BCB86-9334-4196-B9CB-5E3795C0ADD4}" type="presParOf" srcId="{8DCA6C75-F9AE-4BA0-8315-3A8216D22424}" destId="{CD772982-A3EE-4771-BD2D-D4D979FE9633}" srcOrd="1" destOrd="0" presId="urn:microsoft.com/office/officeart/2005/8/layout/process2"/>
    <dgm:cxn modelId="{ED4E5288-658C-47B3-9270-EC2AD51F91FB}" type="presParOf" srcId="{CD772982-A3EE-4771-BD2D-D4D979FE9633}" destId="{AEB4E04D-33F6-4F01-A6B3-760DAD27C63F}" srcOrd="0" destOrd="0" presId="urn:microsoft.com/office/officeart/2005/8/layout/process2"/>
    <dgm:cxn modelId="{7DE2D9FA-B20B-4E24-8A75-2E4A4C27E0BD}" type="presParOf" srcId="{8DCA6C75-F9AE-4BA0-8315-3A8216D22424}" destId="{06F07D51-05EB-4657-A93F-7A2E6C43494E}" srcOrd="2" destOrd="0" presId="urn:microsoft.com/office/officeart/2005/8/layout/process2"/>
    <dgm:cxn modelId="{2661D9E5-5536-4F41-9D86-E8921BF35AD3}" type="presParOf" srcId="{8DCA6C75-F9AE-4BA0-8315-3A8216D22424}" destId="{397138AE-2694-4813-B0E1-BEDB557BE4BA}" srcOrd="3" destOrd="0" presId="urn:microsoft.com/office/officeart/2005/8/layout/process2"/>
    <dgm:cxn modelId="{CBA91A37-6866-4904-8779-30774E84F3E0}" type="presParOf" srcId="{397138AE-2694-4813-B0E1-BEDB557BE4BA}" destId="{F4BE87CA-3BCE-4D66-9BFC-C4F52804171B}" srcOrd="0" destOrd="0" presId="urn:microsoft.com/office/officeart/2005/8/layout/process2"/>
    <dgm:cxn modelId="{6B5B01E2-E7E5-48BC-A2A4-14EFAA767383}" type="presParOf" srcId="{8DCA6C75-F9AE-4BA0-8315-3A8216D22424}" destId="{B85E713E-2FC5-4935-BD2B-7C5A7C561D4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F3EE8-4DBE-42B8-BA6B-2F5D37551F8A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9054E2DF-90A2-4512-B7C3-DA8C818FADED}">
      <dgm:prSet phldrT="[Teksts]"/>
      <dgm:spPr/>
      <dgm:t>
        <a:bodyPr/>
        <a:lstStyle/>
        <a:p>
          <a:r>
            <a:rPr lang="lv-LV" dirty="0"/>
            <a:t>Kopsavilkums </a:t>
          </a:r>
        </a:p>
      </dgm:t>
    </dgm:pt>
    <dgm:pt modelId="{A1936FCC-B08B-4A5C-AC6C-48D29B101A26}" type="parTrans" cxnId="{398C1086-6DBE-4DF2-9539-D7F2B7DAA977}">
      <dgm:prSet/>
      <dgm:spPr/>
      <dgm:t>
        <a:bodyPr/>
        <a:lstStyle/>
        <a:p>
          <a:endParaRPr lang="lv-LV"/>
        </a:p>
      </dgm:t>
    </dgm:pt>
    <dgm:pt modelId="{ACFEC550-93D9-4223-8332-AA8A0B4463F3}" type="sibTrans" cxnId="{398C1086-6DBE-4DF2-9539-D7F2B7DAA977}">
      <dgm:prSet/>
      <dgm:spPr/>
      <dgm:t>
        <a:bodyPr/>
        <a:lstStyle/>
        <a:p>
          <a:endParaRPr lang="lv-LV"/>
        </a:p>
      </dgm:t>
    </dgm:pt>
    <dgm:pt modelId="{B9EE4C5E-621A-4929-A735-EAA81ED7ED39}">
      <dgm:prSet phldrT="[Teksts]"/>
      <dgm:spPr/>
      <dgm:t>
        <a:bodyPr/>
        <a:lstStyle/>
        <a:p>
          <a:r>
            <a:rPr lang="lv-LV" dirty="0"/>
            <a:t>UD dokumentu kopsavilkums</a:t>
          </a:r>
        </a:p>
      </dgm:t>
    </dgm:pt>
    <dgm:pt modelId="{A2DCAC0B-1D1D-4F4D-B175-113D6AFCD7A3}" type="parTrans" cxnId="{CF3F9898-D748-431A-827D-852CB65C8D79}">
      <dgm:prSet/>
      <dgm:spPr/>
      <dgm:t>
        <a:bodyPr/>
        <a:lstStyle/>
        <a:p>
          <a:endParaRPr lang="lv-LV"/>
        </a:p>
      </dgm:t>
    </dgm:pt>
    <dgm:pt modelId="{B7E456FF-6430-42EC-8FA6-DBCF80B76924}" type="sibTrans" cxnId="{CF3F9898-D748-431A-827D-852CB65C8D79}">
      <dgm:prSet/>
      <dgm:spPr/>
      <dgm:t>
        <a:bodyPr/>
        <a:lstStyle/>
        <a:p>
          <a:endParaRPr lang="lv-LV"/>
        </a:p>
      </dgm:t>
    </dgm:pt>
    <dgm:pt modelId="{7CB2818D-A604-4990-8B00-491C3A9CD90B}">
      <dgm:prSet phldrT="[Teksts]"/>
      <dgm:spPr/>
      <dgm:t>
        <a:bodyPr/>
        <a:lstStyle/>
        <a:p>
          <a:r>
            <a:rPr lang="lv-LV" dirty="0"/>
            <a:t>UD detalizācija </a:t>
          </a:r>
        </a:p>
      </dgm:t>
    </dgm:pt>
    <dgm:pt modelId="{80B53741-0C5D-4A50-9DE7-A58E02313C64}" type="parTrans" cxnId="{AA49D297-C6D0-4F5C-B4BE-B3A662DA1A95}">
      <dgm:prSet/>
      <dgm:spPr/>
      <dgm:t>
        <a:bodyPr/>
        <a:lstStyle/>
        <a:p>
          <a:endParaRPr lang="lv-LV"/>
        </a:p>
      </dgm:t>
    </dgm:pt>
    <dgm:pt modelId="{80EC323E-6C5C-43DD-98A6-3ADC0EC92A7F}" type="sibTrans" cxnId="{AA49D297-C6D0-4F5C-B4BE-B3A662DA1A95}">
      <dgm:prSet/>
      <dgm:spPr/>
      <dgm:t>
        <a:bodyPr/>
        <a:lstStyle/>
        <a:p>
          <a:endParaRPr lang="lv-LV"/>
        </a:p>
      </dgm:t>
    </dgm:pt>
    <dgm:pt modelId="{5FF1DFAA-78BB-4C7D-898E-46E2B716997B}" type="pres">
      <dgm:prSet presAssocID="{860F3EE8-4DBE-42B8-BA6B-2F5D37551F8A}" presName="CompostProcess" presStyleCnt="0">
        <dgm:presLayoutVars>
          <dgm:dir/>
          <dgm:resizeHandles val="exact"/>
        </dgm:presLayoutVars>
      </dgm:prSet>
      <dgm:spPr/>
    </dgm:pt>
    <dgm:pt modelId="{492D5DD0-F9C3-45CE-8EE9-3E186AF7D2E0}" type="pres">
      <dgm:prSet presAssocID="{860F3EE8-4DBE-42B8-BA6B-2F5D37551F8A}" presName="arrow" presStyleLbl="bgShp" presStyleIdx="0" presStyleCnt="1"/>
      <dgm:spPr/>
    </dgm:pt>
    <dgm:pt modelId="{1A0120E1-A35D-4557-818B-AD1723D4406C}" type="pres">
      <dgm:prSet presAssocID="{860F3EE8-4DBE-42B8-BA6B-2F5D37551F8A}" presName="linearProcess" presStyleCnt="0"/>
      <dgm:spPr/>
    </dgm:pt>
    <dgm:pt modelId="{F8A5DFEB-3A12-4A99-B861-4E17E6F77D33}" type="pres">
      <dgm:prSet presAssocID="{9054E2DF-90A2-4512-B7C3-DA8C818FADED}" presName="textNode" presStyleLbl="node1" presStyleIdx="0" presStyleCnt="3">
        <dgm:presLayoutVars>
          <dgm:bulletEnabled val="1"/>
        </dgm:presLayoutVars>
      </dgm:prSet>
      <dgm:spPr/>
    </dgm:pt>
    <dgm:pt modelId="{BA920F6F-0AAF-44F5-86C4-B40711B864A5}" type="pres">
      <dgm:prSet presAssocID="{ACFEC550-93D9-4223-8332-AA8A0B4463F3}" presName="sibTrans" presStyleCnt="0"/>
      <dgm:spPr/>
    </dgm:pt>
    <dgm:pt modelId="{911EBE8C-AA7B-467E-90B6-9A605B96E04A}" type="pres">
      <dgm:prSet presAssocID="{B9EE4C5E-621A-4929-A735-EAA81ED7ED39}" presName="textNode" presStyleLbl="node1" presStyleIdx="1" presStyleCnt="3">
        <dgm:presLayoutVars>
          <dgm:bulletEnabled val="1"/>
        </dgm:presLayoutVars>
      </dgm:prSet>
      <dgm:spPr/>
    </dgm:pt>
    <dgm:pt modelId="{65C669D6-8503-4CA6-8B91-ED80D91D2371}" type="pres">
      <dgm:prSet presAssocID="{B7E456FF-6430-42EC-8FA6-DBCF80B76924}" presName="sibTrans" presStyleCnt="0"/>
      <dgm:spPr/>
    </dgm:pt>
    <dgm:pt modelId="{8907CCA7-710B-4626-8E9E-01A7F8891D20}" type="pres">
      <dgm:prSet presAssocID="{7CB2818D-A604-4990-8B00-491C3A9CD90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E308E2C-F06B-42D1-8DBA-82B4DFF81F70}" type="presOf" srcId="{9054E2DF-90A2-4512-B7C3-DA8C818FADED}" destId="{F8A5DFEB-3A12-4A99-B861-4E17E6F77D33}" srcOrd="0" destOrd="0" presId="urn:microsoft.com/office/officeart/2005/8/layout/hProcess9"/>
    <dgm:cxn modelId="{9C47D13B-7AD9-4C0C-8130-0F9F3CE4A9B3}" type="presOf" srcId="{7CB2818D-A604-4990-8B00-491C3A9CD90B}" destId="{8907CCA7-710B-4626-8E9E-01A7F8891D20}" srcOrd="0" destOrd="0" presId="urn:microsoft.com/office/officeart/2005/8/layout/hProcess9"/>
    <dgm:cxn modelId="{398C1086-6DBE-4DF2-9539-D7F2B7DAA977}" srcId="{860F3EE8-4DBE-42B8-BA6B-2F5D37551F8A}" destId="{9054E2DF-90A2-4512-B7C3-DA8C818FADED}" srcOrd="0" destOrd="0" parTransId="{A1936FCC-B08B-4A5C-AC6C-48D29B101A26}" sibTransId="{ACFEC550-93D9-4223-8332-AA8A0B4463F3}"/>
    <dgm:cxn modelId="{AA49D297-C6D0-4F5C-B4BE-B3A662DA1A95}" srcId="{860F3EE8-4DBE-42B8-BA6B-2F5D37551F8A}" destId="{7CB2818D-A604-4990-8B00-491C3A9CD90B}" srcOrd="2" destOrd="0" parTransId="{80B53741-0C5D-4A50-9DE7-A58E02313C64}" sibTransId="{80EC323E-6C5C-43DD-98A6-3ADC0EC92A7F}"/>
    <dgm:cxn modelId="{CF3F9898-D748-431A-827D-852CB65C8D79}" srcId="{860F3EE8-4DBE-42B8-BA6B-2F5D37551F8A}" destId="{B9EE4C5E-621A-4929-A735-EAA81ED7ED39}" srcOrd="1" destOrd="0" parTransId="{A2DCAC0B-1D1D-4F4D-B175-113D6AFCD7A3}" sibTransId="{B7E456FF-6430-42EC-8FA6-DBCF80B76924}"/>
    <dgm:cxn modelId="{63FF7EC2-A9CC-41CB-AA72-9776C1DDDE32}" type="presOf" srcId="{860F3EE8-4DBE-42B8-BA6B-2F5D37551F8A}" destId="{5FF1DFAA-78BB-4C7D-898E-46E2B716997B}" srcOrd="0" destOrd="0" presId="urn:microsoft.com/office/officeart/2005/8/layout/hProcess9"/>
    <dgm:cxn modelId="{808E5ED8-2F06-4123-96D3-B73CFB33E27A}" type="presOf" srcId="{B9EE4C5E-621A-4929-A735-EAA81ED7ED39}" destId="{911EBE8C-AA7B-467E-90B6-9A605B96E04A}" srcOrd="0" destOrd="0" presId="urn:microsoft.com/office/officeart/2005/8/layout/hProcess9"/>
    <dgm:cxn modelId="{9125E8AE-31D0-4203-8D40-DBC0FC1FBE07}" type="presParOf" srcId="{5FF1DFAA-78BB-4C7D-898E-46E2B716997B}" destId="{492D5DD0-F9C3-45CE-8EE9-3E186AF7D2E0}" srcOrd="0" destOrd="0" presId="urn:microsoft.com/office/officeart/2005/8/layout/hProcess9"/>
    <dgm:cxn modelId="{22DAAD50-D925-449B-AE7C-9BBB3E141F28}" type="presParOf" srcId="{5FF1DFAA-78BB-4C7D-898E-46E2B716997B}" destId="{1A0120E1-A35D-4557-818B-AD1723D4406C}" srcOrd="1" destOrd="0" presId="urn:microsoft.com/office/officeart/2005/8/layout/hProcess9"/>
    <dgm:cxn modelId="{6FECD402-6206-47B8-971C-19AFC97CEDC0}" type="presParOf" srcId="{1A0120E1-A35D-4557-818B-AD1723D4406C}" destId="{F8A5DFEB-3A12-4A99-B861-4E17E6F77D33}" srcOrd="0" destOrd="0" presId="urn:microsoft.com/office/officeart/2005/8/layout/hProcess9"/>
    <dgm:cxn modelId="{95BE3592-9C4B-4BBF-B041-AB2A26FE8A3B}" type="presParOf" srcId="{1A0120E1-A35D-4557-818B-AD1723D4406C}" destId="{BA920F6F-0AAF-44F5-86C4-B40711B864A5}" srcOrd="1" destOrd="0" presId="urn:microsoft.com/office/officeart/2005/8/layout/hProcess9"/>
    <dgm:cxn modelId="{EFEDF969-52A9-4B12-BA6F-E4DBA55936A6}" type="presParOf" srcId="{1A0120E1-A35D-4557-818B-AD1723D4406C}" destId="{911EBE8C-AA7B-467E-90B6-9A605B96E04A}" srcOrd="2" destOrd="0" presId="urn:microsoft.com/office/officeart/2005/8/layout/hProcess9"/>
    <dgm:cxn modelId="{32F75940-3F8C-43AD-AD1A-796F01ACD78C}" type="presParOf" srcId="{1A0120E1-A35D-4557-818B-AD1723D4406C}" destId="{65C669D6-8503-4CA6-8B91-ED80D91D2371}" srcOrd="3" destOrd="0" presId="urn:microsoft.com/office/officeart/2005/8/layout/hProcess9"/>
    <dgm:cxn modelId="{9F398385-9D02-4093-A483-3F0F5F445C55}" type="presParOf" srcId="{1A0120E1-A35D-4557-818B-AD1723D4406C}" destId="{8907CCA7-710B-4626-8E9E-01A7F8891D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F0C9B-590C-4E9A-B991-42F19B28C7FE}">
      <dsp:nvSpPr>
        <dsp:cNvPr id="0" name=""/>
        <dsp:cNvSpPr/>
      </dsp:nvSpPr>
      <dsp:spPr>
        <a:xfrm>
          <a:off x="0" y="2881440"/>
          <a:ext cx="5582653" cy="1890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0" u="none" strike="noStrike" kern="1200" dirty="0">
              <a:effectLst/>
              <a:latin typeface="YAFwx9POIBE 0"/>
            </a:rPr>
            <a:t>e-pakalpojumā tiek atspoguļota tā</a:t>
          </a:r>
          <a:br>
            <a:rPr lang="lv-LV" sz="2000" b="0" i="0" u="none" strike="noStrike" kern="1200" dirty="0">
              <a:effectLst/>
              <a:latin typeface="YAFwx9POIBE 0"/>
            </a:rPr>
          </a:br>
          <a:r>
            <a:rPr lang="lv-LV" sz="2000" b="0" i="0" u="none" strike="noStrike" kern="1200" dirty="0">
              <a:effectLst/>
              <a:latin typeface="YAFwx9POIBE 0"/>
            </a:rPr>
            <a:t>informācija, kuru sistēmā ievadījušas ārstniecības</a:t>
          </a:r>
          <a:br>
            <a:rPr lang="lv-LV" sz="2000" b="0" i="0" u="none" strike="noStrike" kern="1200" dirty="0">
              <a:effectLst/>
              <a:latin typeface="YAFwx9POIBE 0"/>
            </a:rPr>
          </a:br>
          <a:r>
            <a:rPr lang="lv-LV" sz="2000" b="0" i="0" u="none" strike="noStrike" kern="1200" dirty="0">
              <a:effectLst/>
              <a:latin typeface="YAFwx9POIBE 0"/>
            </a:rPr>
            <a:t>iestādes un aptiekas</a:t>
          </a:r>
          <a:endParaRPr lang="lv-LV" sz="2000" kern="1200" dirty="0"/>
        </a:p>
      </dsp:txBody>
      <dsp:txXfrm>
        <a:off x="0" y="2881440"/>
        <a:ext cx="5582653" cy="1020890"/>
      </dsp:txXfrm>
    </dsp:sp>
    <dsp:sp modelId="{7E2313C5-B70F-4CEE-B3DE-195EAC7DCF3D}">
      <dsp:nvSpPr>
        <dsp:cNvPr id="0" name=""/>
        <dsp:cNvSpPr/>
      </dsp:nvSpPr>
      <dsp:spPr>
        <a:xfrm>
          <a:off x="0" y="3864520"/>
          <a:ext cx="1395663" cy="8696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200" b="0" i="0" u="none" strike="noStrike" kern="1200" dirty="0">
              <a:effectLst/>
              <a:latin typeface="YAFwx9POIBE 0"/>
            </a:rPr>
            <a:t>ambulatoriem pakalpojumiem (speciālistu</a:t>
          </a:r>
          <a:br>
            <a:rPr lang="lv-LV" sz="1200" b="0" i="0" u="none" strike="noStrike" kern="1200" dirty="0">
              <a:effectLst/>
              <a:latin typeface="YAFwx9POIBE 0"/>
            </a:rPr>
          </a:br>
          <a:r>
            <a:rPr lang="lv-LV" sz="1200" b="0" i="0" u="none" strike="noStrike" kern="1200" dirty="0">
              <a:effectLst/>
              <a:latin typeface="YAFwx9POIBE 0"/>
            </a:rPr>
            <a:t>konsultācijas, izmeklējumi,  u.c.)</a:t>
          </a:r>
          <a:endParaRPr lang="lv-LV" sz="1200" kern="1200" dirty="0"/>
        </a:p>
      </dsp:txBody>
      <dsp:txXfrm>
        <a:off x="0" y="3864520"/>
        <a:ext cx="1395663" cy="869647"/>
      </dsp:txXfrm>
    </dsp:sp>
    <dsp:sp modelId="{32475A00-8AE5-4A74-B162-32AF7116AF53}">
      <dsp:nvSpPr>
        <dsp:cNvPr id="0" name=""/>
        <dsp:cNvSpPr/>
      </dsp:nvSpPr>
      <dsp:spPr>
        <a:xfrm>
          <a:off x="1395663" y="3864520"/>
          <a:ext cx="1395663" cy="8696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200" b="0" i="0" u="none" strike="noStrike" kern="1200" dirty="0">
              <a:effectLst/>
              <a:latin typeface="YAFwx9POIBE 0"/>
            </a:rPr>
            <a:t>stacionāriem pakalpojumiem (operācijām,</a:t>
          </a:r>
          <a:br>
            <a:rPr lang="lv-LV" sz="1200" b="0" i="0" u="none" strike="noStrike" kern="1200" dirty="0">
              <a:effectLst/>
              <a:latin typeface="YAFwx9POIBE 0"/>
            </a:rPr>
          </a:br>
          <a:r>
            <a:rPr lang="lv-LV" sz="1200" b="0" i="0" u="none" strike="noStrike" kern="1200" dirty="0">
              <a:effectLst/>
              <a:latin typeface="YAFwx9POIBE 0"/>
            </a:rPr>
            <a:t>rehabilitāciju u.c.)</a:t>
          </a:r>
          <a:endParaRPr lang="lv-LV" sz="1200" kern="1200" dirty="0"/>
        </a:p>
      </dsp:txBody>
      <dsp:txXfrm>
        <a:off x="1395663" y="3864520"/>
        <a:ext cx="1395663" cy="869647"/>
      </dsp:txXfrm>
    </dsp:sp>
    <dsp:sp modelId="{F719A8C5-85F1-43AB-80E0-32A0018E39E8}">
      <dsp:nvSpPr>
        <dsp:cNvPr id="0" name=""/>
        <dsp:cNvSpPr/>
      </dsp:nvSpPr>
      <dsp:spPr>
        <a:xfrm>
          <a:off x="2791326" y="3864520"/>
          <a:ext cx="1395663" cy="8696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200" b="0" i="0" u="none" strike="noStrike" kern="1200" dirty="0">
              <a:effectLst/>
              <a:latin typeface="YAFwx9POIBE 0"/>
            </a:rPr>
            <a:t>zobārstniecības pakalpojumiem bērniem</a:t>
          </a:r>
          <a:endParaRPr lang="lv-LV" sz="1200" kern="1200" dirty="0"/>
        </a:p>
      </dsp:txBody>
      <dsp:txXfrm>
        <a:off x="2791326" y="3864520"/>
        <a:ext cx="1395663" cy="869647"/>
      </dsp:txXfrm>
    </dsp:sp>
    <dsp:sp modelId="{22ABB1AB-FFA0-49F6-BC2F-1F7BBFAEAA39}">
      <dsp:nvSpPr>
        <dsp:cNvPr id="0" name=""/>
        <dsp:cNvSpPr/>
      </dsp:nvSpPr>
      <dsp:spPr>
        <a:xfrm>
          <a:off x="4186989" y="3864520"/>
          <a:ext cx="1395663" cy="8696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200" b="0" i="0" u="none" strike="noStrike" kern="1200" dirty="0">
              <a:effectLst/>
              <a:latin typeface="YAFwx9POIBE 0"/>
            </a:rPr>
            <a:t>kompensējamām zālēm un medicīniskajām ierīcēm</a:t>
          </a:r>
          <a:endParaRPr lang="lv-LV" sz="1200" kern="1200" dirty="0"/>
        </a:p>
      </dsp:txBody>
      <dsp:txXfrm>
        <a:off x="4186989" y="3864520"/>
        <a:ext cx="1395663" cy="869647"/>
      </dsp:txXfrm>
    </dsp:sp>
    <dsp:sp modelId="{3CD0B215-C678-4C58-A731-D6B1CED63FB4}">
      <dsp:nvSpPr>
        <dsp:cNvPr id="0" name=""/>
        <dsp:cNvSpPr/>
      </dsp:nvSpPr>
      <dsp:spPr>
        <a:xfrm rot="10800000">
          <a:off x="0" y="2152"/>
          <a:ext cx="5582653" cy="290764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0" u="none" strike="noStrike" kern="1200" dirty="0">
              <a:effectLst/>
              <a:latin typeface="YAFwx9POIBE 0"/>
            </a:rPr>
            <a:t>Informācija par saņemtajiem valsts apmaksātajiem veselības aprūpes pakalpojumiem un to izmaksām</a:t>
          </a:r>
          <a:br>
            <a:rPr lang="lv-LV" sz="2000" b="0" i="0" u="none" strike="noStrike" kern="1200" dirty="0">
              <a:effectLst/>
              <a:latin typeface="YAFwx9POIBE 0"/>
            </a:rPr>
          </a:br>
          <a:r>
            <a:rPr lang="lv-LV" sz="2000" b="0" i="0" u="none" strike="noStrike" kern="1200" dirty="0">
              <a:effectLst/>
              <a:latin typeface="YAFwx9POIBE 0"/>
            </a:rPr>
            <a:t> </a:t>
          </a:r>
          <a:endParaRPr lang="lv-LV" sz="2000" kern="1200" dirty="0"/>
        </a:p>
      </dsp:txBody>
      <dsp:txXfrm rot="-10800000">
        <a:off x="0" y="2152"/>
        <a:ext cx="5582653" cy="1020583"/>
      </dsp:txXfrm>
    </dsp:sp>
    <dsp:sp modelId="{F055E2BF-7C31-4F61-B500-C414C945F239}">
      <dsp:nvSpPr>
        <dsp:cNvPr id="0" name=""/>
        <dsp:cNvSpPr/>
      </dsp:nvSpPr>
      <dsp:spPr>
        <a:xfrm>
          <a:off x="0" y="1022736"/>
          <a:ext cx="2791326" cy="8693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u="none" strike="noStrike" kern="1200" dirty="0">
              <a:effectLst/>
              <a:latin typeface="YAFwx9POIBE 0"/>
            </a:rPr>
            <a:t>pacienta veiktajiem </a:t>
          </a:r>
          <a:r>
            <a:rPr lang="lv-LV" sz="1200" b="0" i="0" u="none" strike="noStrike" kern="1200" dirty="0" err="1">
              <a:effectLst/>
              <a:latin typeface="YAFwx9POIBE 0"/>
            </a:rPr>
            <a:t>līdzmaksājumiem</a:t>
          </a:r>
          <a:endParaRPr lang="lv-LV" sz="1200" kern="1200" dirty="0"/>
        </a:p>
      </dsp:txBody>
      <dsp:txXfrm>
        <a:off x="0" y="1022736"/>
        <a:ext cx="2791326" cy="869386"/>
      </dsp:txXfrm>
    </dsp:sp>
    <dsp:sp modelId="{E29FB296-E5CA-452B-9FB0-DC636AD5AC73}">
      <dsp:nvSpPr>
        <dsp:cNvPr id="0" name=""/>
        <dsp:cNvSpPr/>
      </dsp:nvSpPr>
      <dsp:spPr>
        <a:xfrm>
          <a:off x="2791326" y="1022736"/>
          <a:ext cx="2791326" cy="8693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u="none" strike="noStrike" kern="1200" dirty="0">
              <a:effectLst/>
              <a:latin typeface="YAFwx9POIBE 0"/>
            </a:rPr>
            <a:t> valsts</a:t>
          </a:r>
          <a:br>
            <a:rPr lang="lv-LV" sz="1200" b="0" i="0" u="none" strike="noStrike" kern="1200" dirty="0">
              <a:effectLst/>
              <a:latin typeface="YAFwx9POIBE 0"/>
            </a:rPr>
          </a:br>
          <a:r>
            <a:rPr lang="lv-LV" sz="1200" b="0" i="0" u="none" strike="noStrike" kern="1200" dirty="0">
              <a:effectLst/>
              <a:latin typeface="YAFwx9POIBE 0"/>
            </a:rPr>
            <a:t>samaksāto ārstniecības iestādei vai aptiekai</a:t>
          </a:r>
          <a:endParaRPr lang="lv-LV" sz="1200" kern="1200" dirty="0"/>
        </a:p>
      </dsp:txBody>
      <dsp:txXfrm>
        <a:off x="2791326" y="1022736"/>
        <a:ext cx="2791326" cy="86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B3B63-2D06-447C-A624-DB6B1C3C6148}">
      <dsp:nvSpPr>
        <dsp:cNvPr id="0" name=""/>
        <dsp:cNvSpPr/>
      </dsp:nvSpPr>
      <dsp:spPr>
        <a:xfrm>
          <a:off x="1720" y="0"/>
          <a:ext cx="3663785" cy="936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i="0" u="none" strike="noStrike" kern="1200">
              <a:effectLst/>
              <a:latin typeface="YAFwx9POIBE 0"/>
            </a:rPr>
            <a:t>Interneta pārlūkā jāieraksta </a:t>
          </a:r>
          <a:r>
            <a:rPr lang="lv-LV" sz="1400" b="1" i="0" u="none" strike="noStrike" kern="1200">
              <a:effectLst/>
              <a:latin typeface="YAFwx9POIBE 0"/>
            </a:rPr>
            <a:t>www.latvija.lv</a:t>
          </a:r>
          <a:endParaRPr lang="lv-LV" sz="1400" b="1" kern="1200" dirty="0"/>
        </a:p>
      </dsp:txBody>
      <dsp:txXfrm>
        <a:off x="29136" y="27416"/>
        <a:ext cx="3608953" cy="881225"/>
      </dsp:txXfrm>
    </dsp:sp>
    <dsp:sp modelId="{CD772982-A3EE-4771-BD2D-D4D979FE9633}">
      <dsp:nvSpPr>
        <dsp:cNvPr id="0" name=""/>
        <dsp:cNvSpPr/>
      </dsp:nvSpPr>
      <dsp:spPr>
        <a:xfrm rot="5400000">
          <a:off x="1658102" y="959458"/>
          <a:ext cx="351021" cy="421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100" kern="1200"/>
        </a:p>
      </dsp:txBody>
      <dsp:txXfrm rot="-5400000">
        <a:off x="1707245" y="994560"/>
        <a:ext cx="252735" cy="245715"/>
      </dsp:txXfrm>
    </dsp:sp>
    <dsp:sp modelId="{06F07D51-05EB-4657-A93F-7A2E6C43494E}">
      <dsp:nvSpPr>
        <dsp:cNvPr id="0" name=""/>
        <dsp:cNvSpPr/>
      </dsp:nvSpPr>
      <dsp:spPr>
        <a:xfrm>
          <a:off x="1720" y="1404085"/>
          <a:ext cx="3663785" cy="936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i="0" u="none" strike="noStrike" kern="1200" dirty="0">
              <a:effectLst/>
              <a:latin typeface="YAFwx9POIBE 0"/>
            </a:rPr>
            <a:t>Meklēšanas logā jāievada «</a:t>
          </a:r>
          <a:r>
            <a:rPr lang="lv-LV" sz="1400" b="1" i="0" u="none" strike="noStrike" kern="1200" dirty="0">
              <a:effectLst/>
              <a:latin typeface="YAFwx9POIBE 0"/>
            </a:rPr>
            <a:t>Valsts apmaksātie</a:t>
          </a:r>
          <a:br>
            <a:rPr lang="lv-LV" sz="1400" b="1" i="0" u="none" strike="noStrike" kern="1200" dirty="0">
              <a:effectLst/>
              <a:latin typeface="YAFwx9POIBE 0"/>
            </a:rPr>
          </a:br>
          <a:r>
            <a:rPr lang="lv-LV" sz="1400" b="1" i="0" u="none" strike="noStrike" kern="1200" dirty="0">
              <a:effectLst/>
              <a:latin typeface="YAFwx9POIBE 0"/>
            </a:rPr>
            <a:t>veselības aprūpes pakalpojumi</a:t>
          </a:r>
          <a:r>
            <a:rPr lang="lv-LV" sz="1400" b="0" i="0" u="none" strike="noStrike" kern="1200" dirty="0">
              <a:effectLst/>
              <a:latin typeface="YAFwx9POIBE 0"/>
            </a:rPr>
            <a:t>» vai «</a:t>
          </a:r>
          <a:r>
            <a:rPr lang="lv-LV" sz="1400" b="1" i="0" u="none" strike="noStrike" kern="1200" dirty="0">
              <a:effectLst/>
              <a:latin typeface="YAFwx9POIBE 0"/>
            </a:rPr>
            <a:t>EP128​</a:t>
          </a:r>
          <a:r>
            <a:rPr lang="lv-LV" sz="1400" b="0" i="0" u="none" strike="noStrike" kern="1200" dirty="0">
              <a:effectLst/>
              <a:latin typeface="YAFwx9POIBE 0"/>
            </a:rPr>
            <a:t>»</a:t>
          </a:r>
          <a:endParaRPr lang="lv-LV" sz="1400" kern="1200" dirty="0">
            <a:effectLst/>
            <a:latin typeface="YAFwx9POIBE 0"/>
          </a:endParaRPr>
        </a:p>
      </dsp:txBody>
      <dsp:txXfrm>
        <a:off x="29136" y="1431501"/>
        <a:ext cx="3608953" cy="881225"/>
      </dsp:txXfrm>
    </dsp:sp>
    <dsp:sp modelId="{397138AE-2694-4813-B0E1-BEDB557BE4BA}">
      <dsp:nvSpPr>
        <dsp:cNvPr id="0" name=""/>
        <dsp:cNvSpPr/>
      </dsp:nvSpPr>
      <dsp:spPr>
        <a:xfrm rot="5400000">
          <a:off x="1658102" y="2363543"/>
          <a:ext cx="351021" cy="421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100" kern="1200"/>
        </a:p>
      </dsp:txBody>
      <dsp:txXfrm rot="-5400000">
        <a:off x="1707245" y="2398645"/>
        <a:ext cx="252735" cy="245715"/>
      </dsp:txXfrm>
    </dsp:sp>
    <dsp:sp modelId="{B85E713E-2FC5-4935-BD2B-7C5A7C561D45}">
      <dsp:nvSpPr>
        <dsp:cNvPr id="0" name=""/>
        <dsp:cNvSpPr/>
      </dsp:nvSpPr>
      <dsp:spPr>
        <a:xfrm>
          <a:off x="1720" y="2808171"/>
          <a:ext cx="3663785" cy="936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i="0" u="none" strike="noStrike" kern="1200" dirty="0" err="1">
              <a:effectLst/>
              <a:latin typeface="YAFwx9POIBE 0"/>
            </a:rPr>
            <a:t>Jāiepazīstās</a:t>
          </a:r>
          <a:r>
            <a:rPr lang="lv-LV" sz="1400" b="0" i="0" u="none" strike="noStrike" kern="1200" dirty="0">
              <a:effectLst/>
              <a:latin typeface="YAFwx9POIBE 0"/>
            </a:rPr>
            <a:t> ar e-pakalpojuma kartītē norādīto</a:t>
          </a:r>
          <a:br>
            <a:rPr lang="lv-LV" sz="1400" b="0" i="0" u="none" strike="noStrike" kern="1200" dirty="0">
              <a:effectLst/>
              <a:latin typeface="YAFwx9POIBE 0"/>
            </a:rPr>
          </a:br>
          <a:r>
            <a:rPr lang="lv-LV" sz="1400" b="0" i="0" u="none" strike="noStrike" kern="1200" dirty="0">
              <a:effectLst/>
              <a:latin typeface="YAFwx9POIBE 0"/>
            </a:rPr>
            <a:t>informāciju un </a:t>
          </a:r>
          <a:r>
            <a:rPr lang="lv-LV" sz="1400" b="0" i="0" u="none" strike="noStrike" kern="1200" dirty="0" err="1">
              <a:effectLst/>
              <a:latin typeface="YAFwx9POIBE 0"/>
            </a:rPr>
            <a:t>jāautentificējās</a:t>
          </a:r>
          <a:r>
            <a:rPr lang="lv-LV" sz="1400" b="0" i="0" u="none" strike="noStrike" kern="1200" dirty="0">
              <a:effectLst/>
              <a:latin typeface="YAFwx9POIBE 0"/>
            </a:rPr>
            <a:t> ar kādu no drošas</a:t>
          </a:r>
          <a:br>
            <a:rPr lang="lv-LV" sz="1400" b="0" i="0" u="none" strike="noStrike" kern="1200" dirty="0">
              <a:effectLst/>
              <a:latin typeface="YAFwx9POIBE 0"/>
            </a:rPr>
          </a:br>
          <a:r>
            <a:rPr lang="lv-LV" sz="1400" b="0" i="0" u="none" strike="noStrike" kern="1200" dirty="0">
              <a:effectLst/>
              <a:latin typeface="YAFwx9POIBE 0"/>
            </a:rPr>
            <a:t>piekļuves līdzekļiem</a:t>
          </a:r>
          <a:endParaRPr lang="lv-LV" sz="1400" kern="1200" dirty="0">
            <a:effectLst/>
            <a:latin typeface="YAFwx9POIBE 0"/>
          </a:endParaRPr>
        </a:p>
      </dsp:txBody>
      <dsp:txXfrm>
        <a:off x="29136" y="2835587"/>
        <a:ext cx="3608953" cy="881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D5DD0-F9C3-45CE-8EE9-3E186AF7D2E0}">
      <dsp:nvSpPr>
        <dsp:cNvPr id="0" name=""/>
        <dsp:cNvSpPr/>
      </dsp:nvSpPr>
      <dsp:spPr>
        <a:xfrm>
          <a:off x="867717" y="0"/>
          <a:ext cx="9834131" cy="792311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5DFEB-3A12-4A99-B861-4E17E6F77D33}">
      <dsp:nvSpPr>
        <dsp:cNvPr id="0" name=""/>
        <dsp:cNvSpPr/>
      </dsp:nvSpPr>
      <dsp:spPr>
        <a:xfrm>
          <a:off x="199416" y="237693"/>
          <a:ext cx="3470869" cy="31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Kopsavilkums </a:t>
          </a:r>
        </a:p>
      </dsp:txBody>
      <dsp:txXfrm>
        <a:off x="214887" y="253164"/>
        <a:ext cx="3439927" cy="285982"/>
      </dsp:txXfrm>
    </dsp:sp>
    <dsp:sp modelId="{911EBE8C-AA7B-467E-90B6-9A605B96E04A}">
      <dsp:nvSpPr>
        <dsp:cNvPr id="0" name=""/>
        <dsp:cNvSpPr/>
      </dsp:nvSpPr>
      <dsp:spPr>
        <a:xfrm>
          <a:off x="4049348" y="237693"/>
          <a:ext cx="3470869" cy="31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UD dokumentu kopsavilkums</a:t>
          </a:r>
        </a:p>
      </dsp:txBody>
      <dsp:txXfrm>
        <a:off x="4064819" y="253164"/>
        <a:ext cx="3439927" cy="285982"/>
      </dsp:txXfrm>
    </dsp:sp>
    <dsp:sp modelId="{8907CCA7-710B-4626-8E9E-01A7F8891D20}">
      <dsp:nvSpPr>
        <dsp:cNvPr id="0" name=""/>
        <dsp:cNvSpPr/>
      </dsp:nvSpPr>
      <dsp:spPr>
        <a:xfrm>
          <a:off x="7899279" y="237693"/>
          <a:ext cx="3470869" cy="31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UD detalizācija </a:t>
          </a:r>
        </a:p>
      </dsp:txBody>
      <dsp:txXfrm>
        <a:off x="7914750" y="253164"/>
        <a:ext cx="3439927" cy="285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543AF-D8B2-E321-BF7B-3A18382C0F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464E6-4FC8-CDEE-9785-64CE5E3834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0D8B97-2CA1-6947-BC0E-BB3E0F4CF846}" type="datetimeFigureOut">
              <a:rPr lang="lv-LV"/>
              <a:pPr>
                <a:defRPr/>
              </a:pPr>
              <a:t>06.06.2024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728BDF-1396-1194-3A3B-A3A6CE6465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338EE3-91E9-36C6-B7D4-D97F9CBD7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9DE7B-BFD8-7166-6435-D6639E66C1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C62B1-796F-DB76-CE20-2C486C953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B086AE-BD1C-8A47-AF65-ABBEDDA31864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CE86E16-AA04-4B08-F5D4-F6D69AE41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352533DC-B3D0-13A3-B2F2-162F076F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392DC6-F38C-0388-8E46-8F69FBE888E3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2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F8BD8F8-C465-EDD3-BB62-5D87048D31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7041322-CDF3-1E41-A4ED-89A142B2E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8DA7285-9942-56B6-209B-3C3DE08E3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8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0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965B8A37-200C-3ED6-55A2-B75A68ACBD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07B6AF-6A98-2D47-9F12-F8D37A2A9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D632797-3546-1E7E-8565-F339F7C32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0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4E9EB76-F67E-6F2D-CDFD-56726EFFC9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3D796E9-763E-0247-9D8C-6F5F22367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2A4C4-CA29-5831-76A3-D176B6F41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7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2595AFEB-EBC2-7F2D-8C7B-44A4AE90F1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AADC7B5-903C-E149-AABF-AB6E30CA3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52690A-A4D6-D7D1-0226-F3F19193D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3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D29DC341-89D8-11DD-9A12-F17FDC7790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A836FB2-625D-D940-AFF7-652C4FBFD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F19536-F04B-E406-70A5-ED8C5CF69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8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81EBA649-3C86-9F80-01D6-FD2FF1BD74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BA646E2-BDD0-434C-AD0F-90E7EAA10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4AC23B3-C015-5A42-5B98-31DF61D62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3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5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30BBD13-E7A6-C827-DA63-16016F07B4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5523A4B-C251-8240-A722-E6D881676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32C6C-1DC3-E2F6-7D42-CD0DAC3EA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9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D3627AD-8BEC-9AEF-CAF0-CE4B6E833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BDDB63B7-549D-8B4F-A2C9-9C2CF546E8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56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8571A6-4A29-5F39-3848-3AAEBD851C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D817D6-3328-4279-194E-098B422DC4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AAEA-0325-85DC-5D3D-58BC54100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D61CE-E623-A44E-B3F3-63C7F22F7193}" type="datetime1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6BA6-95FC-D986-B42E-35FB158F9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486E-A066-B33D-3255-E270830C6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C97C57-8F10-0644-801F-AC5CEBDC6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EF6CF517-7F23-A6E2-F160-4B938588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64" y="3320005"/>
            <a:ext cx="9218271" cy="1630362"/>
          </a:xfrm>
        </p:spPr>
        <p:txBody>
          <a:bodyPr>
            <a:noAutofit/>
          </a:bodyPr>
          <a:lstStyle/>
          <a:p>
            <a:r>
              <a:rPr lang="lv-LV" sz="2800" b="1" i="0" dirty="0" err="1">
                <a:effectLst/>
              </a:rPr>
              <a:t>E</a:t>
            </a:r>
            <a:r>
              <a:rPr lang="lv-LV" sz="2800" b="1" i="0" dirty="0">
                <a:effectLst/>
              </a:rPr>
              <a:t>-pakalpojums «Valsts apmaksātie veselības aprūpes pakalpojumi»</a:t>
            </a:r>
            <a:br>
              <a:rPr lang="lv-LV" sz="2800" b="1" i="0" dirty="0">
                <a:effectLst/>
              </a:rPr>
            </a:br>
            <a:r>
              <a:rPr lang="en-US" sz="2800" dirty="0"/>
              <a:t>(EP128)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CB279-319A-C756-443A-34677D889C62}"/>
              </a:ext>
            </a:extLst>
          </p:cNvPr>
          <p:cNvSpPr txBox="1"/>
          <p:nvPr/>
        </p:nvSpPr>
        <p:spPr>
          <a:xfrm flipH="1">
            <a:off x="0" y="5396061"/>
            <a:ext cx="1219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latin typeface="Poppins"/>
                <a:ea typeface="Poppins"/>
                <a:cs typeface="Poppins"/>
                <a:sym typeface="Poppins"/>
              </a:rPr>
              <a:t>06.06.2024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Verdana" panose="020B0604030504040204" pitchFamily="34" charset="0"/>
                <a:ea typeface="Verdana" panose="020B0604030504040204" pitchFamily="34" charset="0"/>
                <a:cs typeface="Poppins"/>
                <a:sym typeface="Poppins"/>
              </a:rPr>
              <a:t>Līga Gaigala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Verdana" panose="020B0604030504040204" pitchFamily="34" charset="0"/>
                <a:ea typeface="Verdana" panose="020B0604030504040204" pitchFamily="34" charset="0"/>
                <a:cs typeface="Poppins"/>
                <a:sym typeface="Poppins"/>
              </a:rPr>
              <a:t>Nacionālā veselības dienesta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Verdana" panose="020B0604030504040204" pitchFamily="34" charset="0"/>
                <a:ea typeface="Verdana" panose="020B0604030504040204" pitchFamily="34" charset="0"/>
                <a:cs typeface="Poppins"/>
                <a:sym typeface="Poppins"/>
              </a:rPr>
              <a:t>Vadošais eksperts veselības aprūpes jautājumos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DF9BB39-62DB-E509-6760-C0660A5A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945" y="213505"/>
            <a:ext cx="3526055" cy="1036642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i="0" dirty="0">
                <a:effectLst/>
                <a:highlight>
                  <a:srgbClr val="FFFFFF"/>
                </a:highlight>
                <a:latin typeface="YAFwx9POIBE 0"/>
              </a:rPr>
              <a:t>Pakalpojuma saturs</a:t>
            </a:r>
            <a:br>
              <a:rPr lang="lv-LV" sz="3600" b="0" i="0" dirty="0">
                <a:effectLst/>
                <a:highlight>
                  <a:srgbClr val="FFFFFF"/>
                </a:highlight>
                <a:latin typeface="YAFwx9POIBE 0"/>
              </a:rPr>
            </a:br>
            <a:br>
              <a:rPr lang="lv-LV" sz="3600" b="0" i="0" dirty="0"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sz="3600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šo e-pakalpojumu?</a:t>
            </a:r>
            <a:br>
              <a:rPr lang="lv-LV" sz="3600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1" i="0" u="none" strike="noStrike" dirty="0" err="1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tojot</a:t>
            </a:r>
            <a: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 </a:t>
            </a:r>
            <a:br>
              <a:rPr lang="lv-LV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šo e-pakalpojumu?</a:t>
            </a:r>
            <a:br>
              <a:rPr lang="lv-LV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ādu informāciju var</a:t>
            </a:r>
            <a:b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uzzināt, izmantojot </a:t>
            </a:r>
            <a:br>
              <a:rPr lang="lv-LV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šo e-pakalpojumu?</a:t>
            </a:r>
            <a:br>
              <a:rPr lang="lv-LV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Kādu informāciju var</a:t>
            </a:r>
            <a:b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uzzināt, izmantojot </a:t>
            </a:r>
            <a:br>
              <a:rPr lang="lv-LV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1" i="0" u="none" strike="noStrike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  <a:t>šo e-pakalpojumu?</a:t>
            </a:r>
            <a:br>
              <a:rPr lang="lv-LV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879D5A37-C1EF-3175-0BEC-BBD6D67A78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CAFB95B-9DE6-564C-3E7D-0C206C6FE4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577DC816-3C5F-5960-CD7F-E874379A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72" y="0"/>
            <a:ext cx="5877827" cy="6858000"/>
          </a:xfrm>
          <a:prstGeom prst="rect">
            <a:avLst/>
          </a:prstGeom>
        </p:spPr>
      </p:pic>
      <p:graphicFrame>
        <p:nvGraphicFramePr>
          <p:cNvPr id="10" name="Shēma 9">
            <a:extLst>
              <a:ext uri="{FF2B5EF4-FFF2-40B4-BE49-F238E27FC236}">
                <a16:creationId xmlns:a16="http://schemas.microsoft.com/office/drawing/2014/main" id="{C5942DA7-BFA8-ABB6-76C0-9190B06C0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404207"/>
              </p:ext>
            </p:extLst>
          </p:nvPr>
        </p:nvGraphicFramePr>
        <p:xfrm>
          <a:off x="566821" y="1855269"/>
          <a:ext cx="5582653" cy="477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646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5EF228B-8DDD-83EC-29CD-1F19A985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68" y="1752601"/>
            <a:ext cx="3955981" cy="1090383"/>
          </a:xfrm>
        </p:spPr>
        <p:txBody>
          <a:bodyPr>
            <a:normAutofit/>
          </a:bodyPr>
          <a:lstStyle/>
          <a:p>
            <a:r>
              <a:rPr lang="lv-LV" dirty="0"/>
              <a:t>Kur pieejams pakalpojums?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AC090E6-B973-A1C2-053D-5D36138E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3" y="2675823"/>
            <a:ext cx="3792353" cy="3450351"/>
          </a:xfrm>
        </p:spPr>
        <p:txBody>
          <a:bodyPr>
            <a:normAutofit/>
          </a:bodyPr>
          <a:lstStyle/>
          <a:p>
            <a:pPr algn="l"/>
            <a:br>
              <a:rPr lang="lv-LV" dirty="0">
                <a:solidFill>
                  <a:srgbClr val="2A2321"/>
                </a:solidFill>
                <a:effectLst/>
                <a:latin typeface="YAFwx9POIBE 0"/>
              </a:rPr>
            </a:br>
            <a:endParaRPr lang="lv-LV" dirty="0">
              <a:solidFill>
                <a:srgbClr val="2A2321"/>
              </a:solidFill>
              <a:effectLst/>
              <a:latin typeface="YAFwx9POIBE 0"/>
            </a:endParaRPr>
          </a:p>
          <a:p>
            <a:br>
              <a:rPr lang="lv-LV" dirty="0">
                <a:solidFill>
                  <a:srgbClr val="2A2321"/>
                </a:solidFill>
                <a:effectLst/>
                <a:latin typeface="YAFwx9POIBE 0"/>
              </a:rPr>
            </a:b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07FC4E1-D0D6-10E6-1D78-3BEDCD843B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8A9C0A76-F973-7DA7-2330-95A7CA645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808522"/>
            <a:ext cx="7802880" cy="5516077"/>
          </a:xfrm>
          <a:prstGeom prst="rect">
            <a:avLst/>
          </a:prstGeom>
        </p:spPr>
      </p:pic>
      <p:graphicFrame>
        <p:nvGraphicFramePr>
          <p:cNvPr id="9" name="Shēma 8">
            <a:extLst>
              <a:ext uri="{FF2B5EF4-FFF2-40B4-BE49-F238E27FC236}">
                <a16:creationId xmlns:a16="http://schemas.microsoft.com/office/drawing/2014/main" id="{30B7CBA3-0C7A-0F07-5C91-07B3CC622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993606"/>
              </p:ext>
            </p:extLst>
          </p:nvPr>
        </p:nvGraphicFramePr>
        <p:xfrm>
          <a:off x="279134" y="2675823"/>
          <a:ext cx="3667226" cy="374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83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36F27E-1721-8315-7895-A71C8710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46" y="381000"/>
            <a:ext cx="2791326" cy="1036642"/>
          </a:xfrm>
        </p:spPr>
        <p:txBody>
          <a:bodyPr>
            <a:normAutofit/>
          </a:bodyPr>
          <a:lstStyle/>
          <a:p>
            <a:r>
              <a:rPr lang="lv-LV" dirty="0"/>
              <a:t>Atskaites  sagatavošana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BE2F7CA-E02A-585E-91CD-DA7A0B4E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2" y="1752601"/>
            <a:ext cx="5091764" cy="4373573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  <a:t>Pēc pieprasījuma iesniegšanas e-pakalpojumā</a:t>
            </a:r>
            <a:b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</a:br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  <a:t>atskaite tiek sagatavota 24 stundu laikā</a:t>
            </a: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</a:endParaRPr>
          </a:p>
          <a:p>
            <a:pPr algn="l"/>
            <a:br>
              <a:rPr lang="lv-LV" b="0" i="0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</a:b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</a:endParaRPr>
          </a:p>
          <a:p>
            <a:pPr marL="342900" indent="-342900" algn="l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2A2321"/>
                </a:solidFill>
                <a:highlight>
                  <a:srgbClr val="FFFFFF"/>
                </a:highlight>
              </a:rPr>
              <a:t>g</a:t>
            </a:r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  <a:t>atava atskaite redzama e-pakalpojuma pieprasījumu sarakstā. Atskaite ir pieejama PDF formātā</a:t>
            </a: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</a:endParaRPr>
          </a:p>
          <a:p>
            <a:pPr algn="l"/>
            <a:br>
              <a:rPr lang="lv-LV" b="0" i="0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</a:b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</a:endParaRPr>
          </a:p>
          <a:p>
            <a:pPr marL="342900" indent="-342900" algn="l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  <a:t>Visas sagatavotās atskaites tiek saglabātas  e-pakalpojuma pieprasījumu sarakstā un tās</a:t>
            </a:r>
            <a:b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</a:br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</a:rPr>
              <a:t>būs apskatāmas katru reizi, kad iedzīvotājs izmantos e-pakalpojumu</a:t>
            </a: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</a:endParaRPr>
          </a:p>
          <a:p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D4D0D5E-2EB7-95ED-3576-2CB467B91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607E0571-2858-A912-FFA6-EB5672A4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776" y="1"/>
            <a:ext cx="6715224" cy="3734602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34B108A2-66C9-03CB-5FE7-92119579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64" y="4874880"/>
            <a:ext cx="6674048" cy="1110113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8EBDE331-7BA0-E2C9-2094-49724D4A3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98" y="3684072"/>
            <a:ext cx="6715223" cy="1110113"/>
          </a:xfrm>
          <a:prstGeom prst="rect">
            <a:avLst/>
          </a:prstGeom>
        </p:spPr>
      </p:pic>
      <p:graphicFrame>
        <p:nvGraphicFramePr>
          <p:cNvPr id="16" name="Shēma 15">
            <a:extLst>
              <a:ext uri="{FF2B5EF4-FFF2-40B4-BE49-F238E27FC236}">
                <a16:creationId xmlns:a16="http://schemas.microsoft.com/office/drawing/2014/main" id="{9B2AE8AA-DCDE-19C3-1023-9FCBEB7F5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785554"/>
              </p:ext>
            </p:extLst>
          </p:nvPr>
        </p:nvGraphicFramePr>
        <p:xfrm>
          <a:off x="558265" y="6065688"/>
          <a:ext cx="11569566" cy="79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674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98C7EFA-91CA-A75C-11A5-C133186A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81000"/>
            <a:ext cx="3917481" cy="1036642"/>
          </a:xfrm>
        </p:spPr>
        <p:txBody>
          <a:bodyPr>
            <a:normAutofit/>
          </a:bodyPr>
          <a:lstStyle/>
          <a:p>
            <a:r>
              <a:rPr lang="lv-LV" dirty="0"/>
              <a:t>Pieejamais atskaišu</a:t>
            </a:r>
            <a:br>
              <a:rPr lang="lv-LV" dirty="0"/>
            </a:br>
            <a:r>
              <a:rPr lang="lv-LV" dirty="0"/>
              <a:t>periods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84BC0B5-9012-12C0-AA16-D9E87CF7B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8" y="1752601"/>
            <a:ext cx="5881037" cy="4373573"/>
          </a:xfrm>
        </p:spPr>
        <p:txBody>
          <a:bodyPr/>
          <a:lstStyle/>
          <a:p>
            <a:pPr algn="l"/>
            <a:endParaRPr lang="lv-LV" b="0" i="0" u="none" strike="noStrike" dirty="0">
              <a:solidFill>
                <a:srgbClr val="2A2321"/>
              </a:solidFill>
              <a:effectLst/>
              <a:highlight>
                <a:srgbClr val="FFFFFF"/>
              </a:highlight>
              <a:latin typeface="YAFwx9POIBE 0"/>
            </a:endParaRPr>
          </a:p>
          <a:p>
            <a:pPr algn="l"/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  <a:latin typeface="YAFwx9POIBE 0"/>
              </a:rPr>
              <a:t>E-pakalpojuma ietvaros iespējams atlasīt </a:t>
            </a: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  <a:latin typeface="YAFwx9POIBE 0"/>
            </a:endParaRPr>
          </a:p>
          <a:p>
            <a:pPr algn="l"/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  <a:latin typeface="YAFwx9POIBE 0"/>
              </a:rPr>
              <a:t>informāciju par valsts apmaksātajiem veselības</a:t>
            </a:r>
            <a:b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  <a:latin typeface="YAFwx9POIBE 0"/>
              </a:rPr>
              <a:t>aprūpes pakalpojumiem un zālēm, kas ir saņemtas:</a:t>
            </a: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  <a:latin typeface="YAFwx9POIBE 0"/>
            </a:endParaRPr>
          </a:p>
          <a:p>
            <a:pPr algn="l"/>
            <a:br>
              <a:rPr lang="lv-LV" b="0" i="0" dirty="0">
                <a:solidFill>
                  <a:srgbClr val="2A2321"/>
                </a:solidFill>
                <a:effectLst/>
                <a:highlight>
                  <a:srgbClr val="FFFFFF"/>
                </a:highlight>
                <a:latin typeface="YAFwx9POIBE 0"/>
              </a:rPr>
            </a:b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  <a:latin typeface="YAFwx9POIBE 0"/>
            </a:endParaRPr>
          </a:p>
          <a:p>
            <a:pPr marL="342900" indent="-342900" algn="l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  <a:latin typeface="YAFwx9POIBE 0"/>
              </a:rPr>
              <a:t>2023. gadā</a:t>
            </a:r>
            <a:endParaRPr lang="lv-LV" b="0" i="0" dirty="0">
              <a:solidFill>
                <a:srgbClr val="2A2321"/>
              </a:solidFill>
              <a:effectLst/>
              <a:highlight>
                <a:srgbClr val="FFFFFF"/>
              </a:highlight>
              <a:latin typeface="YAFwx9POIBE 0"/>
            </a:endParaRPr>
          </a:p>
          <a:p>
            <a:pPr marL="342900" indent="-342900" algn="l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b="0" i="0" u="none" strike="noStrike" dirty="0">
                <a:solidFill>
                  <a:srgbClr val="2A2321"/>
                </a:solidFill>
                <a:effectLst/>
                <a:highlight>
                  <a:srgbClr val="FFFFFF"/>
                </a:highlight>
                <a:latin typeface="YAFwx9POIBE 0"/>
              </a:rPr>
              <a:t>2024. gadā, ja ārstniecības iestāde/aptieka jau ir ievadījusi datus</a:t>
            </a:r>
            <a:endParaRPr lang="lv-LV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EE6763D-D1EF-D0DC-73B3-118E51D16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D62EFE8-1C63-74DC-6441-9B6AD70A06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EC0E21F-26F8-780D-313A-C4827E512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" name="Attēls 9" descr="Calendar flipping">
            <a:extLst>
              <a:ext uri="{FF2B5EF4-FFF2-40B4-BE49-F238E27FC236}">
                <a16:creationId xmlns:a16="http://schemas.microsoft.com/office/drawing/2014/main" id="{B0BB9A23-D555-207C-B8A2-37849859B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11" y="0"/>
            <a:ext cx="5438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1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CDCB89E-DFC9-20E5-85F5-00792971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333" y="381000"/>
            <a:ext cx="3561347" cy="1036642"/>
          </a:xfrm>
        </p:spPr>
        <p:txBody>
          <a:bodyPr>
            <a:normAutofit/>
          </a:bodyPr>
          <a:lstStyle/>
          <a:p>
            <a:r>
              <a:rPr lang="lv-LV" dirty="0"/>
              <a:t>Kādām personām dati ir pieejami ?</a:t>
            </a:r>
          </a:p>
        </p:txBody>
      </p:sp>
      <p:pic>
        <p:nvPicPr>
          <p:cNvPr id="8" name="Satura vietturis 7" descr="Hands typing on keyboard">
            <a:extLst>
              <a:ext uri="{FF2B5EF4-FFF2-40B4-BE49-F238E27FC236}">
                <a16:creationId xmlns:a16="http://schemas.microsoft.com/office/drawing/2014/main" id="{AE240289-FB64-F738-32AF-823366C72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6" y="0"/>
            <a:ext cx="5396564" cy="6858000"/>
          </a:xfrm>
        </p:spPr>
      </p:pic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9C268E-F2D8-F630-198D-68D72DED69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52433-6C57-3109-AE87-01669BD9A603}"/>
              </a:ext>
            </a:extLst>
          </p:cNvPr>
          <p:cNvSpPr txBox="1"/>
          <p:nvPr/>
        </p:nvSpPr>
        <p:spPr>
          <a:xfrm>
            <a:off x="798897" y="1925053"/>
            <a:ext cx="492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sz="2000" dirty="0">
                <a:latin typeface="YAFwx9POIBE 0"/>
              </a:rPr>
              <a:t>Par sevi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sz="2000" dirty="0">
                <a:latin typeface="YAFwx9POIBE 0"/>
              </a:rPr>
              <a:t>Par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dirty="0">
                <a:latin typeface="YAFwx9POIBE 0"/>
              </a:rPr>
              <a:t>nepilngadīgiem bērniem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sz="2000" dirty="0">
                <a:latin typeface="YAFwx9POIBE 0"/>
              </a:rPr>
              <a:t>Par delegātiem</a:t>
            </a:r>
          </a:p>
        </p:txBody>
      </p:sp>
    </p:spTree>
    <p:extLst>
      <p:ext uri="{BB962C8B-B14F-4D97-AF65-F5344CB8AC3E}">
        <p14:creationId xmlns:p14="http://schemas.microsoft.com/office/powerpoint/2010/main" val="193320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471512-6C4B-BCB9-6EBF-789CAC41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Iedzīvotāju jautājumi par sniegto veselības aprūpes pakalpojumu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9CA7692-6904-1824-A61A-E1394F1CF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1" y="1752601"/>
            <a:ext cx="6198669" cy="4965833"/>
          </a:xfrm>
        </p:spPr>
        <p:txBody>
          <a:bodyPr>
            <a:normAutofit fontScale="77500" lnSpcReduction="20000"/>
          </a:bodyPr>
          <a:lstStyle/>
          <a:p>
            <a:pPr algn="l">
              <a:buClr>
                <a:schemeClr val="accent6"/>
              </a:buClr>
            </a:pPr>
            <a:r>
              <a:rPr lang="lv-LV" b="0" i="0" u="none" strike="noStrike" dirty="0">
                <a:solidFill>
                  <a:srgbClr val="2A2321"/>
                </a:solidFill>
                <a:effectLst/>
              </a:rPr>
              <a:t>Ja e-pakalpojuma atskaitē esošā informācija radīs neskaidrības iedzīvotājam :</a:t>
            </a:r>
          </a:p>
          <a:p>
            <a:pPr algn="l">
              <a:buClr>
                <a:schemeClr val="accent6"/>
              </a:buClr>
            </a:pPr>
            <a:endParaRPr lang="lv-LV" b="0" i="0" u="none" strike="noStrike" dirty="0">
              <a:solidFill>
                <a:srgbClr val="2A2321"/>
              </a:solidFill>
              <a:effectLst/>
            </a:endParaRPr>
          </a:p>
          <a:p>
            <a:pPr marL="1104900" lvl="1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b="0" i="0" u="none" strike="noStrike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iedzīvotāji tiks virzīti uz ārstniecības iestādēm, kur var </a:t>
            </a:r>
            <a:r>
              <a:rPr lang="lv-LV" dirty="0">
                <a:solidFill>
                  <a:srgbClr val="2A23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lv-LV" b="0" i="0" u="none" strike="noStrike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aņemt </a:t>
            </a:r>
            <a:r>
              <a:rPr lang="lv-LV" dirty="0">
                <a:solidFill>
                  <a:srgbClr val="2A23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lv-LV" b="0" i="0" u="none" strike="noStrike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airāk</a:t>
            </a:r>
            <a:r>
              <a:rPr lang="lv-LV" dirty="0">
                <a:solidFill>
                  <a:srgbClr val="2A23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b="0" i="0" u="none" strike="noStrike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informācijas par sniegto pakalpojumu:</a:t>
            </a:r>
          </a:p>
          <a:p>
            <a:pPr marL="1104900" lvl="1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lv-LV" b="0" i="0" u="none" strike="noStrike" dirty="0">
              <a:solidFill>
                <a:srgbClr val="2A232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985963" lvl="3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2A23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lv-LV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kaidro NVD iesniegtos datus iedzīvotājam;</a:t>
            </a:r>
          </a:p>
          <a:p>
            <a:pPr marL="1985963" lvl="3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2A23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lv-LV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abo kļūdainos datus;</a:t>
            </a:r>
          </a:p>
          <a:p>
            <a:pPr marL="1985963" lvl="3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2A23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lv-LV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beidzies datu labošanas periods, vēršas NVD TN ar lūgumu labot datus.</a:t>
            </a:r>
            <a:br>
              <a:rPr lang="lv-LV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lv-LV" dirty="0">
              <a:solidFill>
                <a:srgbClr val="2A232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04900" lvl="1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2A23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lv-LV" b="0" i="0" u="none" strike="noStrike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ārstniecības iestāde nesniegs skaidru atbildi uz uzdoto jautājumu, iedzīvotājs var vērsties ar</a:t>
            </a:r>
            <a:br>
              <a:rPr lang="lv-LV" b="0" i="0" u="none" strike="noStrike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b="0" i="0" u="none" strike="noStrike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oficiālu iesniegumu Nacionālajā veselības dienestā;</a:t>
            </a:r>
          </a:p>
          <a:p>
            <a:pPr lvl="1" indent="0">
              <a:buClr>
                <a:schemeClr val="accent6"/>
              </a:buClr>
              <a:buNone/>
            </a:pPr>
            <a:r>
              <a:rPr lang="lv-LV" b="0" i="0" u="none" strike="noStrike" dirty="0">
                <a:solidFill>
                  <a:srgbClr val="2A23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104900" lvl="1" indent="-3429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lv-LV" dirty="0">
                <a:solidFill>
                  <a:srgbClr val="2A23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secīgi tiks piesaistīts NVD kontroles un uzraudzības departaments</a:t>
            </a:r>
            <a:endParaRPr lang="lv-LV" dirty="0">
              <a:solidFill>
                <a:srgbClr val="2A232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accent6"/>
              </a:buClr>
            </a:pPr>
            <a:br>
              <a:rPr lang="lv-LV" dirty="0">
                <a:solidFill>
                  <a:srgbClr val="2A2321"/>
                </a:solidFill>
                <a:effectLst/>
                <a:latin typeface="YAFwx9POIBE 0"/>
              </a:rPr>
            </a:b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6E4DC46-4334-CE8B-0F83-6F27848EB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041322-CDF3-1E41-A4ED-89A142B2E87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" name="Attēls 9" descr="Head outline and magnifying glass">
            <a:extLst>
              <a:ext uri="{FF2B5EF4-FFF2-40B4-BE49-F238E27FC236}">
                <a16:creationId xmlns:a16="http://schemas.microsoft.com/office/drawing/2014/main" id="{E6DCDEB7-40DE-FD27-2F1E-FBEF9967F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57" y="1752601"/>
            <a:ext cx="4220144" cy="342579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aida tuvinājums 11">
                <a:extLst>
                  <a:ext uri="{FF2B5EF4-FFF2-40B4-BE49-F238E27FC236}">
                    <a16:creationId xmlns:a16="http://schemas.microsoft.com/office/drawing/2014/main" id="{6821830C-54AB-7AC9-B1E4-C18596ED71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0531225"/>
                  </p:ext>
                </p:extLst>
              </p:nvPr>
            </p:nvGraphicFramePr>
            <p:xfrm>
              <a:off x="-2611369" y="4683014"/>
              <a:ext cx="3048000" cy="1714500"/>
            </p:xfrm>
            <a:graphic>
              <a:graphicData uri="http://schemas.microsoft.com/office/powerpoint/2016/slidezoom">
                <pslz:sldZm>
                  <pslz:sldZmObj sldId="274" cId="1119775240">
                    <pslz:zmPr id="{07611C6A-1EA4-40EA-AE8A-C0469335763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aida tuvinājums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821830C-54AB-7AC9-B1E4-C18596ED71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611369" y="468301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77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accent6"/>
                </a:solidFill>
              </a:rPr>
              <a:t>Paldies par uzmanību!</a:t>
            </a:r>
            <a:br>
              <a:rPr lang="lv-LV" dirty="0">
                <a:solidFill>
                  <a:schemeClr val="accent6"/>
                </a:solidFill>
              </a:rPr>
            </a:br>
            <a:endParaRPr lang="lv-LV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2076" y="4957010"/>
            <a:ext cx="6238574" cy="1597794"/>
          </a:xfrm>
        </p:spPr>
        <p:txBody>
          <a:bodyPr>
            <a:normAutofit fontScale="92500" lnSpcReduction="10000"/>
          </a:bodyPr>
          <a:lstStyle/>
          <a:p>
            <a:r>
              <a:rPr lang="lv-LV" b="1" dirty="0">
                <a:solidFill>
                  <a:schemeClr val="accent6"/>
                </a:solidFill>
              </a:rPr>
              <a:t>Nacionālais veselības dienests</a:t>
            </a:r>
          </a:p>
          <a:p>
            <a:r>
              <a:rPr lang="lv-LV" dirty="0" err="1"/>
              <a:t>Cēsu</a:t>
            </a:r>
            <a:r>
              <a:rPr lang="lv-LV" dirty="0"/>
              <a:t> iela 31 k-3 (6.ieeja, 2., 3. un 4.stāvs)</a:t>
            </a:r>
          </a:p>
          <a:p>
            <a:r>
              <a:rPr lang="lv-LV" dirty="0"/>
              <a:t>Rīga, Latvija, LV-1012</a:t>
            </a:r>
          </a:p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Tālrunis: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/>
              <a:t>67043700</a:t>
            </a:r>
          </a:p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E-pasts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lv-LV" dirty="0"/>
              <a:t>nvd@vmnvd.gov.lv </a:t>
            </a:r>
          </a:p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Mājas lapa: </a:t>
            </a:r>
            <a:r>
              <a:rPr lang="lv-LV" dirty="0"/>
              <a:t>www.vmnvd.gov.lv</a:t>
            </a:r>
          </a:p>
          <a:p>
            <a:r>
              <a:rPr lang="lv-LV" b="1" dirty="0" err="1">
                <a:solidFill>
                  <a:schemeClr val="accent6">
                    <a:lumMod val="75000"/>
                  </a:schemeClr>
                </a:solidFill>
              </a:rPr>
              <a:t>Twitter</a:t>
            </a:r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/>
              <a:t>www.twitter.com/vmnvd</a:t>
            </a:r>
          </a:p>
        </p:txBody>
      </p:sp>
    </p:spTree>
    <p:extLst>
      <p:ext uri="{BB962C8B-B14F-4D97-AF65-F5344CB8AC3E}">
        <p14:creationId xmlns:p14="http://schemas.microsoft.com/office/powerpoint/2010/main" val="1125656890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1892</TotalTime>
  <Words>440</Words>
  <Application>Microsoft Office PowerPoint</Application>
  <PresentationFormat>Platekrāna</PresentationFormat>
  <Paragraphs>66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6" baseType="lpstr">
      <vt:lpstr>Arial</vt:lpstr>
      <vt:lpstr>Calibri</vt:lpstr>
      <vt:lpstr>YAFwx9POIBE 0</vt:lpstr>
      <vt:lpstr>Poppins</vt:lpstr>
      <vt:lpstr>Times New Roman</vt:lpstr>
      <vt:lpstr>Verdana</vt:lpstr>
      <vt:lpstr>Wingdings</vt:lpstr>
      <vt:lpstr>89_Prezentacija_templateLV</vt:lpstr>
      <vt:lpstr>E-pakalpojums «Valsts apmaksātie veselības aprūpes pakalpojumi» (EP128)</vt:lpstr>
      <vt:lpstr>Pakalpojuma saturs  šo e-pakalpojumu? tojot  šo e-pakalpojumu? ādu informāciju var uzzināt, izmantojot  šo e-pakalpojumu? Kādu informāciju var uzzināt, izmantojot  šo e-pakalpojumu? </vt:lpstr>
      <vt:lpstr>Kur pieejams pakalpojums?</vt:lpstr>
      <vt:lpstr>Atskaites  sagatavošana</vt:lpstr>
      <vt:lpstr>Pieejamais atskaišu periods</vt:lpstr>
      <vt:lpstr>Kādām personām dati ir pieejami ?</vt:lpstr>
      <vt:lpstr>Iedzīvotāju jautājumi par sniegto veselības aprūpes pakalpojumu</vt:lpstr>
      <vt:lpstr>Paldies par uzmanību!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NVD</dc:creator>
  <cp:keywords/>
  <dc:description/>
  <cp:lastModifiedBy>Līga Gaigala</cp:lastModifiedBy>
  <cp:revision>219</cp:revision>
  <dcterms:created xsi:type="dcterms:W3CDTF">2014-11-20T14:46:47Z</dcterms:created>
  <dcterms:modified xsi:type="dcterms:W3CDTF">2024-06-06T12:07:46Z</dcterms:modified>
  <cp:category/>
</cp:coreProperties>
</file>