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2"/>
  </p:notesMasterIdLst>
  <p:handoutMasterIdLst>
    <p:handoutMasterId r:id="rId13"/>
  </p:handoutMasterIdLst>
  <p:sldIdLst>
    <p:sldId id="256" r:id="rId2"/>
    <p:sldId id="278" r:id="rId3"/>
    <p:sldId id="264" r:id="rId4"/>
    <p:sldId id="276" r:id="rId5"/>
    <p:sldId id="277" r:id="rId6"/>
    <p:sldId id="280" r:id="rId7"/>
    <p:sldId id="271" r:id="rId8"/>
    <p:sldId id="272" r:id="rId9"/>
    <p:sldId id="274" r:id="rId10"/>
    <p:sldId id="259" r:id="rId11"/>
  </p:sldIdLst>
  <p:sldSz cx="9144000" cy="6858000" type="screen4x3"/>
  <p:notesSz cx="6797675" cy="9926638"/>
  <p:defaultTextStyle>
    <a:defPPr>
      <a:defRPr lang="en-US"/>
    </a:defPPr>
    <a:lvl1pPr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1pPr>
    <a:lvl2pPr marL="468313" indent="-111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2pPr>
    <a:lvl3pPr marL="938213" indent="-238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3pPr>
    <a:lvl4pPr marL="1408113" indent="-365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4pPr>
    <a:lvl5pPr marL="1878013" indent="-492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E6E6"/>
    <a:srgbClr val="C72F65"/>
    <a:srgbClr val="F5F3F7"/>
    <a:srgbClr val="FFFBF7"/>
    <a:srgbClr val="A32753"/>
    <a:srgbClr val="76C0D4"/>
    <a:srgbClr val="FCF6F6"/>
    <a:srgbClr val="F7EAE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B1315F4-8803-4BDD-98FD-DBD4D2C36815}" v="51" dt="2024-08-29T09:58:25.96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051" autoAdjust="0"/>
    <p:restoredTop sz="72549" autoAdjust="0"/>
  </p:normalViewPr>
  <p:slideViewPr>
    <p:cSldViewPr snapToGrid="0" snapToObjects="1">
      <p:cViewPr varScale="1">
        <p:scale>
          <a:sx n="43" d="100"/>
          <a:sy n="43" d="100"/>
        </p:scale>
        <p:origin x="1528" y="5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nda Krauze" userId="6ecf6866-f700-47a3-a2c9-b106f3cd9a0d" providerId="ADAL" clId="{0696A2CE-60AF-4B23-B6DC-9D7D799BCEC3}"/>
    <pc:docChg chg="modSld">
      <pc:chgData name="Linda Krauze" userId="6ecf6866-f700-47a3-a2c9-b106f3cd9a0d" providerId="ADAL" clId="{0696A2CE-60AF-4B23-B6DC-9D7D799BCEC3}" dt="2024-08-29T12:06:11.697" v="6" actId="20577"/>
      <pc:docMkLst>
        <pc:docMk/>
      </pc:docMkLst>
      <pc:sldChg chg="modNotesTx">
        <pc:chgData name="Linda Krauze" userId="6ecf6866-f700-47a3-a2c9-b106f3cd9a0d" providerId="ADAL" clId="{0696A2CE-60AF-4B23-B6DC-9D7D799BCEC3}" dt="2024-08-29T12:06:11.697" v="6" actId="20577"/>
        <pc:sldMkLst>
          <pc:docMk/>
          <pc:sldMk cId="0" sldId="259"/>
        </pc:sldMkLst>
      </pc:sldChg>
      <pc:sldChg chg="modNotesTx">
        <pc:chgData name="Linda Krauze" userId="6ecf6866-f700-47a3-a2c9-b106f3cd9a0d" providerId="ADAL" clId="{0696A2CE-60AF-4B23-B6DC-9D7D799BCEC3}" dt="2024-08-29T12:06:01.485" v="3" actId="20577"/>
        <pc:sldMkLst>
          <pc:docMk/>
          <pc:sldMk cId="0" sldId="271"/>
        </pc:sldMkLst>
      </pc:sldChg>
      <pc:sldChg chg="modNotesTx">
        <pc:chgData name="Linda Krauze" userId="6ecf6866-f700-47a3-a2c9-b106f3cd9a0d" providerId="ADAL" clId="{0696A2CE-60AF-4B23-B6DC-9D7D799BCEC3}" dt="2024-08-29T12:06:04.046" v="4" actId="20577"/>
        <pc:sldMkLst>
          <pc:docMk/>
          <pc:sldMk cId="0" sldId="272"/>
        </pc:sldMkLst>
      </pc:sldChg>
      <pc:sldChg chg="modNotesTx">
        <pc:chgData name="Linda Krauze" userId="6ecf6866-f700-47a3-a2c9-b106f3cd9a0d" providerId="ADAL" clId="{0696A2CE-60AF-4B23-B6DC-9D7D799BCEC3}" dt="2024-08-29T12:06:09.466" v="5" actId="20577"/>
        <pc:sldMkLst>
          <pc:docMk/>
          <pc:sldMk cId="0" sldId="274"/>
        </pc:sldMkLst>
      </pc:sldChg>
      <pc:sldChg chg="modNotesTx">
        <pc:chgData name="Linda Krauze" userId="6ecf6866-f700-47a3-a2c9-b106f3cd9a0d" providerId="ADAL" clId="{0696A2CE-60AF-4B23-B6DC-9D7D799BCEC3}" dt="2024-08-29T12:05:44.043" v="0" actId="20577"/>
        <pc:sldMkLst>
          <pc:docMk/>
          <pc:sldMk cId="0" sldId="276"/>
        </pc:sldMkLst>
      </pc:sldChg>
      <pc:sldChg chg="modNotesTx">
        <pc:chgData name="Linda Krauze" userId="6ecf6866-f700-47a3-a2c9-b106f3cd9a0d" providerId="ADAL" clId="{0696A2CE-60AF-4B23-B6DC-9D7D799BCEC3}" dt="2024-08-29T12:05:55.218" v="1" actId="20577"/>
        <pc:sldMkLst>
          <pc:docMk/>
          <pc:sldMk cId="0" sldId="277"/>
        </pc:sldMkLst>
      </pc:sldChg>
      <pc:sldChg chg="modNotesTx">
        <pc:chgData name="Linda Krauze" userId="6ecf6866-f700-47a3-a2c9-b106f3cd9a0d" providerId="ADAL" clId="{0696A2CE-60AF-4B23-B6DC-9D7D799BCEC3}" dt="2024-08-29T12:05:58.814" v="2" actId="20577"/>
        <pc:sldMkLst>
          <pc:docMk/>
          <pc:sldMk cId="2095065853" sldId="280"/>
        </pc:sldMkLst>
      </pc:sldChg>
    </pc:docChg>
  </pc:docChgLst>
  <pc:docChgLst>
    <pc:chgData name="Linda Krauze" userId="6ecf6866-f700-47a3-a2c9-b106f3cd9a0d" providerId="ADAL" clId="{2B1315F4-8803-4BDD-98FD-DBD4D2C36815}"/>
    <pc:docChg chg="undo custSel addSld delSld modSld sldOrd">
      <pc:chgData name="Linda Krauze" userId="6ecf6866-f700-47a3-a2c9-b106f3cd9a0d" providerId="ADAL" clId="{2B1315F4-8803-4BDD-98FD-DBD4D2C36815}" dt="2024-08-29T12:05:22.493" v="5057" actId="20577"/>
      <pc:docMkLst>
        <pc:docMk/>
      </pc:docMkLst>
      <pc:sldChg chg="modSp mod modNotesTx">
        <pc:chgData name="Linda Krauze" userId="6ecf6866-f700-47a3-a2c9-b106f3cd9a0d" providerId="ADAL" clId="{2B1315F4-8803-4BDD-98FD-DBD4D2C36815}" dt="2024-08-29T08:43:23.600" v="3299" actId="20577"/>
        <pc:sldMkLst>
          <pc:docMk/>
          <pc:sldMk cId="0" sldId="259"/>
        </pc:sldMkLst>
        <pc:spChg chg="mod">
          <ac:chgData name="Linda Krauze" userId="6ecf6866-f700-47a3-a2c9-b106f3cd9a0d" providerId="ADAL" clId="{2B1315F4-8803-4BDD-98FD-DBD4D2C36815}" dt="2024-08-29T08:43:23.600" v="3299" actId="20577"/>
          <ac:spMkLst>
            <pc:docMk/>
            <pc:sldMk cId="0" sldId="259"/>
            <ac:spMk id="26627" creationId="{7498052C-FFC7-F603-F565-FDC09257C7FC}"/>
          </ac:spMkLst>
        </pc:spChg>
      </pc:sldChg>
      <pc:sldChg chg="modSp mod modNotesTx">
        <pc:chgData name="Linda Krauze" userId="6ecf6866-f700-47a3-a2c9-b106f3cd9a0d" providerId="ADAL" clId="{2B1315F4-8803-4BDD-98FD-DBD4D2C36815}" dt="2024-08-29T12:05:22.493" v="5057" actId="20577"/>
        <pc:sldMkLst>
          <pc:docMk/>
          <pc:sldMk cId="0" sldId="264"/>
        </pc:sldMkLst>
        <pc:spChg chg="mod">
          <ac:chgData name="Linda Krauze" userId="6ecf6866-f700-47a3-a2c9-b106f3cd9a0d" providerId="ADAL" clId="{2B1315F4-8803-4BDD-98FD-DBD4D2C36815}" dt="2024-08-29T08:57:04.994" v="3945" actId="20577"/>
          <ac:spMkLst>
            <pc:docMk/>
            <pc:sldMk cId="0" sldId="264"/>
            <ac:spMk id="18435" creationId="{72AA0C14-4047-0904-9BD5-288E14CC25B0}"/>
          </ac:spMkLst>
        </pc:spChg>
        <pc:spChg chg="mod">
          <ac:chgData name="Linda Krauze" userId="6ecf6866-f700-47a3-a2c9-b106f3cd9a0d" providerId="ADAL" clId="{2B1315F4-8803-4BDD-98FD-DBD4D2C36815}" dt="2024-08-29T06:26:56.181" v="32" actId="20577"/>
          <ac:spMkLst>
            <pc:docMk/>
            <pc:sldMk cId="0" sldId="264"/>
            <ac:spMk id="19458" creationId="{3BBF3ECF-34E6-60AA-5C18-551B72D44CEA}"/>
          </ac:spMkLst>
        </pc:spChg>
      </pc:sldChg>
      <pc:sldChg chg="modSp mod modNotesTx">
        <pc:chgData name="Linda Krauze" userId="6ecf6866-f700-47a3-a2c9-b106f3cd9a0d" providerId="ADAL" clId="{2B1315F4-8803-4BDD-98FD-DBD4D2C36815}" dt="2024-08-29T08:28:59.004" v="2206" actId="20577"/>
        <pc:sldMkLst>
          <pc:docMk/>
          <pc:sldMk cId="0" sldId="271"/>
        </pc:sldMkLst>
        <pc:spChg chg="mod">
          <ac:chgData name="Linda Krauze" userId="6ecf6866-f700-47a3-a2c9-b106f3cd9a0d" providerId="ADAL" clId="{2B1315F4-8803-4BDD-98FD-DBD4D2C36815}" dt="2024-08-29T08:28:59.004" v="2206" actId="20577"/>
          <ac:spMkLst>
            <pc:docMk/>
            <pc:sldMk cId="0" sldId="271"/>
            <ac:spMk id="22530" creationId="{3BE6A73C-564D-88AE-6F92-43D453EF82A8}"/>
          </ac:spMkLst>
        </pc:spChg>
      </pc:sldChg>
      <pc:sldChg chg="modNotesTx">
        <pc:chgData name="Linda Krauze" userId="6ecf6866-f700-47a3-a2c9-b106f3cd9a0d" providerId="ADAL" clId="{2B1315F4-8803-4BDD-98FD-DBD4D2C36815}" dt="2024-08-29T06:33:04.085" v="339" actId="20577"/>
        <pc:sldMkLst>
          <pc:docMk/>
          <pc:sldMk cId="0" sldId="272"/>
        </pc:sldMkLst>
      </pc:sldChg>
      <pc:sldChg chg="del">
        <pc:chgData name="Linda Krauze" userId="6ecf6866-f700-47a3-a2c9-b106f3cd9a0d" providerId="ADAL" clId="{2B1315F4-8803-4BDD-98FD-DBD4D2C36815}" dt="2024-08-29T08:29:29.571" v="2207" actId="47"/>
        <pc:sldMkLst>
          <pc:docMk/>
          <pc:sldMk cId="0" sldId="273"/>
        </pc:sldMkLst>
      </pc:sldChg>
      <pc:sldChg chg="addSp delSp modSp mod modNotesTx">
        <pc:chgData name="Linda Krauze" userId="6ecf6866-f700-47a3-a2c9-b106f3cd9a0d" providerId="ADAL" clId="{2B1315F4-8803-4BDD-98FD-DBD4D2C36815}" dt="2024-08-29T08:42:30.843" v="3164" actId="20577"/>
        <pc:sldMkLst>
          <pc:docMk/>
          <pc:sldMk cId="0" sldId="274"/>
        </pc:sldMkLst>
        <pc:spChg chg="add del mod">
          <ac:chgData name="Linda Krauze" userId="6ecf6866-f700-47a3-a2c9-b106f3cd9a0d" providerId="ADAL" clId="{2B1315F4-8803-4BDD-98FD-DBD4D2C36815}" dt="2024-08-29T08:34:02.871" v="2583" actId="478"/>
          <ac:spMkLst>
            <pc:docMk/>
            <pc:sldMk cId="0" sldId="274"/>
            <ac:spMk id="4" creationId="{17B3EDF9-EE2A-0602-2169-745768662A38}"/>
          </ac:spMkLst>
        </pc:spChg>
        <pc:spChg chg="add del mod">
          <ac:chgData name="Linda Krauze" userId="6ecf6866-f700-47a3-a2c9-b106f3cd9a0d" providerId="ADAL" clId="{2B1315F4-8803-4BDD-98FD-DBD4D2C36815}" dt="2024-08-29T08:34:01.890" v="2582" actId="478"/>
          <ac:spMkLst>
            <pc:docMk/>
            <pc:sldMk cId="0" sldId="274"/>
            <ac:spMk id="5" creationId="{C1A5450C-A6E0-15A2-9EE2-FA69696FDBB7}"/>
          </ac:spMkLst>
        </pc:spChg>
        <pc:spChg chg="add del mod">
          <ac:chgData name="Linda Krauze" userId="6ecf6866-f700-47a3-a2c9-b106f3cd9a0d" providerId="ADAL" clId="{2B1315F4-8803-4BDD-98FD-DBD4D2C36815}" dt="2024-08-29T08:34:18.880" v="2585" actId="478"/>
          <ac:spMkLst>
            <pc:docMk/>
            <pc:sldMk cId="0" sldId="274"/>
            <ac:spMk id="6" creationId="{96A9C649-0162-771B-0E8E-0CACFCC01B7F}"/>
          </ac:spMkLst>
        </pc:spChg>
        <pc:spChg chg="add del mod">
          <ac:chgData name="Linda Krauze" userId="6ecf6866-f700-47a3-a2c9-b106f3cd9a0d" providerId="ADAL" clId="{2B1315F4-8803-4BDD-98FD-DBD4D2C36815}" dt="2024-08-29T08:34:21.132" v="2586" actId="22"/>
          <ac:spMkLst>
            <pc:docMk/>
            <pc:sldMk cId="0" sldId="274"/>
            <ac:spMk id="7" creationId="{7C71B370-DB32-810C-585B-C687453D275D}"/>
          </ac:spMkLst>
        </pc:spChg>
        <pc:spChg chg="add mod">
          <ac:chgData name="Linda Krauze" userId="6ecf6866-f700-47a3-a2c9-b106f3cd9a0d" providerId="ADAL" clId="{2B1315F4-8803-4BDD-98FD-DBD4D2C36815}" dt="2024-08-29T08:35:30.093" v="2650" actId="1076"/>
          <ac:spMkLst>
            <pc:docMk/>
            <pc:sldMk cId="0" sldId="274"/>
            <ac:spMk id="10" creationId="{F68CFC32-462F-69C3-E35C-0C4EF22FC8E5}"/>
          </ac:spMkLst>
        </pc:spChg>
        <pc:spChg chg="mod">
          <ac:chgData name="Linda Krauze" userId="6ecf6866-f700-47a3-a2c9-b106f3cd9a0d" providerId="ADAL" clId="{2B1315F4-8803-4BDD-98FD-DBD4D2C36815}" dt="2024-08-29T08:35:26.781" v="2649" actId="14100"/>
          <ac:spMkLst>
            <pc:docMk/>
            <pc:sldMk cId="0" sldId="274"/>
            <ac:spMk id="25602" creationId="{D86996F2-68D5-7565-B39C-B5506545BC02}"/>
          </ac:spMkLst>
        </pc:spChg>
        <pc:spChg chg="del mod">
          <ac:chgData name="Linda Krauze" userId="6ecf6866-f700-47a3-a2c9-b106f3cd9a0d" providerId="ADAL" clId="{2B1315F4-8803-4BDD-98FD-DBD4D2C36815}" dt="2024-08-29T08:32:19.344" v="2565" actId="22"/>
          <ac:spMkLst>
            <pc:docMk/>
            <pc:sldMk cId="0" sldId="274"/>
            <ac:spMk id="25603" creationId="{E325546F-5707-ABBA-987A-4D6B9CC0AAF4}"/>
          </ac:spMkLst>
        </pc:spChg>
        <pc:spChg chg="del">
          <ac:chgData name="Linda Krauze" userId="6ecf6866-f700-47a3-a2c9-b106f3cd9a0d" providerId="ADAL" clId="{2B1315F4-8803-4BDD-98FD-DBD4D2C36815}" dt="2024-08-29T08:32:23.908" v="2566" actId="478"/>
          <ac:spMkLst>
            <pc:docMk/>
            <pc:sldMk cId="0" sldId="274"/>
            <ac:spMk id="25604" creationId="{1D7A1F71-4694-BE95-D510-7285719AD80B}"/>
          </ac:spMkLst>
        </pc:spChg>
        <pc:spChg chg="del">
          <ac:chgData name="Linda Krauze" userId="6ecf6866-f700-47a3-a2c9-b106f3cd9a0d" providerId="ADAL" clId="{2B1315F4-8803-4BDD-98FD-DBD4D2C36815}" dt="2024-08-29T08:32:25.141" v="2567" actId="478"/>
          <ac:spMkLst>
            <pc:docMk/>
            <pc:sldMk cId="0" sldId="274"/>
            <ac:spMk id="25605" creationId="{02B61E81-1333-8295-5E4A-5672A4A83AD1}"/>
          </ac:spMkLst>
        </pc:spChg>
        <pc:picChg chg="add del mod ord">
          <ac:chgData name="Linda Krauze" userId="6ecf6866-f700-47a3-a2c9-b106f3cd9a0d" providerId="ADAL" clId="{2B1315F4-8803-4BDD-98FD-DBD4D2C36815}" dt="2024-08-29T08:33:59.954" v="2581" actId="478"/>
          <ac:picMkLst>
            <pc:docMk/>
            <pc:sldMk cId="0" sldId="274"/>
            <ac:picMk id="3" creationId="{87174B88-E4DF-7A26-B682-B339A5963FD0}"/>
          </ac:picMkLst>
        </pc:picChg>
        <pc:picChg chg="add mod ord">
          <ac:chgData name="Linda Krauze" userId="6ecf6866-f700-47a3-a2c9-b106f3cd9a0d" providerId="ADAL" clId="{2B1315F4-8803-4BDD-98FD-DBD4D2C36815}" dt="2024-08-29T08:34:36.617" v="2591" actId="1076"/>
          <ac:picMkLst>
            <pc:docMk/>
            <pc:sldMk cId="0" sldId="274"/>
            <ac:picMk id="9" creationId="{10FCF69A-7EAE-DDD9-7CF6-94F7D37EA432}"/>
          </ac:picMkLst>
        </pc:picChg>
      </pc:sldChg>
      <pc:sldChg chg="delSp modSp mod modNotesTx">
        <pc:chgData name="Linda Krauze" userId="6ecf6866-f700-47a3-a2c9-b106f3cd9a0d" providerId="ADAL" clId="{2B1315F4-8803-4BDD-98FD-DBD4D2C36815}" dt="2024-08-29T09:35:05.537" v="4070" actId="20577"/>
        <pc:sldMkLst>
          <pc:docMk/>
          <pc:sldMk cId="0" sldId="276"/>
        </pc:sldMkLst>
        <pc:spChg chg="mod">
          <ac:chgData name="Linda Krauze" userId="6ecf6866-f700-47a3-a2c9-b106f3cd9a0d" providerId="ADAL" clId="{2B1315F4-8803-4BDD-98FD-DBD4D2C36815}" dt="2024-08-29T07:34:29.333" v="343" actId="21"/>
          <ac:spMkLst>
            <pc:docMk/>
            <pc:sldMk cId="0" sldId="276"/>
            <ac:spMk id="3" creationId="{C69B0A78-4CAA-AEE9-408F-B7B25908E1AD}"/>
          </ac:spMkLst>
        </pc:spChg>
        <pc:spChg chg="del">
          <ac:chgData name="Linda Krauze" userId="6ecf6866-f700-47a3-a2c9-b106f3cd9a0d" providerId="ADAL" clId="{2B1315F4-8803-4BDD-98FD-DBD4D2C36815}" dt="2024-08-29T07:38:32.059" v="590" actId="478"/>
          <ac:spMkLst>
            <pc:docMk/>
            <pc:sldMk cId="0" sldId="276"/>
            <ac:spMk id="21508" creationId="{3E51E896-4F03-C40E-FF94-E478387817DA}"/>
          </ac:spMkLst>
        </pc:spChg>
        <pc:spChg chg="del">
          <ac:chgData name="Linda Krauze" userId="6ecf6866-f700-47a3-a2c9-b106f3cd9a0d" providerId="ADAL" clId="{2B1315F4-8803-4BDD-98FD-DBD4D2C36815}" dt="2024-08-29T07:38:31.077" v="589" actId="478"/>
          <ac:spMkLst>
            <pc:docMk/>
            <pc:sldMk cId="0" sldId="276"/>
            <ac:spMk id="21509" creationId="{65D461F5-74EE-80DF-AE75-35BC661272DC}"/>
          </ac:spMkLst>
        </pc:spChg>
      </pc:sldChg>
      <pc:sldChg chg="modSp mod ord modNotesTx">
        <pc:chgData name="Linda Krauze" userId="6ecf6866-f700-47a3-a2c9-b106f3cd9a0d" providerId="ADAL" clId="{2B1315F4-8803-4BDD-98FD-DBD4D2C36815}" dt="2024-08-29T09:57:25.371" v="4979" actId="20577"/>
        <pc:sldMkLst>
          <pc:docMk/>
          <pc:sldMk cId="0" sldId="277"/>
        </pc:sldMkLst>
        <pc:spChg chg="mod">
          <ac:chgData name="Linda Krauze" userId="6ecf6866-f700-47a3-a2c9-b106f3cd9a0d" providerId="ADAL" clId="{2B1315F4-8803-4BDD-98FD-DBD4D2C36815}" dt="2024-08-29T08:21:08.598" v="880" actId="21"/>
          <ac:spMkLst>
            <pc:docMk/>
            <pc:sldMk cId="0" sldId="277"/>
            <ac:spMk id="17410" creationId="{78BBFDDF-FE3A-08F3-80C7-EBA889073ED1}"/>
          </ac:spMkLst>
        </pc:spChg>
      </pc:sldChg>
      <pc:sldChg chg="addSp delSp modSp mod modNotesTx">
        <pc:chgData name="Linda Krauze" userId="6ecf6866-f700-47a3-a2c9-b106f3cd9a0d" providerId="ADAL" clId="{2B1315F4-8803-4BDD-98FD-DBD4D2C36815}" dt="2024-08-29T12:02:40.518" v="5056" actId="20577"/>
        <pc:sldMkLst>
          <pc:docMk/>
          <pc:sldMk cId="0" sldId="278"/>
        </pc:sldMkLst>
        <pc:spChg chg="mod">
          <ac:chgData name="Linda Krauze" userId="6ecf6866-f700-47a3-a2c9-b106f3cd9a0d" providerId="ADAL" clId="{2B1315F4-8803-4BDD-98FD-DBD4D2C36815}" dt="2024-08-29T07:51:39.401" v="662" actId="14100"/>
          <ac:spMkLst>
            <pc:docMk/>
            <pc:sldMk cId="0" sldId="278"/>
            <ac:spMk id="15362" creationId="{B5E27FE2-C8BA-891D-CFB5-F58E859C4509}"/>
          </ac:spMkLst>
        </pc:spChg>
        <pc:graphicFrameChg chg="add mod">
          <ac:chgData name="Linda Krauze" userId="6ecf6866-f700-47a3-a2c9-b106f3cd9a0d" providerId="ADAL" clId="{2B1315F4-8803-4BDD-98FD-DBD4D2C36815}" dt="2024-08-29T07:50:46.686" v="651"/>
          <ac:graphicFrameMkLst>
            <pc:docMk/>
            <pc:sldMk cId="0" sldId="278"/>
            <ac:graphicFrameMk id="2" creationId="{8664B87D-9B0F-6924-9E89-09EF8DE06F73}"/>
          </ac:graphicFrameMkLst>
        </pc:graphicFrameChg>
        <pc:graphicFrameChg chg="add del mod modGraphic">
          <ac:chgData name="Linda Krauze" userId="6ecf6866-f700-47a3-a2c9-b106f3cd9a0d" providerId="ADAL" clId="{2B1315F4-8803-4BDD-98FD-DBD4D2C36815}" dt="2024-08-29T07:51:11.457" v="655" actId="478"/>
          <ac:graphicFrameMkLst>
            <pc:docMk/>
            <pc:sldMk cId="0" sldId="278"/>
            <ac:graphicFrameMk id="3" creationId="{AF1F132F-179C-B38D-52E6-150DEDD64E8B}"/>
          </ac:graphicFrameMkLst>
        </pc:graphicFrameChg>
        <pc:graphicFrameChg chg="add mod modGraphic">
          <ac:chgData name="Linda Krauze" userId="6ecf6866-f700-47a3-a2c9-b106f3cd9a0d" providerId="ADAL" clId="{2B1315F4-8803-4BDD-98FD-DBD4D2C36815}" dt="2024-08-29T07:51:33.020" v="661" actId="14100"/>
          <ac:graphicFrameMkLst>
            <pc:docMk/>
            <pc:sldMk cId="0" sldId="278"/>
            <ac:graphicFrameMk id="4" creationId="{678C5600-6A2C-754B-5CAF-875DCBA668F9}"/>
          </ac:graphicFrameMkLst>
        </pc:graphicFrameChg>
        <pc:picChg chg="del">
          <ac:chgData name="Linda Krauze" userId="6ecf6866-f700-47a3-a2c9-b106f3cd9a0d" providerId="ADAL" clId="{2B1315F4-8803-4BDD-98FD-DBD4D2C36815}" dt="2024-08-29T07:50:27.509" v="650" actId="478"/>
          <ac:picMkLst>
            <pc:docMk/>
            <pc:sldMk cId="0" sldId="278"/>
            <ac:picMk id="15364" creationId="{E7D4D4D7-9D08-CEBE-B219-61B4135C4EF8}"/>
          </ac:picMkLst>
        </pc:picChg>
      </pc:sldChg>
      <pc:sldChg chg="modSp new del mod modNotesTx">
        <pc:chgData name="Linda Krauze" userId="6ecf6866-f700-47a3-a2c9-b106f3cd9a0d" providerId="ADAL" clId="{2B1315F4-8803-4BDD-98FD-DBD4D2C36815}" dt="2024-08-29T08:21:41.767" v="886" actId="47"/>
        <pc:sldMkLst>
          <pc:docMk/>
          <pc:sldMk cId="3719213081" sldId="279"/>
        </pc:sldMkLst>
        <pc:spChg chg="mod">
          <ac:chgData name="Linda Krauze" userId="6ecf6866-f700-47a3-a2c9-b106f3cd9a0d" providerId="ADAL" clId="{2B1315F4-8803-4BDD-98FD-DBD4D2C36815}" dt="2024-08-29T08:21:07.719" v="879"/>
          <ac:spMkLst>
            <pc:docMk/>
            <pc:sldMk cId="3719213081" sldId="279"/>
            <ac:spMk id="2" creationId="{615BAD9D-9164-7B04-A0D5-E042BB16B0EB}"/>
          </ac:spMkLst>
        </pc:spChg>
        <pc:spChg chg="mod">
          <ac:chgData name="Linda Krauze" userId="6ecf6866-f700-47a3-a2c9-b106f3cd9a0d" providerId="ADAL" clId="{2B1315F4-8803-4BDD-98FD-DBD4D2C36815}" dt="2024-08-29T08:21:07.160" v="878" actId="20577"/>
          <ac:spMkLst>
            <pc:docMk/>
            <pc:sldMk cId="3719213081" sldId="279"/>
            <ac:spMk id="3" creationId="{7FF334D3-5638-6FDC-371A-594596A8E50B}"/>
          </ac:spMkLst>
        </pc:spChg>
      </pc:sldChg>
      <pc:sldChg chg="modSp new del">
        <pc:chgData name="Linda Krauze" userId="6ecf6866-f700-47a3-a2c9-b106f3cd9a0d" providerId="ADAL" clId="{2B1315F4-8803-4BDD-98FD-DBD4D2C36815}" dt="2024-08-29T08:45:22.098" v="3336" actId="47"/>
        <pc:sldMkLst>
          <pc:docMk/>
          <pc:sldMk cId="4108054185" sldId="279"/>
        </pc:sldMkLst>
        <pc:spChg chg="mod">
          <ac:chgData name="Linda Krauze" userId="6ecf6866-f700-47a3-a2c9-b106f3cd9a0d" providerId="ADAL" clId="{2B1315F4-8803-4BDD-98FD-DBD4D2C36815}" dt="2024-08-29T08:43:56.703" v="3301" actId="14100"/>
          <ac:spMkLst>
            <pc:docMk/>
            <pc:sldMk cId="4108054185" sldId="279"/>
            <ac:spMk id="3" creationId="{82E9A45D-AB06-AB7E-18A9-EEBE16590A9F}"/>
          </ac:spMkLst>
        </pc:spChg>
      </pc:sldChg>
      <pc:sldChg chg="delSp modSp new mod modNotesTx">
        <pc:chgData name="Linda Krauze" userId="6ecf6866-f700-47a3-a2c9-b106f3cd9a0d" providerId="ADAL" clId="{2B1315F4-8803-4BDD-98FD-DBD4D2C36815}" dt="2024-08-29T09:58:39.710" v="5055" actId="20577"/>
        <pc:sldMkLst>
          <pc:docMk/>
          <pc:sldMk cId="2095065853" sldId="280"/>
        </pc:sldMkLst>
        <pc:spChg chg="mod">
          <ac:chgData name="Linda Krauze" userId="6ecf6866-f700-47a3-a2c9-b106f3cd9a0d" providerId="ADAL" clId="{2B1315F4-8803-4BDD-98FD-DBD4D2C36815}" dt="2024-08-29T09:58:39.710" v="5055" actId="20577"/>
          <ac:spMkLst>
            <pc:docMk/>
            <pc:sldMk cId="2095065853" sldId="280"/>
            <ac:spMk id="2" creationId="{4817C4B8-B27D-168F-786E-8A60C13A044C}"/>
          </ac:spMkLst>
        </pc:spChg>
        <pc:spChg chg="mod">
          <ac:chgData name="Linda Krauze" userId="6ecf6866-f700-47a3-a2c9-b106f3cd9a0d" providerId="ADAL" clId="{2B1315F4-8803-4BDD-98FD-DBD4D2C36815}" dt="2024-08-29T09:58:20.098" v="5004" actId="20577"/>
          <ac:spMkLst>
            <pc:docMk/>
            <pc:sldMk cId="2095065853" sldId="280"/>
            <ac:spMk id="3" creationId="{BE2B32CC-0C96-28D7-C8A2-1075D3A84E0D}"/>
          </ac:spMkLst>
        </pc:spChg>
        <pc:spChg chg="del">
          <ac:chgData name="Linda Krauze" userId="6ecf6866-f700-47a3-a2c9-b106f3cd9a0d" providerId="ADAL" clId="{2B1315F4-8803-4BDD-98FD-DBD4D2C36815}" dt="2024-08-29T08:44:13.536" v="3306" actId="478"/>
          <ac:spMkLst>
            <pc:docMk/>
            <pc:sldMk cId="2095065853" sldId="280"/>
            <ac:spMk id="4" creationId="{17CB9455-D081-50FC-0B6C-61B1080908C8}"/>
          </ac:spMkLst>
        </pc:spChg>
        <pc:spChg chg="del">
          <ac:chgData name="Linda Krauze" userId="6ecf6866-f700-47a3-a2c9-b106f3cd9a0d" providerId="ADAL" clId="{2B1315F4-8803-4BDD-98FD-DBD4D2C36815}" dt="2024-08-29T08:44:11.787" v="3305" actId="478"/>
          <ac:spMkLst>
            <pc:docMk/>
            <pc:sldMk cId="2095065853" sldId="280"/>
            <ac:spMk id="5" creationId="{F4A56463-FC72-492B-DFF1-1EE42E4CDF33}"/>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825FFBD-4F13-7CE1-FBD3-D66F47826DF7}"/>
              </a:ext>
            </a:extLst>
          </p:cNvPr>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cs typeface="Arial" charset="0"/>
              </a:defRPr>
            </a:lvl1pPr>
          </a:lstStyle>
          <a:p>
            <a:pPr>
              <a:defRPr/>
            </a:pPr>
            <a:endParaRPr lang="lv-LV"/>
          </a:p>
        </p:txBody>
      </p:sp>
      <p:sp>
        <p:nvSpPr>
          <p:cNvPr id="3" name="Date Placeholder 2">
            <a:extLst>
              <a:ext uri="{FF2B5EF4-FFF2-40B4-BE49-F238E27FC236}">
                <a16:creationId xmlns:a16="http://schemas.microsoft.com/office/drawing/2014/main" id="{DA257EA7-BAA8-1E93-F414-9545BA48F2A7}"/>
              </a:ext>
            </a:extLst>
          </p:cNvPr>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cs typeface="Arial" charset="0"/>
              </a:defRPr>
            </a:lvl1pPr>
          </a:lstStyle>
          <a:p>
            <a:pPr>
              <a:defRPr/>
            </a:pPr>
            <a:fld id="{DD8FC222-18AE-4966-AABB-3C9E8A7ECB10}" type="datetimeFigureOut">
              <a:rPr lang="lv-LV"/>
              <a:pPr>
                <a:defRPr/>
              </a:pPr>
              <a:t>29.08.2024</a:t>
            </a:fld>
            <a:endParaRPr lang="lv-LV"/>
          </a:p>
        </p:txBody>
      </p:sp>
      <p:sp>
        <p:nvSpPr>
          <p:cNvPr id="4" name="Footer Placeholder 3">
            <a:extLst>
              <a:ext uri="{FF2B5EF4-FFF2-40B4-BE49-F238E27FC236}">
                <a16:creationId xmlns:a16="http://schemas.microsoft.com/office/drawing/2014/main" id="{35E45EEA-A95F-C5E6-ECC0-1C152C78A36B}"/>
              </a:ext>
            </a:extLst>
          </p:cNvPr>
          <p:cNvSpPr>
            <a:spLocks noGrp="1"/>
          </p:cNvSpPr>
          <p:nvPr>
            <p:ph type="ftr" sz="quarter" idx="2"/>
          </p:nvPr>
        </p:nvSpPr>
        <p:spPr>
          <a:xfrm>
            <a:off x="0" y="9428163"/>
            <a:ext cx="2946400" cy="496887"/>
          </a:xfrm>
          <a:prstGeom prst="rect">
            <a:avLst/>
          </a:prstGeom>
        </p:spPr>
        <p:txBody>
          <a:bodyPr vert="horz" lIns="91440" tIns="45720" rIns="91440" bIns="45720" rtlCol="0" anchor="b"/>
          <a:lstStyle>
            <a:lvl1pPr algn="l">
              <a:defRPr sz="1200">
                <a:cs typeface="Arial" charset="0"/>
              </a:defRPr>
            </a:lvl1pPr>
          </a:lstStyle>
          <a:p>
            <a:pPr>
              <a:defRPr/>
            </a:pPr>
            <a:endParaRPr lang="lv-LV"/>
          </a:p>
        </p:txBody>
      </p:sp>
      <p:sp>
        <p:nvSpPr>
          <p:cNvPr id="5" name="Slide Number Placeholder 4">
            <a:extLst>
              <a:ext uri="{FF2B5EF4-FFF2-40B4-BE49-F238E27FC236}">
                <a16:creationId xmlns:a16="http://schemas.microsoft.com/office/drawing/2014/main" id="{16C360A7-021B-A261-4115-942BB05DB9A1}"/>
              </a:ext>
            </a:extLst>
          </p:cNvPr>
          <p:cNvSpPr>
            <a:spLocks noGrp="1"/>
          </p:cNvSpPr>
          <p:nvPr>
            <p:ph type="sldNum" sz="quarter" idx="3"/>
          </p:nvPr>
        </p:nvSpPr>
        <p:spPr>
          <a:xfrm>
            <a:off x="3849688" y="9428163"/>
            <a:ext cx="2946400" cy="496887"/>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pPr>
              <a:defRPr/>
            </a:pPr>
            <a:fld id="{AE149EF8-5EF0-47F4-AEA5-87D042510136}" type="slidenum">
              <a:rPr lang="lv-LV" altLang="lv-LV"/>
              <a:pPr>
                <a:defRPr/>
              </a:pPr>
              <a:t>‹#›</a:t>
            </a:fld>
            <a:endParaRPr lang="lv-LV" altLang="lv-LV"/>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C1B19EA-41DB-8795-0121-6C7DD91D48A6}"/>
              </a:ext>
            </a:extLst>
          </p:cNvPr>
          <p:cNvSpPr>
            <a:spLocks noGrp="1"/>
          </p:cNvSpPr>
          <p:nvPr>
            <p:ph type="hdr" sz="quarter"/>
          </p:nvPr>
        </p:nvSpPr>
        <p:spPr>
          <a:xfrm>
            <a:off x="0" y="0"/>
            <a:ext cx="2946400" cy="496888"/>
          </a:xfrm>
          <a:prstGeom prst="rect">
            <a:avLst/>
          </a:prstGeom>
        </p:spPr>
        <p:txBody>
          <a:bodyPr vert="horz" lIns="91440" tIns="45720" rIns="91440" bIns="45720" rtlCol="0"/>
          <a:lstStyle>
            <a:lvl1pPr algn="l" defTabSz="939575" eaLnBrk="1" fontAlgn="auto" hangingPunct="1">
              <a:spcBef>
                <a:spcPts val="0"/>
              </a:spcBef>
              <a:spcAft>
                <a:spcPts val="0"/>
              </a:spcAft>
              <a:defRPr sz="1200">
                <a:latin typeface="+mn-lt"/>
                <a:cs typeface="+mn-cs"/>
              </a:defRPr>
            </a:lvl1pPr>
          </a:lstStyle>
          <a:p>
            <a:pPr>
              <a:defRPr/>
            </a:pPr>
            <a:endParaRPr lang="lv-LV"/>
          </a:p>
        </p:txBody>
      </p:sp>
      <p:sp>
        <p:nvSpPr>
          <p:cNvPr id="3" name="Date Placeholder 2">
            <a:extLst>
              <a:ext uri="{FF2B5EF4-FFF2-40B4-BE49-F238E27FC236}">
                <a16:creationId xmlns:a16="http://schemas.microsoft.com/office/drawing/2014/main" id="{903BA100-4056-8C3B-7D96-1480C48B35BF}"/>
              </a:ext>
            </a:extLst>
          </p:cNvPr>
          <p:cNvSpPr>
            <a:spLocks noGrp="1"/>
          </p:cNvSpPr>
          <p:nvPr>
            <p:ph type="dt" idx="1"/>
          </p:nvPr>
        </p:nvSpPr>
        <p:spPr>
          <a:xfrm>
            <a:off x="3849688" y="0"/>
            <a:ext cx="2946400" cy="496888"/>
          </a:xfrm>
          <a:prstGeom prst="rect">
            <a:avLst/>
          </a:prstGeom>
        </p:spPr>
        <p:txBody>
          <a:bodyPr vert="horz" lIns="91440" tIns="45720" rIns="91440" bIns="45720" rtlCol="0"/>
          <a:lstStyle>
            <a:lvl1pPr algn="r" defTabSz="939575" eaLnBrk="1" fontAlgn="auto" hangingPunct="1">
              <a:spcBef>
                <a:spcPts val="0"/>
              </a:spcBef>
              <a:spcAft>
                <a:spcPts val="0"/>
              </a:spcAft>
              <a:defRPr sz="1200">
                <a:latin typeface="+mn-lt"/>
                <a:cs typeface="+mn-cs"/>
              </a:defRPr>
            </a:lvl1pPr>
          </a:lstStyle>
          <a:p>
            <a:pPr>
              <a:defRPr/>
            </a:pPr>
            <a:fld id="{25694AA8-CE82-4EF4-B5FF-3D66081B5BC7}" type="datetimeFigureOut">
              <a:rPr lang="lv-LV"/>
              <a:pPr>
                <a:defRPr/>
              </a:pPr>
              <a:t>29.08.2024</a:t>
            </a:fld>
            <a:endParaRPr lang="lv-LV"/>
          </a:p>
        </p:txBody>
      </p:sp>
      <p:sp>
        <p:nvSpPr>
          <p:cNvPr id="4" name="Slide Image Placeholder 3">
            <a:extLst>
              <a:ext uri="{FF2B5EF4-FFF2-40B4-BE49-F238E27FC236}">
                <a16:creationId xmlns:a16="http://schemas.microsoft.com/office/drawing/2014/main" id="{B5B800D1-2496-C4B0-0913-3B9221EAA2C8}"/>
              </a:ext>
            </a:extLst>
          </p:cNvPr>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pPr lvl="0"/>
            <a:endParaRPr lang="lv-LV" noProof="0"/>
          </a:p>
        </p:txBody>
      </p:sp>
      <p:sp>
        <p:nvSpPr>
          <p:cNvPr id="5" name="Notes Placeholder 4">
            <a:extLst>
              <a:ext uri="{FF2B5EF4-FFF2-40B4-BE49-F238E27FC236}">
                <a16:creationId xmlns:a16="http://schemas.microsoft.com/office/drawing/2014/main" id="{13963326-E1EF-589A-F8D9-852F9EFA2D53}"/>
              </a:ext>
            </a:extLst>
          </p:cNvPr>
          <p:cNvSpPr>
            <a:spLocks noGrp="1"/>
          </p:cNvSpPr>
          <p:nvPr>
            <p:ph type="body" sz="quarter" idx="3"/>
          </p:nvPr>
        </p:nvSpPr>
        <p:spPr>
          <a:xfrm>
            <a:off x="679450" y="4714875"/>
            <a:ext cx="5438775" cy="4467225"/>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lv-LV" noProof="0"/>
          </a:p>
        </p:txBody>
      </p:sp>
      <p:sp>
        <p:nvSpPr>
          <p:cNvPr id="6" name="Footer Placeholder 5">
            <a:extLst>
              <a:ext uri="{FF2B5EF4-FFF2-40B4-BE49-F238E27FC236}">
                <a16:creationId xmlns:a16="http://schemas.microsoft.com/office/drawing/2014/main" id="{AA134545-41E4-F0F3-8B70-32E2CDE67283}"/>
              </a:ext>
            </a:extLst>
          </p:cNvPr>
          <p:cNvSpPr>
            <a:spLocks noGrp="1"/>
          </p:cNvSpPr>
          <p:nvPr>
            <p:ph type="ftr" sz="quarter" idx="4"/>
          </p:nvPr>
        </p:nvSpPr>
        <p:spPr>
          <a:xfrm>
            <a:off x="0" y="9428163"/>
            <a:ext cx="2946400" cy="496887"/>
          </a:xfrm>
          <a:prstGeom prst="rect">
            <a:avLst/>
          </a:prstGeom>
        </p:spPr>
        <p:txBody>
          <a:bodyPr vert="horz" lIns="91440" tIns="45720" rIns="91440" bIns="45720" rtlCol="0" anchor="b"/>
          <a:lstStyle>
            <a:lvl1pPr algn="l" defTabSz="939575" eaLnBrk="1" fontAlgn="auto" hangingPunct="1">
              <a:spcBef>
                <a:spcPts val="0"/>
              </a:spcBef>
              <a:spcAft>
                <a:spcPts val="0"/>
              </a:spcAft>
              <a:defRPr sz="1200">
                <a:latin typeface="+mn-lt"/>
                <a:cs typeface="+mn-cs"/>
              </a:defRPr>
            </a:lvl1pPr>
          </a:lstStyle>
          <a:p>
            <a:pPr>
              <a:defRPr/>
            </a:pPr>
            <a:endParaRPr lang="lv-LV"/>
          </a:p>
        </p:txBody>
      </p:sp>
      <p:sp>
        <p:nvSpPr>
          <p:cNvPr id="7" name="Slide Number Placeholder 6">
            <a:extLst>
              <a:ext uri="{FF2B5EF4-FFF2-40B4-BE49-F238E27FC236}">
                <a16:creationId xmlns:a16="http://schemas.microsoft.com/office/drawing/2014/main" id="{FD35EB9B-92F4-A6B2-95B5-72C37B76F3AE}"/>
              </a:ext>
            </a:extLst>
          </p:cNvPr>
          <p:cNvSpPr>
            <a:spLocks noGrp="1"/>
          </p:cNvSpPr>
          <p:nvPr>
            <p:ph type="sldNum" sz="quarter" idx="5"/>
          </p:nvPr>
        </p:nvSpPr>
        <p:spPr>
          <a:xfrm>
            <a:off x="3849688" y="9428163"/>
            <a:ext cx="2946400" cy="4968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7F25D4AE-599D-4901-B6A1-0F6416BD6B83}" type="slidenum">
              <a:rPr lang="lv-LV" altLang="en-US"/>
              <a:pPr>
                <a:defRPr/>
              </a:pPr>
              <a:t>‹#›</a:t>
            </a:fld>
            <a:endParaRPr lang="lv-LV" altLang="en-US"/>
          </a:p>
        </p:txBody>
      </p:sp>
    </p:spTree>
  </p:cSld>
  <p:clrMap bg1="lt1" tx1="dk1" bg2="lt2" tx2="dk2" accent1="accent1" accent2="accent2" accent3="accent3" accent4="accent4" accent5="accent5" accent6="accent6" hlink="hlink" folHlink="folHlink"/>
  <p:notesStyle>
    <a:lvl1pPr algn="l" defTabSz="938213" rtl="0" eaLnBrk="0" fontAlgn="base" hangingPunct="0">
      <a:spcBef>
        <a:spcPct val="30000"/>
      </a:spcBef>
      <a:spcAft>
        <a:spcPct val="0"/>
      </a:spcAft>
      <a:defRPr sz="1200" kern="1200">
        <a:solidFill>
          <a:schemeClr val="tx1"/>
        </a:solidFill>
        <a:latin typeface="+mn-lt"/>
        <a:ea typeface="+mn-ea"/>
        <a:cs typeface="+mn-cs"/>
      </a:defRPr>
    </a:lvl1pPr>
    <a:lvl2pPr marL="468313" algn="l" defTabSz="938213" rtl="0" eaLnBrk="0" fontAlgn="base" hangingPunct="0">
      <a:spcBef>
        <a:spcPct val="30000"/>
      </a:spcBef>
      <a:spcAft>
        <a:spcPct val="0"/>
      </a:spcAft>
      <a:defRPr sz="1200" kern="1200">
        <a:solidFill>
          <a:schemeClr val="tx1"/>
        </a:solidFill>
        <a:latin typeface="+mn-lt"/>
        <a:ea typeface="+mn-ea"/>
        <a:cs typeface="+mn-cs"/>
      </a:defRPr>
    </a:lvl2pPr>
    <a:lvl3pPr marL="938213" algn="l" defTabSz="938213" rtl="0" eaLnBrk="0" fontAlgn="base" hangingPunct="0">
      <a:spcBef>
        <a:spcPct val="30000"/>
      </a:spcBef>
      <a:spcAft>
        <a:spcPct val="0"/>
      </a:spcAft>
      <a:defRPr sz="1200" kern="1200">
        <a:solidFill>
          <a:schemeClr val="tx1"/>
        </a:solidFill>
        <a:latin typeface="+mn-lt"/>
        <a:ea typeface="+mn-ea"/>
        <a:cs typeface="+mn-cs"/>
      </a:defRPr>
    </a:lvl3pPr>
    <a:lvl4pPr marL="1408113" algn="l" defTabSz="938213" rtl="0" eaLnBrk="0" fontAlgn="base" hangingPunct="0">
      <a:spcBef>
        <a:spcPct val="30000"/>
      </a:spcBef>
      <a:spcAft>
        <a:spcPct val="0"/>
      </a:spcAft>
      <a:defRPr sz="1200" kern="1200">
        <a:solidFill>
          <a:schemeClr val="tx1"/>
        </a:solidFill>
        <a:latin typeface="+mn-lt"/>
        <a:ea typeface="+mn-ea"/>
        <a:cs typeface="+mn-cs"/>
      </a:defRPr>
    </a:lvl4pPr>
    <a:lvl5pPr marL="1878013" algn="l" defTabSz="938213" rtl="0" eaLnBrk="0" fontAlgn="base" hangingPunct="0">
      <a:spcBef>
        <a:spcPct val="30000"/>
      </a:spcBef>
      <a:spcAft>
        <a:spcPct val="0"/>
      </a:spcAft>
      <a:defRPr sz="1200" kern="1200">
        <a:solidFill>
          <a:schemeClr val="tx1"/>
        </a:solidFill>
        <a:latin typeface="+mn-lt"/>
        <a:ea typeface="+mn-ea"/>
        <a:cs typeface="+mn-cs"/>
      </a:defRPr>
    </a:lvl5pPr>
    <a:lvl6pPr marL="2348940" algn="l" defTabSz="939575" rtl="0" eaLnBrk="1" latinLnBrk="0" hangingPunct="1">
      <a:defRPr sz="1200" kern="1200">
        <a:solidFill>
          <a:schemeClr val="tx1"/>
        </a:solidFill>
        <a:latin typeface="+mn-lt"/>
        <a:ea typeface="+mn-ea"/>
        <a:cs typeface="+mn-cs"/>
      </a:defRPr>
    </a:lvl6pPr>
    <a:lvl7pPr marL="2818729" algn="l" defTabSz="939575" rtl="0" eaLnBrk="1" latinLnBrk="0" hangingPunct="1">
      <a:defRPr sz="1200" kern="1200">
        <a:solidFill>
          <a:schemeClr val="tx1"/>
        </a:solidFill>
        <a:latin typeface="+mn-lt"/>
        <a:ea typeface="+mn-ea"/>
        <a:cs typeface="+mn-cs"/>
      </a:defRPr>
    </a:lvl7pPr>
    <a:lvl8pPr marL="3288515" algn="l" defTabSz="939575" rtl="0" eaLnBrk="1" latinLnBrk="0" hangingPunct="1">
      <a:defRPr sz="1200" kern="1200">
        <a:solidFill>
          <a:schemeClr val="tx1"/>
        </a:solidFill>
        <a:latin typeface="+mn-lt"/>
        <a:ea typeface="+mn-ea"/>
        <a:cs typeface="+mn-cs"/>
      </a:defRPr>
    </a:lvl8pPr>
    <a:lvl9pPr marL="3758305" algn="l" defTabSz="939575"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a:extLst>
              <a:ext uri="{FF2B5EF4-FFF2-40B4-BE49-F238E27FC236}">
                <a16:creationId xmlns:a16="http://schemas.microsoft.com/office/drawing/2014/main" id="{E85D2EF3-044C-175C-BF30-0FBC80F826D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a:extLst>
              <a:ext uri="{FF2B5EF4-FFF2-40B4-BE49-F238E27FC236}">
                <a16:creationId xmlns:a16="http://schemas.microsoft.com/office/drawing/2014/main" id="{63BCDF90-446B-AA30-DE52-66B76D34FAC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lv-LV" altLang="lv-LV"/>
          </a:p>
        </p:txBody>
      </p:sp>
      <p:sp>
        <p:nvSpPr>
          <p:cNvPr id="14340" name="Slide Number Placeholder 3">
            <a:extLst>
              <a:ext uri="{FF2B5EF4-FFF2-40B4-BE49-F238E27FC236}">
                <a16:creationId xmlns:a16="http://schemas.microsoft.com/office/drawing/2014/main" id="{AF9A35E1-1D80-8E98-6153-892691093DF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700">
                <a:solidFill>
                  <a:schemeClr val="tx1"/>
                </a:solidFill>
                <a:latin typeface="Times New Roman" panose="02020603050405020304" pitchFamily="18" charset="0"/>
                <a:cs typeface="Arial" panose="020B0604020202020204" pitchFamily="34" charset="0"/>
              </a:defRPr>
            </a:lvl1pPr>
            <a:lvl2pPr marL="742950" indent="-285750">
              <a:defRPr sz="1700">
                <a:solidFill>
                  <a:schemeClr val="tx1"/>
                </a:solidFill>
                <a:latin typeface="Times New Roman" panose="02020603050405020304" pitchFamily="18" charset="0"/>
                <a:cs typeface="Arial" panose="020B0604020202020204" pitchFamily="34" charset="0"/>
              </a:defRPr>
            </a:lvl2pPr>
            <a:lvl3pPr marL="1143000" indent="-228600">
              <a:defRPr sz="1700">
                <a:solidFill>
                  <a:schemeClr val="tx1"/>
                </a:solidFill>
                <a:latin typeface="Times New Roman" panose="02020603050405020304" pitchFamily="18" charset="0"/>
                <a:cs typeface="Arial" panose="020B0604020202020204" pitchFamily="34" charset="0"/>
              </a:defRPr>
            </a:lvl3pPr>
            <a:lvl4pPr marL="1600200" indent="-228600">
              <a:defRPr sz="1700">
                <a:solidFill>
                  <a:schemeClr val="tx1"/>
                </a:solidFill>
                <a:latin typeface="Times New Roman" panose="02020603050405020304" pitchFamily="18" charset="0"/>
                <a:cs typeface="Arial" panose="020B0604020202020204" pitchFamily="34" charset="0"/>
              </a:defRPr>
            </a:lvl4pPr>
            <a:lvl5pPr marL="2057400" indent="-228600">
              <a:defRPr sz="1700">
                <a:solidFill>
                  <a:schemeClr val="tx1"/>
                </a:solidFill>
                <a:latin typeface="Times New Roman" panose="02020603050405020304" pitchFamily="18" charset="0"/>
                <a:cs typeface="Arial" panose="020B0604020202020204" pitchFamily="34" charset="0"/>
              </a:defRPr>
            </a:lvl5pPr>
            <a:lvl6pPr marL="25146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6pPr>
            <a:lvl7pPr marL="29718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7pPr>
            <a:lvl8pPr marL="34290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8pPr>
            <a:lvl9pPr marL="38862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9pPr>
          </a:lstStyle>
          <a:p>
            <a:fld id="{DD656DD3-6B0A-42B0-9F14-69E5549E50E6}" type="slidenum">
              <a:rPr lang="lv-LV" altLang="en-US" sz="1200" smtClean="0">
                <a:latin typeface="Calibri" panose="020F0502020204030204" pitchFamily="34" charset="0"/>
              </a:rPr>
              <a:pPr/>
              <a:t>1</a:t>
            </a:fld>
            <a:endParaRPr lang="lv-LV" altLang="en-US" sz="1200">
              <a:latin typeface="Calibri" panose="020F050202020403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7F25D4AE-599D-4901-B6A1-0F6416BD6B83}" type="slidenum">
              <a:rPr lang="lv-LV" altLang="en-US" smtClean="0"/>
              <a:pPr>
                <a:defRPr/>
              </a:pPr>
              <a:t>10</a:t>
            </a:fld>
            <a:endParaRPr lang="lv-LV" altLang="en-US"/>
          </a:p>
        </p:txBody>
      </p:sp>
    </p:spTree>
    <p:extLst>
      <p:ext uri="{BB962C8B-B14F-4D97-AF65-F5344CB8AC3E}">
        <p14:creationId xmlns:p14="http://schemas.microsoft.com/office/powerpoint/2010/main" val="4976937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id="{658C0542-682B-C8F9-BB1B-8B3227A7EDAD}"/>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D4A6181F-5937-982E-263A-DA508070AA36}"/>
              </a:ext>
            </a:extLst>
          </p:cNvPr>
          <p:cNvSpPr>
            <a:spLocks noGrp="1"/>
          </p:cNvSpPr>
          <p:nvPr>
            <p:ph type="body" idx="1"/>
          </p:nvPr>
        </p:nvSpPr>
        <p:spPr/>
        <p:txBody>
          <a:bodyPr/>
          <a:lstStyle/>
          <a:p>
            <a:pPr>
              <a:defRPr/>
            </a:pPr>
            <a:endParaRPr lang="en-US" dirty="0"/>
          </a:p>
        </p:txBody>
      </p:sp>
      <p:sp>
        <p:nvSpPr>
          <p:cNvPr id="16388" name="Slide Number Placeholder 3">
            <a:extLst>
              <a:ext uri="{FF2B5EF4-FFF2-40B4-BE49-F238E27FC236}">
                <a16:creationId xmlns:a16="http://schemas.microsoft.com/office/drawing/2014/main" id="{509FB2FC-A43A-2BE5-A21C-16928851C7B4}"/>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C026BBF4-09CE-41E3-9AB3-7C839DCB7F4A}" type="slidenum">
              <a:rPr lang="lv-LV" altLang="en-US" smtClean="0"/>
              <a:pPr/>
              <a:t>2</a:t>
            </a:fld>
            <a:endParaRPr lang="lv-LV"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9935F08F-C1CF-9A3F-731A-5CC4B0A61185}"/>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238BE956-94DA-A303-7EAD-C86776FCF53C}"/>
              </a:ext>
            </a:extLst>
          </p:cNvPr>
          <p:cNvSpPr>
            <a:spLocks noGrp="1"/>
          </p:cNvSpPr>
          <p:nvPr>
            <p:ph type="body" idx="1"/>
          </p:nvPr>
        </p:nvSpPr>
        <p:spPr/>
        <p:txBody>
          <a:bodyPr wrap="square" numCol="1" anchor="t" anchorCtr="0" compatLnSpc="1">
            <a:prstTxWarp prst="textNoShape">
              <a:avLst/>
            </a:prstTxWarp>
          </a:bodyPr>
          <a:lstStyle/>
          <a:p>
            <a:endParaRPr lang="lv-LV" altLang="lv-LV" dirty="0"/>
          </a:p>
        </p:txBody>
      </p:sp>
      <p:sp>
        <p:nvSpPr>
          <p:cNvPr id="20484" name="Slide Number Placeholder 3">
            <a:extLst>
              <a:ext uri="{FF2B5EF4-FFF2-40B4-BE49-F238E27FC236}">
                <a16:creationId xmlns:a16="http://schemas.microsoft.com/office/drawing/2014/main" id="{CFDF68A2-70D9-4245-BCCF-950F907581E4}"/>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A17B6258-1CCC-4D15-BCA5-197EBAB6B8CE}" type="slidenum">
              <a:rPr lang="lv-LV" altLang="en-US" smtClean="0"/>
              <a:pPr/>
              <a:t>3</a:t>
            </a:fld>
            <a:endParaRPr lang="lv-LV"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pPr>
              <a:defRPr/>
            </a:pPr>
            <a:fld id="{7F25D4AE-599D-4901-B6A1-0F6416BD6B83}" type="slidenum">
              <a:rPr lang="lv-LV" altLang="en-US" smtClean="0"/>
              <a:pPr>
                <a:defRPr/>
              </a:pPr>
              <a:t>4</a:t>
            </a:fld>
            <a:endParaRPr lang="lv-LV" altLang="en-US"/>
          </a:p>
        </p:txBody>
      </p:sp>
    </p:spTree>
    <p:extLst>
      <p:ext uri="{BB962C8B-B14F-4D97-AF65-F5344CB8AC3E}">
        <p14:creationId xmlns:p14="http://schemas.microsoft.com/office/powerpoint/2010/main" val="21417671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a:extLst>
              <a:ext uri="{FF2B5EF4-FFF2-40B4-BE49-F238E27FC236}">
                <a16:creationId xmlns:a16="http://schemas.microsoft.com/office/drawing/2014/main" id="{3259594F-0B15-66C4-14EF-3612B6FC3587}"/>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a:extLst>
              <a:ext uri="{FF2B5EF4-FFF2-40B4-BE49-F238E27FC236}">
                <a16:creationId xmlns:a16="http://schemas.microsoft.com/office/drawing/2014/main" id="{EDB9CC3C-3BCA-6F12-EAB2-91D945463567}"/>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lv-LV"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18436" name="Slide Number Placeholder 3">
            <a:extLst>
              <a:ext uri="{FF2B5EF4-FFF2-40B4-BE49-F238E27FC236}">
                <a16:creationId xmlns:a16="http://schemas.microsoft.com/office/drawing/2014/main" id="{C6310AE2-137E-02C0-FB98-62E401B4A4BD}"/>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2E9338D7-B3E5-473A-BA05-F01FD7193CAF}" type="slidenum">
              <a:rPr lang="lv-LV" altLang="en-US" smtClean="0"/>
              <a:pPr/>
              <a:t>5</a:t>
            </a:fld>
            <a:endParaRPr lang="lv-LV"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pPr>
              <a:defRPr/>
            </a:pPr>
            <a:fld id="{7F25D4AE-599D-4901-B6A1-0F6416BD6B83}" type="slidenum">
              <a:rPr lang="lv-LV" altLang="en-US" smtClean="0"/>
              <a:pPr>
                <a:defRPr/>
              </a:pPr>
              <a:t>6</a:t>
            </a:fld>
            <a:endParaRPr lang="lv-LV" altLang="en-US"/>
          </a:p>
        </p:txBody>
      </p:sp>
    </p:spTree>
    <p:extLst>
      <p:ext uri="{BB962C8B-B14F-4D97-AF65-F5344CB8AC3E}">
        <p14:creationId xmlns:p14="http://schemas.microsoft.com/office/powerpoint/2010/main" val="26129319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pPr>
              <a:defRPr/>
            </a:pPr>
            <a:fld id="{7F25D4AE-599D-4901-B6A1-0F6416BD6B83}" type="slidenum">
              <a:rPr lang="lv-LV" altLang="en-US" smtClean="0"/>
              <a:pPr>
                <a:defRPr/>
              </a:pPr>
              <a:t>7</a:t>
            </a:fld>
            <a:endParaRPr lang="lv-LV" altLang="en-US"/>
          </a:p>
        </p:txBody>
      </p:sp>
    </p:spTree>
    <p:extLst>
      <p:ext uri="{BB962C8B-B14F-4D97-AF65-F5344CB8AC3E}">
        <p14:creationId xmlns:p14="http://schemas.microsoft.com/office/powerpoint/2010/main" val="22503050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pPr>
              <a:defRPr/>
            </a:pPr>
            <a:fld id="{7F25D4AE-599D-4901-B6A1-0F6416BD6B83}" type="slidenum">
              <a:rPr lang="lv-LV" altLang="en-US" smtClean="0"/>
              <a:pPr>
                <a:defRPr/>
              </a:pPr>
              <a:t>8</a:t>
            </a:fld>
            <a:endParaRPr lang="lv-LV" altLang="en-US"/>
          </a:p>
        </p:txBody>
      </p:sp>
    </p:spTree>
    <p:extLst>
      <p:ext uri="{BB962C8B-B14F-4D97-AF65-F5344CB8AC3E}">
        <p14:creationId xmlns:p14="http://schemas.microsoft.com/office/powerpoint/2010/main" val="57573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pPr>
              <a:defRPr/>
            </a:pPr>
            <a:fld id="{7F25D4AE-599D-4901-B6A1-0F6416BD6B83}" type="slidenum">
              <a:rPr lang="lv-LV" altLang="en-US" smtClean="0"/>
              <a:pPr>
                <a:defRPr/>
              </a:pPr>
              <a:t>9</a:t>
            </a:fld>
            <a:endParaRPr lang="lv-LV" altLang="en-US"/>
          </a:p>
        </p:txBody>
      </p:sp>
    </p:spTree>
    <p:extLst>
      <p:ext uri="{BB962C8B-B14F-4D97-AF65-F5344CB8AC3E}">
        <p14:creationId xmlns:p14="http://schemas.microsoft.com/office/powerpoint/2010/main" val="302059819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2" name="Picture 6">
            <a:extLst>
              <a:ext uri="{FF2B5EF4-FFF2-40B4-BE49-F238E27FC236}">
                <a16:creationId xmlns:a16="http://schemas.microsoft.com/office/drawing/2014/main" id="{79FDBDD8-1E96-12CC-A737-6EB3822BE0EB}"/>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682875" y="0"/>
            <a:ext cx="3778250"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7">
            <a:extLst>
              <a:ext uri="{FF2B5EF4-FFF2-40B4-BE49-F238E27FC236}">
                <a16:creationId xmlns:a16="http://schemas.microsoft.com/office/drawing/2014/main" id="{7A58F24E-3704-7F57-006B-F054A29EE3A0}"/>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6621463"/>
            <a:ext cx="9144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itle 1">
            <a:extLst>
              <a:ext uri="{FF2B5EF4-FFF2-40B4-BE49-F238E27FC236}">
                <a16:creationId xmlns:a16="http://schemas.microsoft.com/office/drawing/2014/main" id="{3224F5BF-4BAB-BE2A-51C0-27EAFE94F134}"/>
              </a:ext>
            </a:extLst>
          </p:cNvPr>
          <p:cNvSpPr txBox="1">
            <a:spLocks/>
          </p:cNvSpPr>
          <p:nvPr userDrawn="1"/>
        </p:nvSpPr>
        <p:spPr>
          <a:xfrm>
            <a:off x="685800" y="4724400"/>
            <a:ext cx="7772400" cy="1036638"/>
          </a:xfrm>
          <a:prstGeom prst="rect">
            <a:avLst/>
          </a:prstGeom>
        </p:spPr>
        <p:txBody>
          <a:bodyPr lIns="93957" tIns="46979" rIns="93957" bIns="46979">
            <a:normAutofit/>
          </a:bodyPr>
          <a:lstStyle>
            <a:lvl1pPr algn="l" defTabSz="939575" rtl="0" eaLnBrk="1" latinLnBrk="0" hangingPunct="1">
              <a:spcBef>
                <a:spcPct val="0"/>
              </a:spcBef>
              <a:buNone/>
              <a:defRPr sz="2400" kern="1200">
                <a:solidFill>
                  <a:schemeClr val="tx1"/>
                </a:solidFill>
                <a:latin typeface="Times New Roman" panose="02020603050405020304" pitchFamily="18" charset="0"/>
                <a:ea typeface="+mj-ea"/>
                <a:cs typeface="Times New Roman" panose="02020603050405020304" pitchFamily="18" charset="0"/>
              </a:defRPr>
            </a:lvl1pPr>
          </a:lstStyle>
          <a:p>
            <a:pPr algn="ctr" fontAlgn="auto">
              <a:spcAft>
                <a:spcPts val="0"/>
              </a:spcAft>
              <a:defRPr/>
            </a:pPr>
            <a:endParaRPr lang="lv-LV" sz="1400" dirty="0">
              <a:latin typeface="Verdana" panose="020B0604030504040204" pitchFamily="34" charset="0"/>
              <a:ea typeface="Verdana" panose="020B0604030504040204" pitchFamily="34" charset="0"/>
              <a:cs typeface="Verdana" panose="020B0604030504040204" pitchFamily="34" charset="0"/>
            </a:endParaRPr>
          </a:p>
        </p:txBody>
      </p:sp>
      <p:sp>
        <p:nvSpPr>
          <p:cNvPr id="9" name="Title 1"/>
          <p:cNvSpPr>
            <a:spLocks noGrp="1"/>
          </p:cNvSpPr>
          <p:nvPr>
            <p:ph type="title"/>
          </p:nvPr>
        </p:nvSpPr>
        <p:spPr>
          <a:xfrm>
            <a:off x="685800" y="3505200"/>
            <a:ext cx="7772400" cy="960442"/>
          </a:xfrm>
        </p:spPr>
        <p:txBody>
          <a:bodyPr anchor="t">
            <a:normAutofit/>
          </a:bodyPr>
          <a:lstStyle>
            <a:lvl1pPr algn="ctr">
              <a:defRPr sz="3200" b="1" baseline="0">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8"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28643759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Picture 6">
            <a:extLst>
              <a:ext uri="{FF2B5EF4-FFF2-40B4-BE49-F238E27FC236}">
                <a16:creationId xmlns:a16="http://schemas.microsoft.com/office/drawing/2014/main" id="{60FF6ED7-5997-818E-E3EA-DADF31D9EA9C}"/>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81000"/>
            <a:ext cx="6096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2590800" y="1752600"/>
            <a:ext cx="6096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5" name="Slide Number Placeholder 22">
            <a:extLst>
              <a:ext uri="{FF2B5EF4-FFF2-40B4-BE49-F238E27FC236}">
                <a16:creationId xmlns:a16="http://schemas.microsoft.com/office/drawing/2014/main" id="{E5C0430D-4CB5-95EF-6219-B3C8E324E131}"/>
              </a:ext>
            </a:extLst>
          </p:cNvPr>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pPr>
              <a:defRPr/>
            </a:pPr>
            <a:fld id="{B2BF95F6-A9FC-49B1-80AE-850A8F39032D}" type="slidenum">
              <a:rPr lang="en-US" altLang="en-US"/>
              <a:pPr>
                <a:defRPr/>
              </a:pPr>
              <a:t>‹#›</a:t>
            </a:fld>
            <a:endParaRPr lang="en-US" altLang="en-US"/>
          </a:p>
        </p:txBody>
      </p:sp>
    </p:spTree>
    <p:extLst>
      <p:ext uri="{BB962C8B-B14F-4D97-AF65-F5344CB8AC3E}">
        <p14:creationId xmlns:p14="http://schemas.microsoft.com/office/powerpoint/2010/main" val="22175979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4" name="Picture 6">
            <a:extLst>
              <a:ext uri="{FF2B5EF4-FFF2-40B4-BE49-F238E27FC236}">
                <a16:creationId xmlns:a16="http://schemas.microsoft.com/office/drawing/2014/main" id="{BF04CD18-0B34-CEF7-2386-4EF611E8BC8D}"/>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657600"/>
            <a:ext cx="6096000" cy="1384295"/>
          </a:xfrm>
        </p:spPr>
        <p:txBody>
          <a:bodyPr anchor="t">
            <a:normAutofit/>
          </a:bodyPr>
          <a:lstStyle>
            <a:lvl1pPr algn="l">
              <a:defRPr sz="2400" b="1" cap="none">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Text Placeholder 2"/>
          <p:cNvSpPr>
            <a:spLocks noGrp="1"/>
          </p:cNvSpPr>
          <p:nvPr>
            <p:ph type="body" idx="1"/>
          </p:nvPr>
        </p:nvSpPr>
        <p:spPr>
          <a:xfrm>
            <a:off x="2590800" y="381000"/>
            <a:ext cx="6096000" cy="3276600"/>
          </a:xfrm>
        </p:spPr>
        <p:txBody>
          <a:bodyPr>
            <a:normAutofit/>
          </a:bodyPr>
          <a:lstStyle>
            <a:lvl1pPr marL="0" indent="0">
              <a:buNone/>
              <a:defRPr sz="20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vl2pPr marL="469788" indent="0">
              <a:buNone/>
              <a:defRPr sz="1700">
                <a:solidFill>
                  <a:schemeClr val="tx1">
                    <a:tint val="75000"/>
                  </a:schemeClr>
                </a:solidFill>
              </a:defRPr>
            </a:lvl2pPr>
            <a:lvl3pPr marL="939575" indent="0">
              <a:buNone/>
              <a:defRPr sz="1600">
                <a:solidFill>
                  <a:schemeClr val="tx1">
                    <a:tint val="75000"/>
                  </a:schemeClr>
                </a:solidFill>
              </a:defRPr>
            </a:lvl3pPr>
            <a:lvl4pPr marL="1409365" indent="0">
              <a:buNone/>
              <a:defRPr sz="1400">
                <a:solidFill>
                  <a:schemeClr val="tx1">
                    <a:tint val="75000"/>
                  </a:schemeClr>
                </a:solidFill>
              </a:defRPr>
            </a:lvl4pPr>
            <a:lvl5pPr marL="1879152" indent="0">
              <a:buNone/>
              <a:defRPr sz="1400">
                <a:solidFill>
                  <a:schemeClr val="tx1">
                    <a:tint val="75000"/>
                  </a:schemeClr>
                </a:solidFill>
              </a:defRPr>
            </a:lvl5pPr>
            <a:lvl6pPr marL="2348940" indent="0">
              <a:buNone/>
              <a:defRPr sz="1400">
                <a:solidFill>
                  <a:schemeClr val="tx1">
                    <a:tint val="75000"/>
                  </a:schemeClr>
                </a:solidFill>
              </a:defRPr>
            </a:lvl6pPr>
            <a:lvl7pPr marL="2818729" indent="0">
              <a:buNone/>
              <a:defRPr sz="1400">
                <a:solidFill>
                  <a:schemeClr val="tx1">
                    <a:tint val="75000"/>
                  </a:schemeClr>
                </a:solidFill>
              </a:defRPr>
            </a:lvl7pPr>
            <a:lvl8pPr marL="3288515" indent="0">
              <a:buNone/>
              <a:defRPr sz="1400">
                <a:solidFill>
                  <a:schemeClr val="tx1">
                    <a:tint val="75000"/>
                  </a:schemeClr>
                </a:solidFill>
              </a:defRPr>
            </a:lvl8pPr>
            <a:lvl9pPr marL="3758305" indent="0">
              <a:buNone/>
              <a:defRPr sz="1400">
                <a:solidFill>
                  <a:schemeClr val="tx1">
                    <a:tint val="75000"/>
                  </a:schemeClr>
                </a:solidFill>
              </a:defRPr>
            </a:lvl9pPr>
          </a:lstStyle>
          <a:p>
            <a:pPr lvl="0"/>
            <a:r>
              <a:rPr lang="en-US"/>
              <a:t>Click to edit Master text styles</a:t>
            </a:r>
          </a:p>
        </p:txBody>
      </p:sp>
      <p:sp>
        <p:nvSpPr>
          <p:cNvPr id="10"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1"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5" name="Slide Number Placeholder 22">
            <a:extLst>
              <a:ext uri="{FF2B5EF4-FFF2-40B4-BE49-F238E27FC236}">
                <a16:creationId xmlns:a16="http://schemas.microsoft.com/office/drawing/2014/main" id="{11BEB65D-3ECA-2408-88B2-EAA28F81F6F1}"/>
              </a:ext>
            </a:extLst>
          </p:cNvPr>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pPr>
              <a:defRPr/>
            </a:pPr>
            <a:fld id="{7EF3D419-A23E-4870-8D6B-0D3461009BB1}" type="slidenum">
              <a:rPr lang="en-US" altLang="en-US"/>
              <a:pPr>
                <a:defRPr/>
              </a:pPr>
              <a:t>‹#›</a:t>
            </a:fld>
            <a:endParaRPr lang="en-US" altLang="en-US"/>
          </a:p>
        </p:txBody>
      </p:sp>
    </p:spTree>
    <p:extLst>
      <p:ext uri="{BB962C8B-B14F-4D97-AF65-F5344CB8AC3E}">
        <p14:creationId xmlns:p14="http://schemas.microsoft.com/office/powerpoint/2010/main" val="2872748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5" name="Picture 6">
            <a:extLst>
              <a:ext uri="{FF2B5EF4-FFF2-40B4-BE49-F238E27FC236}">
                <a16:creationId xmlns:a16="http://schemas.microsoft.com/office/drawing/2014/main" id="{7CEB6439-FD82-E3E2-1803-3FCD765EB3FD}"/>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sz="half" idx="1"/>
          </p:nvPr>
        </p:nvSpPr>
        <p:spPr>
          <a:xfrm>
            <a:off x="2590800" y="1752600"/>
            <a:ext cx="2895600" cy="437356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715000" y="1752600"/>
            <a:ext cx="2971800" cy="437357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2"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6" name="Slide Number Placeholder 22">
            <a:extLst>
              <a:ext uri="{FF2B5EF4-FFF2-40B4-BE49-F238E27FC236}">
                <a16:creationId xmlns:a16="http://schemas.microsoft.com/office/drawing/2014/main" id="{82580D17-F377-F4C2-5502-FC9B74ECA70A}"/>
              </a:ext>
            </a:extLst>
          </p:cNvPr>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pPr>
              <a:defRPr/>
            </a:pPr>
            <a:fld id="{B8EB091D-0324-445F-A2F0-B2D6780CD20B}" type="slidenum">
              <a:rPr lang="en-US" altLang="en-US"/>
              <a:pPr>
                <a:defRPr/>
              </a:pPr>
              <a:t>‹#›</a:t>
            </a:fld>
            <a:endParaRPr lang="en-US" altLang="en-US"/>
          </a:p>
        </p:txBody>
      </p:sp>
    </p:spTree>
    <p:extLst>
      <p:ext uri="{BB962C8B-B14F-4D97-AF65-F5344CB8AC3E}">
        <p14:creationId xmlns:p14="http://schemas.microsoft.com/office/powerpoint/2010/main" val="12639970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pic>
        <p:nvPicPr>
          <p:cNvPr id="2" name="Picture 6">
            <a:extLst>
              <a:ext uri="{FF2B5EF4-FFF2-40B4-BE49-F238E27FC236}">
                <a16:creationId xmlns:a16="http://schemas.microsoft.com/office/drawing/2014/main" id="{A3F632CB-2BCC-B79D-027A-20DF96E24471}"/>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5" name="Content Placeholder 2"/>
          <p:cNvSpPr>
            <a:spLocks noGrp="1"/>
          </p:cNvSpPr>
          <p:nvPr>
            <p:ph sz="half" idx="1"/>
          </p:nvPr>
        </p:nvSpPr>
        <p:spPr>
          <a:xfrm>
            <a:off x="2590800" y="2386940"/>
            <a:ext cx="2895600" cy="373922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Content Placeholder 3"/>
          <p:cNvSpPr>
            <a:spLocks noGrp="1"/>
          </p:cNvSpPr>
          <p:nvPr>
            <p:ph sz="half" idx="2"/>
          </p:nvPr>
        </p:nvSpPr>
        <p:spPr>
          <a:xfrm>
            <a:off x="5715000" y="2386940"/>
            <a:ext cx="2971800" cy="373923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2" name="Text Placeholder 21"/>
          <p:cNvSpPr>
            <a:spLocks noGrp="1"/>
          </p:cNvSpPr>
          <p:nvPr>
            <p:ph type="body" sz="quarter" idx="16"/>
          </p:nvPr>
        </p:nvSpPr>
        <p:spPr>
          <a:xfrm>
            <a:off x="2590800" y="1852613"/>
            <a:ext cx="28956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3" name="Text Placeholder 21"/>
          <p:cNvSpPr>
            <a:spLocks noGrp="1"/>
          </p:cNvSpPr>
          <p:nvPr>
            <p:ph type="body" sz="quarter" idx="17"/>
          </p:nvPr>
        </p:nvSpPr>
        <p:spPr>
          <a:xfrm>
            <a:off x="5715000" y="1851953"/>
            <a:ext cx="29718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3"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7"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3" name="Slide Number Placeholder 22">
            <a:extLst>
              <a:ext uri="{FF2B5EF4-FFF2-40B4-BE49-F238E27FC236}">
                <a16:creationId xmlns:a16="http://schemas.microsoft.com/office/drawing/2014/main" id="{57B2E5F3-BA3E-54B0-B4BA-B71BEEBC6071}"/>
              </a:ext>
            </a:extLst>
          </p:cNvPr>
          <p:cNvSpPr>
            <a:spLocks noGrp="1"/>
          </p:cNvSpPr>
          <p:nvPr>
            <p:ph type="sldNum" sz="quarter" idx="18"/>
          </p:nvPr>
        </p:nvSpPr>
        <p:spPr>
          <a:xfrm>
            <a:off x="8534400" y="6324600"/>
            <a:ext cx="304800" cy="304800"/>
          </a:xfrm>
        </p:spPr>
        <p:txBody>
          <a:bodyPr/>
          <a:lstStyle>
            <a:lvl1pPr>
              <a:defRPr sz="1000">
                <a:latin typeface="Verdana" panose="020B0604030504040204" pitchFamily="34" charset="0"/>
              </a:defRPr>
            </a:lvl1pPr>
          </a:lstStyle>
          <a:p>
            <a:pPr>
              <a:defRPr/>
            </a:pPr>
            <a:fld id="{CB9B9F72-CB22-43CE-B2A1-A03AD910BA96}" type="slidenum">
              <a:rPr lang="en-US" altLang="en-US"/>
              <a:pPr>
                <a:defRPr/>
              </a:pPr>
              <a:t>‹#›</a:t>
            </a:fld>
            <a:endParaRPr lang="en-US" altLang="en-US"/>
          </a:p>
        </p:txBody>
      </p:sp>
    </p:spTree>
    <p:extLst>
      <p:ext uri="{BB962C8B-B14F-4D97-AF65-F5344CB8AC3E}">
        <p14:creationId xmlns:p14="http://schemas.microsoft.com/office/powerpoint/2010/main" val="39071587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2" name="Picture 6">
            <a:extLst>
              <a:ext uri="{FF2B5EF4-FFF2-40B4-BE49-F238E27FC236}">
                <a16:creationId xmlns:a16="http://schemas.microsoft.com/office/drawing/2014/main" id="{075B1F6E-A00F-3A3E-47AC-C23D6C79F81B}"/>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9"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3" name="Slide Number Placeholder 22">
            <a:extLst>
              <a:ext uri="{FF2B5EF4-FFF2-40B4-BE49-F238E27FC236}">
                <a16:creationId xmlns:a16="http://schemas.microsoft.com/office/drawing/2014/main" id="{185A43ED-7CD2-03D2-54EF-0B33B38EE400}"/>
              </a:ext>
            </a:extLst>
          </p:cNvPr>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pPr>
              <a:defRPr/>
            </a:pPr>
            <a:fld id="{8D41C865-64FB-4D79-80AE-030ABD735FD3}" type="slidenum">
              <a:rPr lang="en-US" altLang="en-US"/>
              <a:pPr>
                <a:defRPr/>
              </a:pPr>
              <a:t>‹#›</a:t>
            </a:fld>
            <a:endParaRPr lang="en-US" altLang="en-US"/>
          </a:p>
        </p:txBody>
      </p:sp>
    </p:spTree>
    <p:extLst>
      <p:ext uri="{BB962C8B-B14F-4D97-AF65-F5344CB8AC3E}">
        <p14:creationId xmlns:p14="http://schemas.microsoft.com/office/powerpoint/2010/main" val="42409627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2" name="Picture 6">
            <a:extLst>
              <a:ext uri="{FF2B5EF4-FFF2-40B4-BE49-F238E27FC236}">
                <a16:creationId xmlns:a16="http://schemas.microsoft.com/office/drawing/2014/main" id="{CFE8B47D-823A-FBA7-BFAE-AC0D3E871CBF}"/>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3" name="Slide Number Placeholder 22">
            <a:extLst>
              <a:ext uri="{FF2B5EF4-FFF2-40B4-BE49-F238E27FC236}">
                <a16:creationId xmlns:a16="http://schemas.microsoft.com/office/drawing/2014/main" id="{A5B6B236-2B80-6D19-8C42-34DBAF5A2DC9}"/>
              </a:ext>
            </a:extLst>
          </p:cNvPr>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pPr>
              <a:defRPr/>
            </a:pPr>
            <a:fld id="{BEEF28A0-DDB5-430E-A118-C0A89E21B7A4}" type="slidenum">
              <a:rPr lang="en-US" altLang="en-US"/>
              <a:pPr>
                <a:defRPr/>
              </a:pPr>
              <a:t>‹#›</a:t>
            </a:fld>
            <a:endParaRPr lang="en-US" altLang="en-US"/>
          </a:p>
        </p:txBody>
      </p:sp>
    </p:spTree>
    <p:extLst>
      <p:ext uri="{BB962C8B-B14F-4D97-AF65-F5344CB8AC3E}">
        <p14:creationId xmlns:p14="http://schemas.microsoft.com/office/powerpoint/2010/main" val="7679591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pic>
        <p:nvPicPr>
          <p:cNvPr id="5" name="Picture 6">
            <a:extLst>
              <a:ext uri="{FF2B5EF4-FFF2-40B4-BE49-F238E27FC236}">
                <a16:creationId xmlns:a16="http://schemas.microsoft.com/office/drawing/2014/main" id="{0ACB33E9-0164-FF31-5043-630A5E3CD237}"/>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272975"/>
            <a:ext cx="2751026" cy="1162051"/>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5569527" y="273054"/>
            <a:ext cx="3269672" cy="5853128"/>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90800" y="1435119"/>
            <a:ext cx="2751026" cy="469106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marL="469788" indent="0">
              <a:buNone/>
              <a:defRPr sz="1200"/>
            </a:lvl2pPr>
            <a:lvl3pPr marL="939575" indent="0">
              <a:buNone/>
              <a:defRPr sz="1000"/>
            </a:lvl3pPr>
            <a:lvl4pPr marL="1409365" indent="0">
              <a:buNone/>
              <a:defRPr sz="1000"/>
            </a:lvl4pPr>
            <a:lvl5pPr marL="1879152" indent="0">
              <a:buNone/>
              <a:defRPr sz="1000"/>
            </a:lvl5pPr>
            <a:lvl6pPr marL="2348940" indent="0">
              <a:buNone/>
              <a:defRPr sz="1000"/>
            </a:lvl6pPr>
            <a:lvl7pPr marL="2818729" indent="0">
              <a:buNone/>
              <a:defRPr sz="1000"/>
            </a:lvl7pPr>
            <a:lvl8pPr marL="3288515" indent="0">
              <a:buNone/>
              <a:defRPr sz="1000"/>
            </a:lvl8pPr>
            <a:lvl9pPr marL="3758305" indent="0">
              <a:buNone/>
              <a:defRPr sz="1000"/>
            </a:lvl9pPr>
          </a:lstStyle>
          <a:p>
            <a:pPr lvl="0"/>
            <a:r>
              <a:rPr lang="en-US"/>
              <a:t>Click to edit Master text styles</a:t>
            </a:r>
          </a:p>
        </p:txBody>
      </p:sp>
      <p:sp>
        <p:nvSpPr>
          <p:cNvPr id="9"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6" name="Slide Number Placeholder 22">
            <a:extLst>
              <a:ext uri="{FF2B5EF4-FFF2-40B4-BE49-F238E27FC236}">
                <a16:creationId xmlns:a16="http://schemas.microsoft.com/office/drawing/2014/main" id="{1E6FB70A-DDF1-43B1-269A-64FCF916F96E}"/>
              </a:ext>
            </a:extLst>
          </p:cNvPr>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pPr>
              <a:defRPr/>
            </a:pPr>
            <a:fld id="{77747F21-6A2D-4CEA-84EE-4B5364E8B307}" type="slidenum">
              <a:rPr lang="en-US" altLang="en-US"/>
              <a:pPr>
                <a:defRPr/>
              </a:pPr>
              <a:t>‹#›</a:t>
            </a:fld>
            <a:endParaRPr lang="en-US" altLang="en-US"/>
          </a:p>
        </p:txBody>
      </p:sp>
    </p:spTree>
    <p:extLst>
      <p:ext uri="{BB962C8B-B14F-4D97-AF65-F5344CB8AC3E}">
        <p14:creationId xmlns:p14="http://schemas.microsoft.com/office/powerpoint/2010/main" val="24712709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pic>
        <p:nvPicPr>
          <p:cNvPr id="2" name="Picture 7">
            <a:extLst>
              <a:ext uri="{FF2B5EF4-FFF2-40B4-BE49-F238E27FC236}">
                <a16:creationId xmlns:a16="http://schemas.microsoft.com/office/drawing/2014/main" id="{4C7462DE-FC4F-2A57-7CAB-3AB642FB8BC9}"/>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621463"/>
            <a:ext cx="9144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6">
            <a:extLst>
              <a:ext uri="{FF2B5EF4-FFF2-40B4-BE49-F238E27FC236}">
                <a16:creationId xmlns:a16="http://schemas.microsoft.com/office/drawing/2014/main" id="{A816F943-2EA9-A31D-0ADC-F0A6CD23B9C2}"/>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682875" y="0"/>
            <a:ext cx="3778250"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4178626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6F57084D-2796-5D05-AC93-A30FFA4D2488}"/>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ctr" anchorCtr="0" compatLnSpc="1">
            <a:prstTxWarp prst="textNoShape">
              <a:avLst/>
            </a:prstTxWarp>
          </a:bodyPr>
          <a:lstStyle/>
          <a:p>
            <a:pPr lvl="0"/>
            <a:r>
              <a:rPr lang="en-US" altLang="lv-LV"/>
              <a:t>Click to edit Master title style</a:t>
            </a:r>
          </a:p>
        </p:txBody>
      </p:sp>
      <p:sp>
        <p:nvSpPr>
          <p:cNvPr id="1027" name="Text Placeholder 2">
            <a:extLst>
              <a:ext uri="{FF2B5EF4-FFF2-40B4-BE49-F238E27FC236}">
                <a16:creationId xmlns:a16="http://schemas.microsoft.com/office/drawing/2014/main" id="{AC2C1DDE-C7D6-1796-573D-7092B7246097}"/>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bodyPr>
          <a:lstStyle/>
          <a:p>
            <a:pPr lvl="0"/>
            <a:r>
              <a:rPr lang="en-US" altLang="lv-LV"/>
              <a:t>Click to edit Master text styles</a:t>
            </a:r>
          </a:p>
          <a:p>
            <a:pPr lvl="1"/>
            <a:r>
              <a:rPr lang="en-US" altLang="lv-LV"/>
              <a:t>Second level</a:t>
            </a:r>
          </a:p>
          <a:p>
            <a:pPr lvl="2"/>
            <a:r>
              <a:rPr lang="en-US" altLang="lv-LV"/>
              <a:t>Third level</a:t>
            </a:r>
          </a:p>
          <a:p>
            <a:pPr lvl="3"/>
            <a:r>
              <a:rPr lang="en-US" altLang="lv-LV"/>
              <a:t>Fourth level</a:t>
            </a:r>
          </a:p>
          <a:p>
            <a:pPr lvl="4"/>
            <a:r>
              <a:rPr lang="en-US" altLang="lv-LV"/>
              <a:t>Fifth level</a:t>
            </a:r>
          </a:p>
        </p:txBody>
      </p:sp>
      <p:sp>
        <p:nvSpPr>
          <p:cNvPr id="4" name="Date Placeholder 3">
            <a:extLst>
              <a:ext uri="{FF2B5EF4-FFF2-40B4-BE49-F238E27FC236}">
                <a16:creationId xmlns:a16="http://schemas.microsoft.com/office/drawing/2014/main" id="{D5A3A7F9-0C66-5273-EA65-5C1F74E5284C}"/>
              </a:ext>
            </a:extLst>
          </p:cNvPr>
          <p:cNvSpPr>
            <a:spLocks noGrp="1"/>
          </p:cNvSpPr>
          <p:nvPr>
            <p:ph type="dt" sz="half" idx="2"/>
          </p:nvPr>
        </p:nvSpPr>
        <p:spPr>
          <a:xfrm>
            <a:off x="457200" y="6356350"/>
            <a:ext cx="2133600" cy="365125"/>
          </a:xfrm>
          <a:prstGeom prst="rect">
            <a:avLst/>
          </a:prstGeom>
        </p:spPr>
        <p:txBody>
          <a:bodyPr vert="horz" lIns="93957" tIns="46979" rIns="93957" bIns="46979" rtlCol="0" anchor="ctr"/>
          <a:lstStyle>
            <a:lvl1pPr algn="l" defTabSz="939575" eaLnBrk="1" fontAlgn="auto" hangingPunct="1">
              <a:spcBef>
                <a:spcPts val="0"/>
              </a:spcBef>
              <a:spcAft>
                <a:spcPts val="0"/>
              </a:spcAft>
              <a:defRPr sz="1200">
                <a:solidFill>
                  <a:schemeClr val="tx1">
                    <a:tint val="75000"/>
                  </a:schemeClr>
                </a:solidFill>
                <a:latin typeface="+mn-lt"/>
                <a:cs typeface="+mn-cs"/>
              </a:defRPr>
            </a:lvl1pPr>
          </a:lstStyle>
          <a:p>
            <a:pPr>
              <a:defRPr/>
            </a:pPr>
            <a:fld id="{FB8B60B9-7D3D-4881-A919-8A091F4C5C07}" type="datetime1">
              <a:rPr lang="en-US"/>
              <a:pPr>
                <a:defRPr/>
              </a:pPr>
              <a:t>8/29/2024</a:t>
            </a:fld>
            <a:endParaRPr lang="en-US"/>
          </a:p>
        </p:txBody>
      </p:sp>
      <p:sp>
        <p:nvSpPr>
          <p:cNvPr id="5" name="Footer Placeholder 4">
            <a:extLst>
              <a:ext uri="{FF2B5EF4-FFF2-40B4-BE49-F238E27FC236}">
                <a16:creationId xmlns:a16="http://schemas.microsoft.com/office/drawing/2014/main" id="{836990DE-BCFC-9544-BAFF-E241DD3DDB00}"/>
              </a:ext>
            </a:extLst>
          </p:cNvPr>
          <p:cNvSpPr>
            <a:spLocks noGrp="1"/>
          </p:cNvSpPr>
          <p:nvPr>
            <p:ph type="ftr" sz="quarter" idx="3"/>
          </p:nvPr>
        </p:nvSpPr>
        <p:spPr>
          <a:xfrm>
            <a:off x="3124200" y="6356350"/>
            <a:ext cx="2895600" cy="365125"/>
          </a:xfrm>
          <a:prstGeom prst="rect">
            <a:avLst/>
          </a:prstGeom>
        </p:spPr>
        <p:txBody>
          <a:bodyPr vert="horz" lIns="93957" tIns="46979" rIns="93957" bIns="46979" rtlCol="0" anchor="ctr"/>
          <a:lstStyle>
            <a:lvl1pPr algn="ctr" defTabSz="939575" eaLnBrk="1" fontAlgn="auto" hangingPunct="1">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a:extLst>
              <a:ext uri="{FF2B5EF4-FFF2-40B4-BE49-F238E27FC236}">
                <a16:creationId xmlns:a16="http://schemas.microsoft.com/office/drawing/2014/main" id="{91ED5E27-0DCD-EB22-EB57-305863B21525}"/>
              </a:ext>
            </a:extLst>
          </p:cNvPr>
          <p:cNvSpPr>
            <a:spLocks noGrp="1"/>
          </p:cNvSpPr>
          <p:nvPr>
            <p:ph type="sldNum" sz="quarter" idx="4"/>
          </p:nvPr>
        </p:nvSpPr>
        <p:spPr>
          <a:xfrm>
            <a:off x="6553200" y="6356350"/>
            <a:ext cx="2133600" cy="365125"/>
          </a:xfrm>
          <a:prstGeom prst="rect">
            <a:avLst/>
          </a:prstGeom>
        </p:spPr>
        <p:txBody>
          <a:bodyPr vert="horz" wrap="square" lIns="93957" tIns="46979" rIns="93957" bIns="46979" numCol="1" anchor="ctr" anchorCtr="0" compatLnSpc="1">
            <a:prstTxWarp prst="textNoShape">
              <a:avLst/>
            </a:prstTxWarp>
          </a:bodyPr>
          <a:lstStyle>
            <a:lvl1pPr algn="r" eaLnBrk="1" hangingPunct="1">
              <a:defRPr sz="1200">
                <a:solidFill>
                  <a:srgbClr val="898989"/>
                </a:solidFill>
              </a:defRPr>
            </a:lvl1pPr>
          </a:lstStyle>
          <a:p>
            <a:pPr>
              <a:defRPr/>
            </a:pPr>
            <a:fld id="{B6A677C2-17AF-4928-B234-4C919D91A57F}"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5125" r:id="rId1"/>
    <p:sldLayoutId id="2147485126" r:id="rId2"/>
    <p:sldLayoutId id="2147485127" r:id="rId3"/>
    <p:sldLayoutId id="2147485128" r:id="rId4"/>
    <p:sldLayoutId id="2147485129" r:id="rId5"/>
    <p:sldLayoutId id="2147485130" r:id="rId6"/>
    <p:sldLayoutId id="2147485131" r:id="rId7"/>
    <p:sldLayoutId id="2147485132" r:id="rId8"/>
    <p:sldLayoutId id="2147485133" r:id="rId9"/>
  </p:sldLayoutIdLst>
  <p:hf hdr="0" ftr="0" dt="0"/>
  <p:txStyles>
    <p:titleStyle>
      <a:lvl1pPr algn="ctr" defTabSz="938213" rtl="0" eaLnBrk="0" fontAlgn="base" hangingPunct="0">
        <a:spcBef>
          <a:spcPct val="0"/>
        </a:spcBef>
        <a:spcAft>
          <a:spcPct val="0"/>
        </a:spcAft>
        <a:defRPr sz="4500" kern="1200">
          <a:solidFill>
            <a:schemeClr val="tx1"/>
          </a:solidFill>
          <a:latin typeface="+mj-lt"/>
          <a:ea typeface="+mj-ea"/>
          <a:cs typeface="+mj-cs"/>
        </a:defRPr>
      </a:lvl1pPr>
      <a:lvl2pPr algn="ctr" defTabSz="938213" rtl="0" eaLnBrk="0" fontAlgn="base" hangingPunct="0">
        <a:spcBef>
          <a:spcPct val="0"/>
        </a:spcBef>
        <a:spcAft>
          <a:spcPct val="0"/>
        </a:spcAft>
        <a:defRPr sz="4500">
          <a:solidFill>
            <a:schemeClr val="tx1"/>
          </a:solidFill>
          <a:latin typeface="Times New Roman" pitchFamily="18" charset="0"/>
        </a:defRPr>
      </a:lvl2pPr>
      <a:lvl3pPr algn="ctr" defTabSz="938213" rtl="0" eaLnBrk="0" fontAlgn="base" hangingPunct="0">
        <a:spcBef>
          <a:spcPct val="0"/>
        </a:spcBef>
        <a:spcAft>
          <a:spcPct val="0"/>
        </a:spcAft>
        <a:defRPr sz="4500">
          <a:solidFill>
            <a:schemeClr val="tx1"/>
          </a:solidFill>
          <a:latin typeface="Times New Roman" pitchFamily="18" charset="0"/>
        </a:defRPr>
      </a:lvl3pPr>
      <a:lvl4pPr algn="ctr" defTabSz="938213" rtl="0" eaLnBrk="0" fontAlgn="base" hangingPunct="0">
        <a:spcBef>
          <a:spcPct val="0"/>
        </a:spcBef>
        <a:spcAft>
          <a:spcPct val="0"/>
        </a:spcAft>
        <a:defRPr sz="4500">
          <a:solidFill>
            <a:schemeClr val="tx1"/>
          </a:solidFill>
          <a:latin typeface="Times New Roman" pitchFamily="18" charset="0"/>
        </a:defRPr>
      </a:lvl4pPr>
      <a:lvl5pPr algn="ctr" defTabSz="938213" rtl="0" eaLnBrk="0" fontAlgn="base" hangingPunct="0">
        <a:spcBef>
          <a:spcPct val="0"/>
        </a:spcBef>
        <a:spcAft>
          <a:spcPct val="0"/>
        </a:spcAft>
        <a:defRPr sz="4500">
          <a:solidFill>
            <a:schemeClr val="tx1"/>
          </a:solidFill>
          <a:latin typeface="Times New Roman" pitchFamily="18" charset="0"/>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p:titleStyle>
    <p:bodyStyle>
      <a:lvl1pPr marL="350838" indent="-350838" algn="l" defTabSz="938213" rtl="0" eaLnBrk="0" fontAlgn="base" hangingPunct="0">
        <a:spcBef>
          <a:spcPct val="20000"/>
        </a:spcBef>
        <a:spcAft>
          <a:spcPct val="0"/>
        </a:spcAft>
        <a:buFont typeface="Arial" panose="020B0604020202020204" pitchFamily="34" charset="0"/>
        <a:buChar char="•"/>
        <a:defRPr sz="3300" kern="1200">
          <a:solidFill>
            <a:schemeClr val="tx1"/>
          </a:solidFill>
          <a:latin typeface="+mn-lt"/>
          <a:ea typeface="+mn-ea"/>
          <a:cs typeface="+mn-cs"/>
        </a:defRPr>
      </a:lvl1pPr>
      <a:lvl2pPr marL="762000" indent="-292100" algn="l" defTabSz="938213" rtl="0" eaLnBrk="0" fontAlgn="base" hangingPunct="0">
        <a:spcBef>
          <a:spcPct val="20000"/>
        </a:spcBef>
        <a:spcAft>
          <a:spcPct val="0"/>
        </a:spcAft>
        <a:buFont typeface="Arial" panose="020B0604020202020204" pitchFamily="34" charset="0"/>
        <a:buChar char="–"/>
        <a:defRPr sz="2900" kern="1200">
          <a:solidFill>
            <a:schemeClr val="tx1"/>
          </a:solidFill>
          <a:latin typeface="+mn-lt"/>
          <a:ea typeface="+mn-ea"/>
          <a:cs typeface="+mn-cs"/>
        </a:defRPr>
      </a:lvl2pPr>
      <a:lvl3pPr marL="1173163" indent="-233363" algn="l" defTabSz="938213" rtl="0" eaLnBrk="0" fontAlgn="base" hangingPunct="0">
        <a:spcBef>
          <a:spcPct val="20000"/>
        </a:spcBef>
        <a:spcAft>
          <a:spcPct val="0"/>
        </a:spcAft>
        <a:buFont typeface="Arial" panose="020B0604020202020204" pitchFamily="34" charset="0"/>
        <a:buChar char="•"/>
        <a:defRPr sz="2500" kern="1200">
          <a:solidFill>
            <a:schemeClr val="tx1"/>
          </a:solidFill>
          <a:latin typeface="+mn-lt"/>
          <a:ea typeface="+mn-ea"/>
          <a:cs typeface="+mn-cs"/>
        </a:defRPr>
      </a:lvl3pPr>
      <a:lvl4pPr marL="1643063" indent="-233363" algn="l" defTabSz="938213" rtl="0" eaLnBrk="0" fontAlgn="base" hangingPunct="0">
        <a:spcBef>
          <a:spcPct val="20000"/>
        </a:spcBef>
        <a:spcAft>
          <a:spcPct val="0"/>
        </a:spcAft>
        <a:buFont typeface="Arial" panose="020B0604020202020204" pitchFamily="34" charset="0"/>
        <a:buChar char="–"/>
        <a:defRPr sz="1900" kern="1200">
          <a:solidFill>
            <a:schemeClr val="tx1"/>
          </a:solidFill>
          <a:latin typeface="+mn-lt"/>
          <a:ea typeface="+mn-ea"/>
          <a:cs typeface="+mn-cs"/>
        </a:defRPr>
      </a:lvl4pPr>
      <a:lvl5pPr marL="2112963" indent="-233363" algn="l" defTabSz="938213" rtl="0" eaLnBrk="0" fontAlgn="base" hangingPunct="0">
        <a:spcBef>
          <a:spcPct val="20000"/>
        </a:spcBef>
        <a:spcAft>
          <a:spcPct val="0"/>
        </a:spcAft>
        <a:buFont typeface="Arial" panose="020B0604020202020204" pitchFamily="34" charset="0"/>
        <a:buChar char="»"/>
        <a:defRPr sz="1900" kern="1200">
          <a:solidFill>
            <a:schemeClr val="tx1"/>
          </a:solidFill>
          <a:latin typeface="+mn-lt"/>
          <a:ea typeface="+mn-ea"/>
          <a:cs typeface="+mn-cs"/>
        </a:defRPr>
      </a:lvl5pPr>
      <a:lvl6pPr marL="2583835"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9pPr>
    </p:bodyStyle>
    <p:otherStyle>
      <a:defPPr>
        <a:defRPr lang="en-US"/>
      </a:defPPr>
      <a:lvl1pPr marL="0" algn="l" defTabSz="939575" rtl="0" eaLnBrk="1" latinLnBrk="0" hangingPunct="1">
        <a:defRPr sz="1700" kern="1200">
          <a:solidFill>
            <a:schemeClr val="tx1"/>
          </a:solidFill>
          <a:latin typeface="+mn-lt"/>
          <a:ea typeface="+mn-ea"/>
          <a:cs typeface="+mn-cs"/>
        </a:defRPr>
      </a:lvl1pPr>
      <a:lvl2pPr marL="469788" algn="l" defTabSz="939575" rtl="0" eaLnBrk="1" latinLnBrk="0" hangingPunct="1">
        <a:defRPr sz="1700" kern="1200">
          <a:solidFill>
            <a:schemeClr val="tx1"/>
          </a:solidFill>
          <a:latin typeface="+mn-lt"/>
          <a:ea typeface="+mn-ea"/>
          <a:cs typeface="+mn-cs"/>
        </a:defRPr>
      </a:lvl2pPr>
      <a:lvl3pPr marL="939575" algn="l" defTabSz="939575" rtl="0" eaLnBrk="1" latinLnBrk="0" hangingPunct="1">
        <a:defRPr sz="1700" kern="1200">
          <a:solidFill>
            <a:schemeClr val="tx1"/>
          </a:solidFill>
          <a:latin typeface="+mn-lt"/>
          <a:ea typeface="+mn-ea"/>
          <a:cs typeface="+mn-cs"/>
        </a:defRPr>
      </a:lvl3pPr>
      <a:lvl4pPr marL="1409365" algn="l" defTabSz="939575" rtl="0" eaLnBrk="1" latinLnBrk="0" hangingPunct="1">
        <a:defRPr sz="1700" kern="1200">
          <a:solidFill>
            <a:schemeClr val="tx1"/>
          </a:solidFill>
          <a:latin typeface="+mn-lt"/>
          <a:ea typeface="+mn-ea"/>
          <a:cs typeface="+mn-cs"/>
        </a:defRPr>
      </a:lvl4pPr>
      <a:lvl5pPr marL="1879152" algn="l" defTabSz="939575" rtl="0" eaLnBrk="1" latinLnBrk="0" hangingPunct="1">
        <a:defRPr sz="1700" kern="1200">
          <a:solidFill>
            <a:schemeClr val="tx1"/>
          </a:solidFill>
          <a:latin typeface="+mn-lt"/>
          <a:ea typeface="+mn-ea"/>
          <a:cs typeface="+mn-cs"/>
        </a:defRPr>
      </a:lvl5pPr>
      <a:lvl6pPr marL="2348940" algn="l" defTabSz="939575" rtl="0" eaLnBrk="1" latinLnBrk="0" hangingPunct="1">
        <a:defRPr sz="1700" kern="1200">
          <a:solidFill>
            <a:schemeClr val="tx1"/>
          </a:solidFill>
          <a:latin typeface="+mn-lt"/>
          <a:ea typeface="+mn-ea"/>
          <a:cs typeface="+mn-cs"/>
        </a:defRPr>
      </a:lvl6pPr>
      <a:lvl7pPr marL="2818729" algn="l" defTabSz="939575" rtl="0" eaLnBrk="1" latinLnBrk="0" hangingPunct="1">
        <a:defRPr sz="1700" kern="1200">
          <a:solidFill>
            <a:schemeClr val="tx1"/>
          </a:solidFill>
          <a:latin typeface="+mn-lt"/>
          <a:ea typeface="+mn-ea"/>
          <a:cs typeface="+mn-cs"/>
        </a:defRPr>
      </a:lvl7pPr>
      <a:lvl8pPr marL="3288515" algn="l" defTabSz="939575" rtl="0" eaLnBrk="1" latinLnBrk="0" hangingPunct="1">
        <a:defRPr sz="1700" kern="1200">
          <a:solidFill>
            <a:schemeClr val="tx1"/>
          </a:solidFill>
          <a:latin typeface="+mn-lt"/>
          <a:ea typeface="+mn-ea"/>
          <a:cs typeface="+mn-cs"/>
        </a:defRPr>
      </a:lvl8pPr>
      <a:lvl9pPr marL="3758305" algn="l" defTabSz="939575" rtl="0" eaLnBrk="1" latinLnBrk="0" hangingPunct="1">
        <a:defRPr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mailto:vakcinas@spkc.gov.lv"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hyperlink" Target="https://www.spkc.gov.lv/lv"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4.e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5.emf"/></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78122F80-40EA-2D9A-EFDF-F940C813E869}"/>
              </a:ext>
            </a:extLst>
          </p:cNvPr>
          <p:cNvSpPr>
            <a:spLocks noGrp="1"/>
          </p:cNvSpPr>
          <p:nvPr>
            <p:ph type="title"/>
          </p:nvPr>
        </p:nvSpPr>
        <p:spPr>
          <a:xfrm>
            <a:off x="685800" y="3571336"/>
            <a:ext cx="7772400" cy="1014952"/>
          </a:xfrm>
        </p:spPr>
        <p:txBody>
          <a:bodyPr/>
          <a:lstStyle/>
          <a:p>
            <a:pPr>
              <a:defRPr/>
            </a:pPr>
            <a:r>
              <a:rPr lang="lv-LV" sz="2000" dirty="0">
                <a:highlight>
                  <a:srgbClr val="FFFFFF"/>
                </a:highlight>
              </a:rPr>
              <a:t>Rudens sezonas vakcinācijas aktualitātes</a:t>
            </a:r>
            <a:endParaRPr lang="lv-LV" altLang="en-US" sz="2000" dirty="0"/>
          </a:p>
        </p:txBody>
      </p:sp>
      <p:sp>
        <p:nvSpPr>
          <p:cNvPr id="13315" name="Text Placeholder 2">
            <a:extLst>
              <a:ext uri="{FF2B5EF4-FFF2-40B4-BE49-F238E27FC236}">
                <a16:creationId xmlns:a16="http://schemas.microsoft.com/office/drawing/2014/main" id="{BFA32E21-503C-9A21-6066-47E788BAF5E1}"/>
              </a:ext>
            </a:extLst>
          </p:cNvPr>
          <p:cNvSpPr>
            <a:spLocks noGrp="1"/>
          </p:cNvSpPr>
          <p:nvPr>
            <p:ph type="body" sz="quarter" idx="10"/>
          </p:nvPr>
        </p:nvSpPr>
        <p:spPr>
          <a:xfrm>
            <a:off x="685800" y="5226050"/>
            <a:ext cx="7772400" cy="720725"/>
          </a:xfrm>
        </p:spPr>
        <p:txBody>
          <a:bodyPr/>
          <a:lstStyle/>
          <a:p>
            <a:pPr>
              <a:lnSpc>
                <a:spcPct val="90000"/>
              </a:lnSpc>
            </a:pPr>
            <a:r>
              <a:rPr lang="lv-LV" altLang="en-US" sz="1300"/>
              <a:t>Infekcijas slimību riska analīzes un profilakses departaments</a:t>
            </a:r>
          </a:p>
          <a:p>
            <a:pPr>
              <a:lnSpc>
                <a:spcPct val="90000"/>
              </a:lnSpc>
            </a:pPr>
            <a:r>
              <a:rPr lang="lv-LV" altLang="en-US" sz="1300"/>
              <a:t>Infekcijas slimību uzraudzības un imunizācijas nodaļ</a:t>
            </a:r>
            <a:r>
              <a:rPr lang="en-US" altLang="en-US" sz="1300"/>
              <a:t>as</a:t>
            </a:r>
          </a:p>
          <a:p>
            <a:pPr>
              <a:lnSpc>
                <a:spcPct val="90000"/>
              </a:lnSpc>
            </a:pPr>
            <a:r>
              <a:rPr lang="en-US" altLang="en-US" sz="1300"/>
              <a:t>Vecākā epidemioloģe </a:t>
            </a:r>
            <a:r>
              <a:rPr lang="en-US" altLang="en-US" sz="1300" b="1"/>
              <a:t>Linda Krauze</a:t>
            </a:r>
            <a:endParaRPr lang="lv-LV" altLang="en-US" sz="1300" b="1"/>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6">
            <a:extLst>
              <a:ext uri="{FF2B5EF4-FFF2-40B4-BE49-F238E27FC236}">
                <a16:creationId xmlns:a16="http://schemas.microsoft.com/office/drawing/2014/main" id="{C78FF591-9FAE-E5E2-9338-7EE38AD6C193}"/>
              </a:ext>
            </a:extLst>
          </p:cNvPr>
          <p:cNvSpPr>
            <a:spLocks noGrp="1"/>
          </p:cNvSpPr>
          <p:nvPr>
            <p:ph type="title"/>
          </p:nvPr>
        </p:nvSpPr>
        <p:spPr>
          <a:xfrm>
            <a:off x="2590800" y="568325"/>
            <a:ext cx="6096000" cy="849313"/>
          </a:xfrm>
        </p:spPr>
        <p:txBody>
          <a:bodyPr/>
          <a:lstStyle/>
          <a:p>
            <a:r>
              <a:rPr lang="en-US" altLang="lv-LV" sz="2500">
                <a:latin typeface="Times New Roman" panose="02020603050405020304" pitchFamily="18" charset="0"/>
              </a:rPr>
              <a:t>Kontaktinformācija</a:t>
            </a:r>
            <a:endParaRPr lang="lv-LV" altLang="lv-LV" sz="2500">
              <a:latin typeface="Times New Roman" panose="02020603050405020304" pitchFamily="18" charset="0"/>
            </a:endParaRPr>
          </a:p>
        </p:txBody>
      </p:sp>
      <p:sp>
        <p:nvSpPr>
          <p:cNvPr id="26627" name="Content Placeholder 2">
            <a:extLst>
              <a:ext uri="{FF2B5EF4-FFF2-40B4-BE49-F238E27FC236}">
                <a16:creationId xmlns:a16="http://schemas.microsoft.com/office/drawing/2014/main" id="{7498052C-FFC7-F603-F565-FDC09257C7FC}"/>
              </a:ext>
            </a:extLst>
          </p:cNvPr>
          <p:cNvSpPr>
            <a:spLocks noGrp="1"/>
          </p:cNvSpPr>
          <p:nvPr>
            <p:ph idx="1"/>
          </p:nvPr>
        </p:nvSpPr>
        <p:spPr>
          <a:xfrm>
            <a:off x="646113" y="2174875"/>
            <a:ext cx="8040687" cy="3951288"/>
          </a:xfrm>
        </p:spPr>
        <p:txBody>
          <a:bodyPr/>
          <a:lstStyle/>
          <a:p>
            <a:r>
              <a:rPr lang="en-US" altLang="lv-LV" dirty="0" err="1">
                <a:latin typeface="Times New Roman" panose="02020603050405020304" pitchFamily="18" charset="0"/>
              </a:rPr>
              <a:t>Vakcinācijas</a:t>
            </a:r>
            <a:r>
              <a:rPr lang="en-US" altLang="lv-LV" dirty="0">
                <a:latin typeface="Times New Roman" panose="02020603050405020304" pitchFamily="18" charset="0"/>
              </a:rPr>
              <a:t> </a:t>
            </a:r>
            <a:r>
              <a:rPr lang="en-US" altLang="lv-LV" dirty="0" err="1">
                <a:latin typeface="Times New Roman" panose="02020603050405020304" pitchFamily="18" charset="0"/>
              </a:rPr>
              <a:t>tālr</a:t>
            </a:r>
            <a:r>
              <a:rPr lang="en-US" altLang="lv-LV" dirty="0">
                <a:latin typeface="Times New Roman" panose="02020603050405020304" pitchFamily="18" charset="0"/>
              </a:rPr>
              <a:t>. 62102614</a:t>
            </a:r>
          </a:p>
          <a:p>
            <a:r>
              <a:rPr lang="en-US" altLang="lv-LV" dirty="0">
                <a:latin typeface="Times New Roman" panose="02020603050405020304" pitchFamily="18" charset="0"/>
              </a:rPr>
              <a:t>E-pasts: </a:t>
            </a:r>
            <a:r>
              <a:rPr lang="en-US" altLang="lv-LV" dirty="0">
                <a:latin typeface="Times New Roman" panose="02020603050405020304" pitchFamily="18" charset="0"/>
                <a:hlinkClick r:id="rId3"/>
              </a:rPr>
              <a:t>vakcinas@spkc.gov.lv</a:t>
            </a:r>
            <a:endParaRPr lang="en-US" altLang="lv-LV" dirty="0">
              <a:latin typeface="Times New Roman" panose="02020603050405020304" pitchFamily="18" charset="0"/>
            </a:endParaRPr>
          </a:p>
          <a:p>
            <a:r>
              <a:rPr lang="en-US" altLang="lv-LV" dirty="0">
                <a:latin typeface="Times New Roman" panose="02020603050405020304" pitchFamily="18" charset="0"/>
              </a:rPr>
              <a:t>SPKC </a:t>
            </a:r>
            <a:r>
              <a:rPr lang="en-US" altLang="lv-LV" dirty="0" err="1">
                <a:latin typeface="Times New Roman" panose="02020603050405020304" pitchFamily="18" charset="0"/>
              </a:rPr>
              <a:t>tīmekļa</a:t>
            </a:r>
            <a:r>
              <a:rPr lang="en-US" altLang="lv-LV" dirty="0">
                <a:latin typeface="Times New Roman" panose="02020603050405020304" pitchFamily="18" charset="0"/>
              </a:rPr>
              <a:t> </a:t>
            </a:r>
            <a:r>
              <a:rPr lang="en-US" altLang="lv-LV" dirty="0" err="1">
                <a:latin typeface="Times New Roman" panose="02020603050405020304" pitchFamily="18" charset="0"/>
              </a:rPr>
              <a:t>vietnes</a:t>
            </a:r>
            <a:r>
              <a:rPr lang="en-US" altLang="lv-LV" dirty="0">
                <a:latin typeface="Times New Roman" panose="02020603050405020304" pitchFamily="18" charset="0"/>
              </a:rPr>
              <a:t> </a:t>
            </a:r>
            <a:r>
              <a:rPr lang="en-US" altLang="lv-LV" dirty="0" err="1">
                <a:latin typeface="Times New Roman" panose="02020603050405020304" pitchFamily="18" charset="0"/>
              </a:rPr>
              <a:t>adrese</a:t>
            </a:r>
            <a:r>
              <a:rPr lang="en-US" altLang="lv-LV" dirty="0">
                <a:latin typeface="Times New Roman" panose="02020603050405020304" pitchFamily="18" charset="0"/>
              </a:rPr>
              <a:t>: </a:t>
            </a:r>
            <a:r>
              <a:rPr lang="en-US" altLang="lv-LV" dirty="0">
                <a:latin typeface="Times New Roman" panose="02020603050405020304" pitchFamily="18" charset="0"/>
                <a:hlinkClick r:id="rId4"/>
              </a:rPr>
              <a:t>https://www.spkc.gov.lv/lv</a:t>
            </a:r>
            <a:r>
              <a:rPr lang="en-US" altLang="lv-LV" dirty="0">
                <a:latin typeface="Times New Roman" panose="02020603050405020304" pitchFamily="18" charset="0"/>
              </a:rPr>
              <a:t> </a:t>
            </a:r>
          </a:p>
          <a:p>
            <a:endParaRPr lang="en-US" altLang="lv-LV" dirty="0">
              <a:latin typeface="Times New Roman" panose="02020603050405020304" pitchFamily="18" charset="0"/>
            </a:endParaRPr>
          </a:p>
        </p:txBody>
      </p:sp>
      <p:sp>
        <p:nvSpPr>
          <p:cNvPr id="26628" name="Slide Number Placeholder 5">
            <a:extLst>
              <a:ext uri="{FF2B5EF4-FFF2-40B4-BE49-F238E27FC236}">
                <a16:creationId xmlns:a16="http://schemas.microsoft.com/office/drawing/2014/main" id="{54458E7C-C5B0-41A6-40F1-D1F03AEBD7B4}"/>
              </a:ext>
            </a:extLst>
          </p:cNvPr>
          <p:cNvSpPr>
            <a:spLocks noGrp="1" noChangeArrowheads="1"/>
          </p:cNvSpPr>
          <p:nvPr>
            <p:ph type="sldNum"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AED95986-7CEB-4700-A5FD-03BB21C5DBEB}" type="slidenum">
              <a:rPr lang="en-US" altLang="en-US" smtClean="0"/>
              <a:pPr/>
              <a:t>10</a:t>
            </a:fld>
            <a:endParaRPr lang="en-US"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B5E27FE2-C8BA-891D-CFB5-F58E859C4509}"/>
              </a:ext>
            </a:extLst>
          </p:cNvPr>
          <p:cNvSpPr>
            <a:spLocks noGrp="1"/>
          </p:cNvSpPr>
          <p:nvPr>
            <p:ph type="title"/>
          </p:nvPr>
        </p:nvSpPr>
        <p:spPr>
          <a:xfrm>
            <a:off x="1917700" y="689112"/>
            <a:ext cx="6769100" cy="728525"/>
          </a:xfrm>
        </p:spPr>
        <p:txBody>
          <a:bodyPr/>
          <a:lstStyle/>
          <a:p>
            <a:r>
              <a:rPr lang="en-US" altLang="lv-LV" sz="2000" dirty="0" err="1">
                <a:latin typeface="Times New Roman" panose="02020603050405020304" pitchFamily="18" charset="0"/>
              </a:rPr>
              <a:t>Vakcīnas</a:t>
            </a:r>
            <a:r>
              <a:rPr lang="en-US" altLang="lv-LV" sz="2000" dirty="0">
                <a:latin typeface="Times New Roman" panose="02020603050405020304" pitchFamily="18" charset="0"/>
              </a:rPr>
              <a:t> </a:t>
            </a:r>
            <a:r>
              <a:rPr lang="en-US" altLang="lv-LV" sz="2000" dirty="0" err="1">
                <a:latin typeface="Times New Roman" panose="02020603050405020304" pitchFamily="18" charset="0"/>
              </a:rPr>
              <a:t>pret</a:t>
            </a:r>
            <a:r>
              <a:rPr lang="en-US" altLang="lv-LV" sz="2000" dirty="0">
                <a:latin typeface="Times New Roman" panose="02020603050405020304" pitchFamily="18" charset="0"/>
              </a:rPr>
              <a:t> </a:t>
            </a:r>
            <a:r>
              <a:rPr lang="en-US" altLang="lv-LV" sz="2000" dirty="0" err="1">
                <a:latin typeface="Times New Roman" panose="02020603050405020304" pitchFamily="18" charset="0"/>
              </a:rPr>
              <a:t>gripu</a:t>
            </a:r>
            <a:r>
              <a:rPr lang="en-US" altLang="lv-LV" sz="2000" dirty="0">
                <a:latin typeface="Times New Roman" panose="02020603050405020304" pitchFamily="18" charset="0"/>
              </a:rPr>
              <a:t> 2024./2025. gada </a:t>
            </a:r>
            <a:r>
              <a:rPr lang="en-US" altLang="lv-LV" sz="2000" dirty="0" err="1">
                <a:latin typeface="Times New Roman" panose="02020603050405020304" pitchFamily="18" charset="0"/>
              </a:rPr>
              <a:t>sezonai</a:t>
            </a:r>
            <a:endParaRPr lang="lv-LV" altLang="lv-LV" sz="2000" dirty="0">
              <a:latin typeface="Times New Roman" panose="02020603050405020304" pitchFamily="18" charset="0"/>
            </a:endParaRPr>
          </a:p>
        </p:txBody>
      </p:sp>
      <p:sp>
        <p:nvSpPr>
          <p:cNvPr id="15363" name="Slide Number Placeholder 5">
            <a:extLst>
              <a:ext uri="{FF2B5EF4-FFF2-40B4-BE49-F238E27FC236}">
                <a16:creationId xmlns:a16="http://schemas.microsoft.com/office/drawing/2014/main" id="{77AEE9B4-9D01-B9F2-524E-D4F33F906F02}"/>
              </a:ext>
            </a:extLst>
          </p:cNvPr>
          <p:cNvSpPr>
            <a:spLocks noGrp="1" noChangeArrowheads="1"/>
          </p:cNvSpPr>
          <p:nvPr>
            <p:ph type="sldNum"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756ADB2E-A869-4A20-8235-4F631CDF9701}" type="slidenum">
              <a:rPr lang="en-US" altLang="en-US" smtClean="0"/>
              <a:pPr/>
              <a:t>2</a:t>
            </a:fld>
            <a:endParaRPr lang="en-US" altLang="en-US"/>
          </a:p>
        </p:txBody>
      </p:sp>
      <p:graphicFrame>
        <p:nvGraphicFramePr>
          <p:cNvPr id="4" name="Table 3">
            <a:extLst>
              <a:ext uri="{FF2B5EF4-FFF2-40B4-BE49-F238E27FC236}">
                <a16:creationId xmlns:a16="http://schemas.microsoft.com/office/drawing/2014/main" id="{678C5600-6A2C-754B-5CAF-875DCBA668F9}"/>
              </a:ext>
            </a:extLst>
          </p:cNvPr>
          <p:cNvGraphicFramePr>
            <a:graphicFrameLocks noGrp="1"/>
          </p:cNvGraphicFramePr>
          <p:nvPr>
            <p:extLst>
              <p:ext uri="{D42A27DB-BD31-4B8C-83A1-F6EECF244321}">
                <p14:modId xmlns:p14="http://schemas.microsoft.com/office/powerpoint/2010/main" val="2580444451"/>
              </p:ext>
            </p:extLst>
          </p:nvPr>
        </p:nvGraphicFramePr>
        <p:xfrm>
          <a:off x="158578" y="1563270"/>
          <a:ext cx="8375822" cy="5066129"/>
        </p:xfrm>
        <a:graphic>
          <a:graphicData uri="http://schemas.openxmlformats.org/drawingml/2006/table">
            <a:tbl>
              <a:tblPr firstRow="1" firstCol="1" bandRow="1"/>
              <a:tblGrid>
                <a:gridCol w="1444211">
                  <a:extLst>
                    <a:ext uri="{9D8B030D-6E8A-4147-A177-3AD203B41FA5}">
                      <a16:colId xmlns:a16="http://schemas.microsoft.com/office/drawing/2014/main" val="772480076"/>
                    </a:ext>
                  </a:extLst>
                </a:gridCol>
                <a:gridCol w="4341039">
                  <a:extLst>
                    <a:ext uri="{9D8B030D-6E8A-4147-A177-3AD203B41FA5}">
                      <a16:colId xmlns:a16="http://schemas.microsoft.com/office/drawing/2014/main" val="1239673302"/>
                    </a:ext>
                  </a:extLst>
                </a:gridCol>
                <a:gridCol w="1447215">
                  <a:extLst>
                    <a:ext uri="{9D8B030D-6E8A-4147-A177-3AD203B41FA5}">
                      <a16:colId xmlns:a16="http://schemas.microsoft.com/office/drawing/2014/main" val="3073361798"/>
                    </a:ext>
                  </a:extLst>
                </a:gridCol>
                <a:gridCol w="1143357">
                  <a:extLst>
                    <a:ext uri="{9D8B030D-6E8A-4147-A177-3AD203B41FA5}">
                      <a16:colId xmlns:a16="http://schemas.microsoft.com/office/drawing/2014/main" val="3179345830"/>
                    </a:ext>
                  </a:extLst>
                </a:gridCol>
              </a:tblGrid>
              <a:tr h="502368">
                <a:tc>
                  <a:txBody>
                    <a:bodyPr/>
                    <a:lstStyle/>
                    <a:p>
                      <a:pPr algn="ctr">
                        <a:lnSpc>
                          <a:spcPct val="107000"/>
                        </a:lnSpc>
                        <a:spcAft>
                          <a:spcPts val="800"/>
                        </a:spcAft>
                      </a:pPr>
                      <a:r>
                        <a:rPr lang="lv-LV" sz="1000" b="1" kern="100">
                          <a:solidFill>
                            <a:srgbClr val="000000"/>
                          </a:solidFill>
                          <a:effectLst/>
                          <a:latin typeface="Times New Roman" panose="02020603050405020304" pitchFamily="18" charset="0"/>
                          <a:ea typeface="Aptos" panose="020B0004020202020204" pitchFamily="34" charset="0"/>
                          <a:cs typeface="Arial" panose="020B0604020202020204" pitchFamily="34" charset="0"/>
                        </a:rPr>
                        <a:t>Vakcīna</a:t>
                      </a:r>
                      <a:endParaRPr lang="lv-LV" sz="900" kern="100">
                        <a:effectLst/>
                        <a:latin typeface="Aptos" panose="020B0004020202020204" pitchFamily="34" charset="0"/>
                        <a:ea typeface="Aptos" panose="020B0004020202020204" pitchFamily="34" charset="0"/>
                        <a:cs typeface="Arial" panose="020B0604020202020204" pitchFamily="34" charset="0"/>
                      </a:endParaRPr>
                    </a:p>
                  </a:txBody>
                  <a:tcPr marL="55007" marR="5500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pPr>
                      <a:r>
                        <a:rPr lang="lv-LV" sz="1000" b="1" kern="100">
                          <a:solidFill>
                            <a:srgbClr val="000000"/>
                          </a:solidFill>
                          <a:effectLst/>
                          <a:latin typeface="Times New Roman" panose="02020603050405020304" pitchFamily="18" charset="0"/>
                          <a:ea typeface="Aptos" panose="020B0004020202020204" pitchFamily="34" charset="0"/>
                          <a:cs typeface="Arial" panose="020B0604020202020204" pitchFamily="34" charset="0"/>
                        </a:rPr>
                        <a:t>Mērķa grupa</a:t>
                      </a:r>
                      <a:endParaRPr lang="lv-LV" sz="900" kern="100">
                        <a:effectLst/>
                        <a:latin typeface="Aptos" panose="020B0004020202020204" pitchFamily="34" charset="0"/>
                        <a:ea typeface="Aptos" panose="020B0004020202020204" pitchFamily="34" charset="0"/>
                        <a:cs typeface="Arial" panose="020B0604020202020204" pitchFamily="34" charset="0"/>
                      </a:endParaRPr>
                    </a:p>
                  </a:txBody>
                  <a:tcPr marL="55007" marR="5500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pPr>
                      <a:r>
                        <a:rPr lang="lv-LV" sz="1000" b="1" kern="100">
                          <a:solidFill>
                            <a:srgbClr val="000000"/>
                          </a:solidFill>
                          <a:effectLst/>
                          <a:latin typeface="Times New Roman" panose="02020603050405020304" pitchFamily="18" charset="0"/>
                          <a:ea typeface="Aptos" panose="020B0004020202020204" pitchFamily="34" charset="0"/>
                          <a:cs typeface="Arial" panose="020B0604020202020204" pitchFamily="34" charset="0"/>
                        </a:rPr>
                        <a:t>Prognozējamā pieejamība pasūtīšanai</a:t>
                      </a:r>
                      <a:endParaRPr lang="lv-LV" sz="900" kern="100">
                        <a:effectLst/>
                        <a:latin typeface="Aptos" panose="020B0004020202020204" pitchFamily="34" charset="0"/>
                        <a:ea typeface="Aptos" panose="020B0004020202020204" pitchFamily="34" charset="0"/>
                        <a:cs typeface="Arial" panose="020B0604020202020204" pitchFamily="34" charset="0"/>
                      </a:endParaRPr>
                    </a:p>
                  </a:txBody>
                  <a:tcPr marL="55007" marR="5500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pPr>
                      <a:r>
                        <a:rPr lang="lv-LV" sz="1000" b="1" kern="100">
                          <a:solidFill>
                            <a:srgbClr val="000000"/>
                          </a:solidFill>
                          <a:effectLst/>
                          <a:latin typeface="Times New Roman" panose="02020603050405020304" pitchFamily="18" charset="0"/>
                          <a:ea typeface="Aptos" panose="020B0004020202020204" pitchFamily="34" charset="0"/>
                          <a:cs typeface="Arial" panose="020B0604020202020204" pitchFamily="34" charset="0"/>
                        </a:rPr>
                        <a:t>Piegādātājs</a:t>
                      </a:r>
                      <a:endParaRPr lang="lv-LV" sz="900" kern="100">
                        <a:effectLst/>
                        <a:latin typeface="Aptos" panose="020B0004020202020204" pitchFamily="34" charset="0"/>
                        <a:ea typeface="Aptos" panose="020B0004020202020204" pitchFamily="34" charset="0"/>
                        <a:cs typeface="Arial" panose="020B0604020202020204" pitchFamily="34" charset="0"/>
                      </a:endParaRPr>
                    </a:p>
                  </a:txBody>
                  <a:tcPr marL="55007" marR="5500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64731177"/>
                  </a:ext>
                </a:extLst>
              </a:tr>
              <a:tr h="502368">
                <a:tc>
                  <a:txBody>
                    <a:bodyPr/>
                    <a:lstStyle/>
                    <a:p>
                      <a:pPr>
                        <a:lnSpc>
                          <a:spcPct val="107000"/>
                        </a:lnSpc>
                        <a:spcAft>
                          <a:spcPts val="800"/>
                        </a:spcAft>
                      </a:pPr>
                      <a:r>
                        <a:rPr lang="lv-LV" sz="1000" b="1" i="1" kern="100">
                          <a:solidFill>
                            <a:srgbClr val="000000"/>
                          </a:solidFill>
                          <a:effectLst/>
                          <a:latin typeface="Times New Roman" panose="02020603050405020304" pitchFamily="18" charset="0"/>
                          <a:ea typeface="Aptos" panose="020B0004020202020204" pitchFamily="34" charset="0"/>
                          <a:cs typeface="Arial" panose="020B0604020202020204" pitchFamily="34" charset="0"/>
                        </a:rPr>
                        <a:t>EFLUELDA</a:t>
                      </a:r>
                      <a:r>
                        <a:rPr lang="lv-LV" sz="1000" kern="100">
                          <a:solidFill>
                            <a:srgbClr val="000000"/>
                          </a:solidFill>
                          <a:effectLst/>
                          <a:latin typeface="Times New Roman" panose="02020603050405020304" pitchFamily="18" charset="0"/>
                          <a:ea typeface="Aptos" panose="020B0004020202020204" pitchFamily="34" charset="0"/>
                          <a:cs typeface="Arial" panose="020B0604020202020204" pitchFamily="34" charset="0"/>
                        </a:rPr>
                        <a:t> (augstas devas inaktivēta vakcīna)</a:t>
                      </a:r>
                      <a:endParaRPr lang="lv-LV" sz="900" kern="100">
                        <a:effectLst/>
                        <a:latin typeface="Aptos" panose="020B0004020202020204" pitchFamily="34" charset="0"/>
                        <a:ea typeface="Aptos" panose="020B0004020202020204" pitchFamily="34" charset="0"/>
                        <a:cs typeface="Arial" panose="020B0604020202020204" pitchFamily="34" charset="0"/>
                      </a:endParaRPr>
                    </a:p>
                  </a:txBody>
                  <a:tcPr marL="55007" marR="5500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pPr>
                      <a:r>
                        <a:rPr lang="lv-LV" sz="1000" kern="100">
                          <a:solidFill>
                            <a:srgbClr val="000000"/>
                          </a:solidFill>
                          <a:effectLst/>
                          <a:latin typeface="Times New Roman" panose="02020603050405020304" pitchFamily="18" charset="0"/>
                          <a:ea typeface="Aptos" panose="020B0004020202020204" pitchFamily="34" charset="0"/>
                          <a:cs typeface="Arial" panose="020B0604020202020204" pitchFamily="34" charset="0"/>
                        </a:rPr>
                        <a:t>• Personas vecumā no 60 gadiem (t.sk. SAC iemītnieki, darbinieki, ārstniecības personas)</a:t>
                      </a:r>
                      <a:endParaRPr lang="lv-LV" sz="900" kern="100">
                        <a:effectLst/>
                        <a:latin typeface="Aptos" panose="020B0004020202020204" pitchFamily="34" charset="0"/>
                        <a:ea typeface="Aptos" panose="020B0004020202020204" pitchFamily="34" charset="0"/>
                        <a:cs typeface="Arial" panose="020B0604020202020204" pitchFamily="34" charset="0"/>
                      </a:endParaRPr>
                    </a:p>
                  </a:txBody>
                  <a:tcPr marL="55007" marR="5500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pPr>
                      <a:r>
                        <a:rPr lang="lv-LV" sz="1000" kern="100">
                          <a:solidFill>
                            <a:srgbClr val="000000"/>
                          </a:solidFill>
                          <a:effectLst/>
                          <a:latin typeface="Times New Roman" panose="02020603050405020304" pitchFamily="18" charset="0"/>
                          <a:ea typeface="Aptos" panose="020B0004020202020204" pitchFamily="34" charset="0"/>
                          <a:cs typeface="Arial" panose="020B0604020202020204" pitchFamily="34" charset="0"/>
                        </a:rPr>
                        <a:t>Pasūtījumus var noformēt līdz 15. oktobrim </a:t>
                      </a:r>
                      <a:endParaRPr lang="lv-LV" sz="900" kern="100">
                        <a:effectLst/>
                        <a:latin typeface="Aptos" panose="020B0004020202020204" pitchFamily="34" charset="0"/>
                        <a:ea typeface="Aptos" panose="020B0004020202020204" pitchFamily="34" charset="0"/>
                        <a:cs typeface="Arial" panose="020B0604020202020204" pitchFamily="34" charset="0"/>
                      </a:endParaRPr>
                    </a:p>
                  </a:txBody>
                  <a:tcPr marL="55007" marR="5500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pPr>
                      <a:r>
                        <a:rPr lang="lv-LV" sz="1000" kern="100">
                          <a:solidFill>
                            <a:srgbClr val="000000"/>
                          </a:solidFill>
                          <a:effectLst/>
                          <a:latin typeface="Times New Roman" panose="02020603050405020304" pitchFamily="18" charset="0"/>
                          <a:ea typeface="Aptos" panose="020B0004020202020204" pitchFamily="34" charset="0"/>
                          <a:cs typeface="Arial" panose="020B0604020202020204" pitchFamily="34" charset="0"/>
                        </a:rPr>
                        <a:t>SIA “Vakcīna”</a:t>
                      </a:r>
                      <a:endParaRPr lang="lv-LV" sz="900" kern="100">
                        <a:effectLst/>
                        <a:latin typeface="Aptos" panose="020B0004020202020204" pitchFamily="34" charset="0"/>
                        <a:ea typeface="Aptos" panose="020B0004020202020204" pitchFamily="34" charset="0"/>
                        <a:cs typeface="Arial" panose="020B0604020202020204" pitchFamily="34" charset="0"/>
                      </a:endParaRPr>
                    </a:p>
                  </a:txBody>
                  <a:tcPr marL="55007" marR="5500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4413738"/>
                  </a:ext>
                </a:extLst>
              </a:tr>
              <a:tr h="3389211">
                <a:tc>
                  <a:txBody>
                    <a:bodyPr/>
                    <a:lstStyle/>
                    <a:p>
                      <a:pPr>
                        <a:lnSpc>
                          <a:spcPct val="107000"/>
                        </a:lnSpc>
                        <a:spcAft>
                          <a:spcPts val="800"/>
                        </a:spcAft>
                      </a:pPr>
                      <a:r>
                        <a:rPr lang="lv-LV" sz="1000" b="1" i="1" kern="100">
                          <a:solidFill>
                            <a:srgbClr val="000000"/>
                          </a:solidFill>
                          <a:effectLst/>
                          <a:latin typeface="Times New Roman" panose="02020603050405020304" pitchFamily="18" charset="0"/>
                          <a:ea typeface="Aptos" panose="020B0004020202020204" pitchFamily="34" charset="0"/>
                          <a:cs typeface="Arial" panose="020B0604020202020204" pitchFamily="34" charset="0"/>
                        </a:rPr>
                        <a:t>Influvac Tetra</a:t>
                      </a:r>
                      <a:r>
                        <a:rPr lang="lv-LV" sz="1000" kern="100">
                          <a:solidFill>
                            <a:srgbClr val="000000"/>
                          </a:solidFill>
                          <a:effectLst/>
                          <a:latin typeface="Times New Roman" panose="02020603050405020304" pitchFamily="18" charset="0"/>
                          <a:ea typeface="Aptos" panose="020B0004020202020204" pitchFamily="34" charset="0"/>
                          <a:cs typeface="Arial" panose="020B0604020202020204" pitchFamily="34" charset="0"/>
                        </a:rPr>
                        <a:t> (inaktivēta standarta devas injicējama vakcīna)</a:t>
                      </a:r>
                      <a:endParaRPr lang="lv-LV" sz="900" kern="100">
                        <a:effectLst/>
                        <a:latin typeface="Aptos" panose="020B0004020202020204" pitchFamily="34" charset="0"/>
                        <a:ea typeface="Aptos" panose="020B0004020202020204" pitchFamily="34" charset="0"/>
                        <a:cs typeface="Arial" panose="020B0604020202020204" pitchFamily="34" charset="0"/>
                      </a:endParaRPr>
                    </a:p>
                  </a:txBody>
                  <a:tcPr marL="55007" marR="5500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pPr>
                      <a:r>
                        <a:rPr lang="lv-LV" sz="1000" kern="100">
                          <a:solidFill>
                            <a:srgbClr val="000000"/>
                          </a:solidFill>
                          <a:effectLst/>
                          <a:latin typeface="Times New Roman" panose="02020603050405020304" pitchFamily="18" charset="0"/>
                          <a:ea typeface="Aptos" panose="020B0004020202020204" pitchFamily="34" charset="0"/>
                          <a:cs typeface="Arial" panose="020B0604020202020204" pitchFamily="34" charset="0"/>
                        </a:rPr>
                        <a:t>• Visi bērni vecumā no 6 līdz 23 mēnešiem (ieskaitot);</a:t>
                      </a:r>
                      <a:br>
                        <a:rPr lang="lv-LV" sz="1000" kern="100">
                          <a:solidFill>
                            <a:srgbClr val="000000"/>
                          </a:solidFill>
                          <a:effectLst/>
                          <a:latin typeface="Times New Roman" panose="02020603050405020304" pitchFamily="18" charset="0"/>
                          <a:ea typeface="Aptos" panose="020B0004020202020204" pitchFamily="34" charset="0"/>
                          <a:cs typeface="Arial" panose="020B0604020202020204" pitchFamily="34" charset="0"/>
                        </a:rPr>
                      </a:br>
                      <a:br>
                        <a:rPr lang="lv-LV" sz="1000" kern="100">
                          <a:solidFill>
                            <a:srgbClr val="000000"/>
                          </a:solidFill>
                          <a:effectLst/>
                          <a:latin typeface="Times New Roman" panose="02020603050405020304" pitchFamily="18" charset="0"/>
                          <a:ea typeface="Aptos" panose="020B0004020202020204" pitchFamily="34" charset="0"/>
                          <a:cs typeface="Arial" panose="020B0604020202020204" pitchFamily="34" charset="0"/>
                        </a:rPr>
                      </a:br>
                      <a:r>
                        <a:rPr lang="lv-LV" sz="1000" kern="100">
                          <a:solidFill>
                            <a:srgbClr val="000000"/>
                          </a:solidFill>
                          <a:effectLst/>
                          <a:latin typeface="Times New Roman" panose="02020603050405020304" pitchFamily="18" charset="0"/>
                          <a:ea typeface="Aptos" panose="020B0004020202020204" pitchFamily="34" charset="0"/>
                          <a:cs typeface="Arial" panose="020B0604020202020204" pitchFamily="34" charset="0"/>
                        </a:rPr>
                        <a:t>• Grūtnieces;</a:t>
                      </a:r>
                      <a:br>
                        <a:rPr lang="lv-LV" sz="1000" kern="100">
                          <a:solidFill>
                            <a:srgbClr val="000000"/>
                          </a:solidFill>
                          <a:effectLst/>
                          <a:latin typeface="Times New Roman" panose="02020603050405020304" pitchFamily="18" charset="0"/>
                          <a:ea typeface="Aptos" panose="020B0004020202020204" pitchFamily="34" charset="0"/>
                          <a:cs typeface="Arial" panose="020B0604020202020204" pitchFamily="34" charset="0"/>
                        </a:rPr>
                      </a:br>
                      <a:br>
                        <a:rPr lang="lv-LV" sz="1000" kern="100">
                          <a:solidFill>
                            <a:srgbClr val="000000"/>
                          </a:solidFill>
                          <a:effectLst/>
                          <a:latin typeface="Times New Roman" panose="02020603050405020304" pitchFamily="18" charset="0"/>
                          <a:ea typeface="Aptos" panose="020B0004020202020204" pitchFamily="34" charset="0"/>
                          <a:cs typeface="Arial" panose="020B0604020202020204" pitchFamily="34" charset="0"/>
                        </a:rPr>
                      </a:br>
                      <a:r>
                        <a:rPr lang="lv-LV" sz="1000" kern="100">
                          <a:solidFill>
                            <a:srgbClr val="000000"/>
                          </a:solidFill>
                          <a:effectLst/>
                          <a:latin typeface="Times New Roman" panose="02020603050405020304" pitchFamily="18" charset="0"/>
                          <a:ea typeface="Aptos" panose="020B0004020202020204" pitchFamily="34" charset="0"/>
                          <a:cs typeface="Arial" panose="020B0604020202020204" pitchFamily="34" charset="0"/>
                        </a:rPr>
                        <a:t>• Pieaugušie vecumā no 18-59 gadiem (ieskaitot), kuri pieder pie noteiktām veselības riska grupām;</a:t>
                      </a:r>
                      <a:br>
                        <a:rPr lang="lv-LV" sz="1000" kern="100">
                          <a:solidFill>
                            <a:srgbClr val="000000"/>
                          </a:solidFill>
                          <a:effectLst/>
                          <a:latin typeface="Times New Roman" panose="02020603050405020304" pitchFamily="18" charset="0"/>
                          <a:ea typeface="Aptos" panose="020B0004020202020204" pitchFamily="34" charset="0"/>
                          <a:cs typeface="Arial" panose="020B0604020202020204" pitchFamily="34" charset="0"/>
                        </a:rPr>
                      </a:br>
                      <a:br>
                        <a:rPr lang="lv-LV" sz="1000" kern="100">
                          <a:solidFill>
                            <a:srgbClr val="000000"/>
                          </a:solidFill>
                          <a:effectLst/>
                          <a:latin typeface="Times New Roman" panose="02020603050405020304" pitchFamily="18" charset="0"/>
                          <a:ea typeface="Aptos" panose="020B0004020202020204" pitchFamily="34" charset="0"/>
                          <a:cs typeface="Arial" panose="020B0604020202020204" pitchFamily="34" charset="0"/>
                        </a:rPr>
                      </a:br>
                      <a:r>
                        <a:rPr lang="lv-LV" sz="1000" kern="100">
                          <a:solidFill>
                            <a:srgbClr val="000000"/>
                          </a:solidFill>
                          <a:effectLst/>
                          <a:latin typeface="Times New Roman" panose="02020603050405020304" pitchFamily="18" charset="0"/>
                          <a:ea typeface="Aptos" panose="020B0004020202020204" pitchFamily="34" charset="0"/>
                          <a:cs typeface="Arial" panose="020B0604020202020204" pitchFamily="34" charset="0"/>
                        </a:rPr>
                        <a:t>• Bērni vecumā no 2 līdz 17 gadiem (ieskaitot), kuri pieder pie noteiktām veslības riska grupām;</a:t>
                      </a:r>
                      <a:br>
                        <a:rPr lang="lv-LV" sz="1000" kern="100">
                          <a:solidFill>
                            <a:srgbClr val="000000"/>
                          </a:solidFill>
                          <a:effectLst/>
                          <a:latin typeface="Times New Roman" panose="02020603050405020304" pitchFamily="18" charset="0"/>
                          <a:ea typeface="Aptos" panose="020B0004020202020204" pitchFamily="34" charset="0"/>
                          <a:cs typeface="Arial" panose="020B0604020202020204" pitchFamily="34" charset="0"/>
                        </a:rPr>
                      </a:br>
                      <a:br>
                        <a:rPr lang="lv-LV" sz="1000" kern="100">
                          <a:solidFill>
                            <a:srgbClr val="000000"/>
                          </a:solidFill>
                          <a:effectLst/>
                          <a:latin typeface="Times New Roman" panose="02020603050405020304" pitchFamily="18" charset="0"/>
                          <a:ea typeface="Aptos" panose="020B0004020202020204" pitchFamily="34" charset="0"/>
                          <a:cs typeface="Arial" panose="020B0604020202020204" pitchFamily="34" charset="0"/>
                        </a:rPr>
                      </a:br>
                      <a:r>
                        <a:rPr lang="lv-LV" sz="1000" kern="100">
                          <a:solidFill>
                            <a:srgbClr val="000000"/>
                          </a:solidFill>
                          <a:effectLst/>
                          <a:latin typeface="Times New Roman" panose="02020603050405020304" pitchFamily="18" charset="0"/>
                          <a:ea typeface="Aptos" panose="020B0004020202020204" pitchFamily="34" charset="0"/>
                          <a:cs typeface="Arial" panose="020B0604020202020204" pitchFamily="34" charset="0"/>
                        </a:rPr>
                        <a:t>• Ārstniecības personas un ārstniecības atbalsta personas, kuras, pildot darba pienākumus, ir tuvā kontaktā ar pacientiem līdz 59 gadiem;</a:t>
                      </a:r>
                      <a:br>
                        <a:rPr lang="lv-LV" sz="1000" kern="100">
                          <a:solidFill>
                            <a:srgbClr val="000000"/>
                          </a:solidFill>
                          <a:effectLst/>
                          <a:latin typeface="Times New Roman" panose="02020603050405020304" pitchFamily="18" charset="0"/>
                          <a:ea typeface="Aptos" panose="020B0004020202020204" pitchFamily="34" charset="0"/>
                          <a:cs typeface="Arial" panose="020B0604020202020204" pitchFamily="34" charset="0"/>
                        </a:rPr>
                      </a:br>
                      <a:br>
                        <a:rPr lang="lv-LV" sz="1000" kern="100">
                          <a:solidFill>
                            <a:srgbClr val="000000"/>
                          </a:solidFill>
                          <a:effectLst/>
                          <a:latin typeface="Times New Roman" panose="02020603050405020304" pitchFamily="18" charset="0"/>
                          <a:ea typeface="Aptos" panose="020B0004020202020204" pitchFamily="34" charset="0"/>
                          <a:cs typeface="Arial" panose="020B0604020202020204" pitchFamily="34" charset="0"/>
                        </a:rPr>
                      </a:br>
                      <a:r>
                        <a:rPr lang="lv-LV" sz="1000" kern="100">
                          <a:solidFill>
                            <a:srgbClr val="000000"/>
                          </a:solidFill>
                          <a:effectLst/>
                          <a:latin typeface="Times New Roman" panose="02020603050405020304" pitchFamily="18" charset="0"/>
                          <a:ea typeface="Aptos" panose="020B0004020202020204" pitchFamily="34" charset="0"/>
                          <a:cs typeface="Arial" panose="020B0604020202020204" pitchFamily="34" charset="0"/>
                        </a:rPr>
                        <a:t>• Ilgstošas sociālās aprūpes un sociālās rehabilitācijas institūciju darbinieki, kuri, pildot darba pienākumus, ir tuvā kontaktā ar klientiem līdz 59 gadiem;</a:t>
                      </a:r>
                      <a:br>
                        <a:rPr lang="lv-LV" sz="1000" kern="100">
                          <a:solidFill>
                            <a:srgbClr val="000000"/>
                          </a:solidFill>
                          <a:effectLst/>
                          <a:latin typeface="Times New Roman" panose="02020603050405020304" pitchFamily="18" charset="0"/>
                          <a:ea typeface="Aptos" panose="020B0004020202020204" pitchFamily="34" charset="0"/>
                          <a:cs typeface="Arial" panose="020B0604020202020204" pitchFamily="34" charset="0"/>
                        </a:rPr>
                      </a:br>
                      <a:br>
                        <a:rPr lang="lv-LV" sz="1000" kern="100">
                          <a:solidFill>
                            <a:srgbClr val="000000"/>
                          </a:solidFill>
                          <a:effectLst/>
                          <a:latin typeface="Times New Roman" panose="02020603050405020304" pitchFamily="18" charset="0"/>
                          <a:ea typeface="Aptos" panose="020B0004020202020204" pitchFamily="34" charset="0"/>
                          <a:cs typeface="Arial" panose="020B0604020202020204" pitchFamily="34" charset="0"/>
                        </a:rPr>
                      </a:br>
                      <a:r>
                        <a:rPr lang="lv-LV" sz="1000" kern="100">
                          <a:solidFill>
                            <a:srgbClr val="000000"/>
                          </a:solidFill>
                          <a:effectLst/>
                          <a:latin typeface="Times New Roman" panose="02020603050405020304" pitchFamily="18" charset="0"/>
                          <a:ea typeface="Aptos" panose="020B0004020202020204" pitchFamily="34" charset="0"/>
                          <a:cs typeface="Arial" panose="020B0604020202020204" pitchFamily="34" charset="0"/>
                        </a:rPr>
                        <a:t>• Ilgstošas sociālās aprūpes un sociālās rehabilitācijas institūciju klienti līdz 59 gadiem</a:t>
                      </a:r>
                      <a:endParaRPr lang="lv-LV" sz="900" kern="100">
                        <a:effectLst/>
                        <a:latin typeface="Aptos" panose="020B0004020202020204" pitchFamily="34" charset="0"/>
                        <a:ea typeface="Aptos" panose="020B0004020202020204" pitchFamily="34" charset="0"/>
                        <a:cs typeface="Arial" panose="020B0604020202020204" pitchFamily="34" charset="0"/>
                      </a:endParaRPr>
                    </a:p>
                  </a:txBody>
                  <a:tcPr marL="55007" marR="5500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pPr>
                      <a:r>
                        <a:rPr lang="lv-LV" sz="1000" kern="100" dirty="0">
                          <a:solidFill>
                            <a:srgbClr val="000000"/>
                          </a:solidFill>
                          <a:effectLst/>
                          <a:latin typeface="Times New Roman" panose="02020603050405020304" pitchFamily="18" charset="0"/>
                          <a:ea typeface="Aptos" panose="020B0004020202020204" pitchFamily="34" charset="0"/>
                          <a:cs typeface="Arial" panose="020B0604020202020204" pitchFamily="34" charset="0"/>
                        </a:rPr>
                        <a:t>Pasūtījumus var noformēt līdz 15. septembrim </a:t>
                      </a:r>
                      <a:endParaRPr lang="lv-LV" sz="900" kern="100" dirty="0">
                        <a:effectLst/>
                        <a:latin typeface="Aptos" panose="020B0004020202020204" pitchFamily="34" charset="0"/>
                        <a:ea typeface="Aptos" panose="020B0004020202020204" pitchFamily="34" charset="0"/>
                        <a:cs typeface="Arial" panose="020B0604020202020204" pitchFamily="34" charset="0"/>
                      </a:endParaRPr>
                    </a:p>
                  </a:txBody>
                  <a:tcPr marL="55007" marR="5500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pPr>
                      <a:r>
                        <a:rPr lang="lv-LV" sz="1000" kern="100">
                          <a:solidFill>
                            <a:srgbClr val="000000"/>
                          </a:solidFill>
                          <a:effectLst/>
                          <a:latin typeface="Times New Roman" panose="02020603050405020304" pitchFamily="18" charset="0"/>
                          <a:ea typeface="Aptos" panose="020B0004020202020204" pitchFamily="34" charset="0"/>
                          <a:cs typeface="Arial" panose="020B0604020202020204" pitchFamily="34" charset="0"/>
                        </a:rPr>
                        <a:t>AS “Recipe Plus” </a:t>
                      </a:r>
                      <a:endParaRPr lang="lv-LV" sz="900" kern="100">
                        <a:effectLst/>
                        <a:latin typeface="Aptos" panose="020B0004020202020204" pitchFamily="34" charset="0"/>
                        <a:ea typeface="Aptos" panose="020B0004020202020204" pitchFamily="34" charset="0"/>
                        <a:cs typeface="Arial" panose="020B0604020202020204" pitchFamily="34" charset="0"/>
                      </a:endParaRPr>
                    </a:p>
                  </a:txBody>
                  <a:tcPr marL="55007" marR="5500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02279481"/>
                  </a:ext>
                </a:extLst>
              </a:tr>
              <a:tr h="672182">
                <a:tc>
                  <a:txBody>
                    <a:bodyPr/>
                    <a:lstStyle/>
                    <a:p>
                      <a:pPr>
                        <a:lnSpc>
                          <a:spcPct val="107000"/>
                        </a:lnSpc>
                        <a:spcAft>
                          <a:spcPts val="800"/>
                        </a:spcAft>
                      </a:pPr>
                      <a:r>
                        <a:rPr lang="lv-LV" sz="1000" kern="100">
                          <a:solidFill>
                            <a:srgbClr val="000000"/>
                          </a:solidFill>
                          <a:effectLst/>
                          <a:latin typeface="Times New Roman" panose="02020603050405020304" pitchFamily="18" charset="0"/>
                          <a:ea typeface="Aptos" panose="020B0004020202020204" pitchFamily="34" charset="0"/>
                          <a:cs typeface="Arial" panose="020B0604020202020204" pitchFamily="34" charset="0"/>
                        </a:rPr>
                        <a:t>Dzīvā nazālā vakcīna</a:t>
                      </a:r>
                      <a:endParaRPr lang="lv-LV" sz="900" kern="100">
                        <a:effectLst/>
                        <a:latin typeface="Aptos" panose="020B0004020202020204" pitchFamily="34" charset="0"/>
                        <a:ea typeface="Aptos" panose="020B0004020202020204" pitchFamily="34" charset="0"/>
                        <a:cs typeface="Arial" panose="020B0604020202020204" pitchFamily="34" charset="0"/>
                      </a:endParaRPr>
                    </a:p>
                  </a:txBody>
                  <a:tcPr marL="55007" marR="5500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pPr>
                      <a:r>
                        <a:rPr lang="lv-LV" sz="1000" kern="100">
                          <a:solidFill>
                            <a:srgbClr val="000000"/>
                          </a:solidFill>
                          <a:effectLst/>
                          <a:latin typeface="Times New Roman" panose="02020603050405020304" pitchFamily="18" charset="0"/>
                          <a:ea typeface="Aptos" panose="020B0004020202020204" pitchFamily="34" charset="0"/>
                          <a:cs typeface="Arial" panose="020B0604020202020204" pitchFamily="34" charset="0"/>
                        </a:rPr>
                        <a:t>• Bērni vecumā no 24 mēnešiem līdz 17 gadiem (ieskaitot), kuri pieder pie noteiktām veselības riska grupām (izņemot bērnus, kam ir vidēja vai smaga imūnsupresija, smags iedzimts kombinēts imūndeficīts un tos, kuri saņem ilgstošu terapiju ar aspirīnu)</a:t>
                      </a:r>
                      <a:endParaRPr lang="lv-LV" sz="900" kern="100">
                        <a:effectLst/>
                        <a:latin typeface="Aptos" panose="020B0004020202020204" pitchFamily="34" charset="0"/>
                        <a:ea typeface="Aptos" panose="020B0004020202020204" pitchFamily="34" charset="0"/>
                        <a:cs typeface="Arial" panose="020B0604020202020204" pitchFamily="34" charset="0"/>
                      </a:endParaRPr>
                    </a:p>
                  </a:txBody>
                  <a:tcPr marL="55007" marR="5500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pPr>
                      <a:r>
                        <a:rPr lang="lv-LV" sz="1000" kern="100">
                          <a:solidFill>
                            <a:srgbClr val="000000"/>
                          </a:solidFill>
                          <a:effectLst/>
                          <a:latin typeface="Times New Roman" panose="02020603050405020304" pitchFamily="18" charset="0"/>
                          <a:ea typeface="Aptos" panose="020B0004020202020204" pitchFamily="34" charset="0"/>
                          <a:cs typeface="Arial" panose="020B0604020202020204" pitchFamily="34" charset="0"/>
                        </a:rPr>
                        <a:t>Pasūtījumus var noformēt līdz 15. oktobrim </a:t>
                      </a:r>
                      <a:endParaRPr lang="lv-LV" sz="900" kern="100">
                        <a:effectLst/>
                        <a:latin typeface="Aptos" panose="020B0004020202020204" pitchFamily="34" charset="0"/>
                        <a:ea typeface="Aptos" panose="020B0004020202020204" pitchFamily="34" charset="0"/>
                        <a:cs typeface="Arial" panose="020B0604020202020204" pitchFamily="34" charset="0"/>
                      </a:endParaRPr>
                    </a:p>
                  </a:txBody>
                  <a:tcPr marL="55007" marR="5500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pPr>
                      <a:r>
                        <a:rPr lang="lv-LV" sz="1000" i="1" kern="100" dirty="0">
                          <a:solidFill>
                            <a:srgbClr val="FF0000"/>
                          </a:solidFill>
                          <a:effectLst/>
                          <a:latin typeface="Times New Roman" panose="02020603050405020304" pitchFamily="18" charset="0"/>
                          <a:ea typeface="Aptos" panose="020B0004020202020204" pitchFamily="34" charset="0"/>
                          <a:cs typeface="Arial" panose="020B0604020202020204" pitchFamily="34" charset="0"/>
                        </a:rPr>
                        <a:t>Konkurss turpinās</a:t>
                      </a:r>
                      <a:endParaRPr lang="lv-LV" sz="900" kern="100" dirty="0">
                        <a:effectLst/>
                        <a:latin typeface="Aptos" panose="020B0004020202020204" pitchFamily="34" charset="0"/>
                        <a:ea typeface="Aptos" panose="020B0004020202020204" pitchFamily="34" charset="0"/>
                        <a:cs typeface="Arial" panose="020B0604020202020204" pitchFamily="34" charset="0"/>
                      </a:endParaRPr>
                    </a:p>
                  </a:txBody>
                  <a:tcPr marL="55007" marR="5500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07601997"/>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3BBF3ECF-34E6-60AA-5C18-551B72D44CEA}"/>
              </a:ext>
            </a:extLst>
          </p:cNvPr>
          <p:cNvSpPr>
            <a:spLocks noGrp="1"/>
          </p:cNvSpPr>
          <p:nvPr>
            <p:ph type="title"/>
          </p:nvPr>
        </p:nvSpPr>
        <p:spPr>
          <a:xfrm>
            <a:off x="1863725" y="474663"/>
            <a:ext cx="6823075" cy="942975"/>
          </a:xfrm>
        </p:spPr>
        <p:txBody>
          <a:bodyPr/>
          <a:lstStyle/>
          <a:p>
            <a:pPr algn="just"/>
            <a:r>
              <a:rPr lang="en-US" altLang="lv-LV" dirty="0" err="1">
                <a:latin typeface="Times New Roman" panose="02020603050405020304" pitchFamily="18" charset="0"/>
              </a:rPr>
              <a:t>Pretgripas</a:t>
            </a:r>
            <a:r>
              <a:rPr lang="en-US" altLang="lv-LV" dirty="0">
                <a:latin typeface="Times New Roman" panose="02020603050405020304" pitchFamily="18" charset="0"/>
              </a:rPr>
              <a:t> </a:t>
            </a:r>
            <a:r>
              <a:rPr lang="en-US" altLang="lv-LV" dirty="0" err="1">
                <a:latin typeface="Times New Roman" panose="02020603050405020304" pitchFamily="18" charset="0"/>
              </a:rPr>
              <a:t>vakcīnu</a:t>
            </a:r>
            <a:r>
              <a:rPr lang="en-US" altLang="lv-LV" dirty="0">
                <a:latin typeface="Times New Roman" panose="02020603050405020304" pitchFamily="18" charset="0"/>
              </a:rPr>
              <a:t> </a:t>
            </a:r>
            <a:r>
              <a:rPr lang="en-US" altLang="lv-LV" dirty="0" err="1">
                <a:latin typeface="Times New Roman" panose="02020603050405020304" pitchFamily="18" charset="0"/>
              </a:rPr>
              <a:t>sadales</a:t>
            </a:r>
            <a:r>
              <a:rPr lang="en-US" altLang="lv-LV" dirty="0">
                <a:latin typeface="Times New Roman" panose="02020603050405020304" pitchFamily="18" charset="0"/>
              </a:rPr>
              <a:t> </a:t>
            </a:r>
            <a:r>
              <a:rPr lang="en-US" altLang="lv-LV" dirty="0" err="1">
                <a:latin typeface="Times New Roman" panose="02020603050405020304" pitchFamily="18" charset="0"/>
              </a:rPr>
              <a:t>modelis</a:t>
            </a:r>
            <a:r>
              <a:rPr lang="en-US" altLang="lv-LV" dirty="0">
                <a:latin typeface="Times New Roman" panose="02020603050405020304" pitchFamily="18" charset="0"/>
              </a:rPr>
              <a:t> 2024./2025. </a:t>
            </a:r>
            <a:r>
              <a:rPr lang="en-US" altLang="lv-LV" dirty="0" err="1">
                <a:latin typeface="Times New Roman" panose="02020603050405020304" pitchFamily="18" charset="0"/>
              </a:rPr>
              <a:t>gadam</a:t>
            </a:r>
            <a:endParaRPr lang="lv-LV" altLang="lv-LV" dirty="0">
              <a:latin typeface="Times New Roman" panose="02020603050405020304" pitchFamily="18" charset="0"/>
            </a:endParaRPr>
          </a:p>
        </p:txBody>
      </p:sp>
      <p:sp>
        <p:nvSpPr>
          <p:cNvPr id="18435" name="Content Placeholder 2">
            <a:extLst>
              <a:ext uri="{FF2B5EF4-FFF2-40B4-BE49-F238E27FC236}">
                <a16:creationId xmlns:a16="http://schemas.microsoft.com/office/drawing/2014/main" id="{72AA0C14-4047-0904-9BD5-288E14CC25B0}"/>
              </a:ext>
            </a:extLst>
          </p:cNvPr>
          <p:cNvSpPr>
            <a:spLocks noGrp="1"/>
          </p:cNvSpPr>
          <p:nvPr>
            <p:ph idx="1"/>
          </p:nvPr>
        </p:nvSpPr>
        <p:spPr>
          <a:xfrm>
            <a:off x="579438" y="1906588"/>
            <a:ext cx="8107362" cy="4219575"/>
          </a:xfrm>
        </p:spPr>
        <p:txBody>
          <a:bodyPr>
            <a:normAutofit/>
          </a:bodyPr>
          <a:lstStyle/>
          <a:p>
            <a:pPr indent="457200" algn="just" fontAlgn="base"/>
            <a:r>
              <a:rPr lang="lv-LV"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Modelis ir veidots, pamatojoties uz šādiem datiem:</a:t>
            </a:r>
            <a:endParaRPr lang="lv-LV" sz="1800" dirty="0">
              <a:effectLst/>
              <a:latin typeface="Times New Roman" panose="02020603050405020304" pitchFamily="18" charset="0"/>
              <a:ea typeface="Times New Roman" panose="02020603050405020304" pitchFamily="18" charset="0"/>
            </a:endParaRPr>
          </a:p>
          <a:p>
            <a:pPr marL="342900" lvl="0" indent="-342900" algn="just" fontAlgn="base">
              <a:buFont typeface="Times New Roman" panose="02020603050405020304" pitchFamily="18" charset="0"/>
              <a:buChar char="-"/>
            </a:pPr>
            <a:r>
              <a:rPr lang="lv-LV"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cik un kādas vakcīnas aizvadītajā sezonā ir piegādātas vakcinācijas iestādei;</a:t>
            </a:r>
            <a:endParaRPr lang="lv-LV" sz="1800" dirty="0">
              <a:effectLst/>
              <a:latin typeface="Times New Roman" panose="02020603050405020304" pitchFamily="18" charset="0"/>
              <a:ea typeface="Times New Roman" panose="02020603050405020304" pitchFamily="18" charset="0"/>
            </a:endParaRPr>
          </a:p>
          <a:p>
            <a:pPr marL="342900" lvl="0" indent="-342900" algn="just" fontAlgn="base">
              <a:buFont typeface="Times New Roman" panose="02020603050405020304" pitchFamily="18" charset="0"/>
              <a:buChar char="-"/>
            </a:pPr>
            <a:r>
              <a:rPr lang="lv-LV"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par cik un kādu vakcīnu izlietošanu līdz 31.12.2023 iestāde ir paziņojusi vienotajā veselības nozares elektroniskajā informācijas sistēmā vai nosūtot Centram “Iedzīvotāju imunizācijas pārskata un vakcīnu pasūtījuma veidlapu” (3. pielikums Ministru kabineta 2000. gada 26. septembra noteikumiem Nr. 330 “Vakcinācijas noteikumi”)</a:t>
            </a:r>
            <a:r>
              <a:rPr lang="en-US" sz="1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fontAlgn="base">
              <a:buFont typeface="Times New Roman" panose="02020603050405020304" pitchFamily="18" charset="0"/>
              <a:buChar char="-"/>
            </a:pPr>
            <a:r>
              <a:rPr lang="lv-LV"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vakcinācijas iestāžu sniegto prognozi par nepieciešamo pretgripas vakcīnu daudzumu 2024./2025. gada vakcinācijas sezonai, ja tāda prognoze bija iesniegta pēc Centra lūguma 2024. gada janvārī un februārī.</a:t>
            </a:r>
            <a:endPar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lvl="0" algn="just" fontAlgn="base"/>
            <a:endParaRPr lang="lv-LV" sz="1800" dirty="0">
              <a:effectLst/>
              <a:latin typeface="Times New Roman" panose="02020603050405020304" pitchFamily="18" charset="0"/>
              <a:ea typeface="Times New Roman" panose="02020603050405020304" pitchFamily="18" charset="0"/>
            </a:endParaRPr>
          </a:p>
        </p:txBody>
      </p:sp>
      <p:sp>
        <p:nvSpPr>
          <p:cNvPr id="19460" name="Slide Number Placeholder 5">
            <a:extLst>
              <a:ext uri="{FF2B5EF4-FFF2-40B4-BE49-F238E27FC236}">
                <a16:creationId xmlns:a16="http://schemas.microsoft.com/office/drawing/2014/main" id="{EDDACE20-8541-A59C-F1AC-ABDD5FC1B9F7}"/>
              </a:ext>
            </a:extLst>
          </p:cNvPr>
          <p:cNvSpPr>
            <a:spLocks noGrp="1" noChangeArrowheads="1"/>
          </p:cNvSpPr>
          <p:nvPr>
            <p:ph type="sldNum"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3A1DB0B0-1B8F-404E-AED5-CE5D06A920D5}" type="slidenum">
              <a:rPr lang="en-US" altLang="en-US" smtClean="0"/>
              <a:pPr/>
              <a:t>3</a:t>
            </a:fld>
            <a:endParaRPr lang="en-US" alt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BFB55A5A-E97E-901C-C308-0F56B53CF65B}"/>
              </a:ext>
            </a:extLst>
          </p:cNvPr>
          <p:cNvSpPr>
            <a:spLocks noGrp="1"/>
          </p:cNvSpPr>
          <p:nvPr>
            <p:ph type="title"/>
          </p:nvPr>
        </p:nvSpPr>
        <p:spPr>
          <a:xfrm>
            <a:off x="1863725" y="381000"/>
            <a:ext cx="6823075" cy="1036638"/>
          </a:xfrm>
        </p:spPr>
        <p:txBody>
          <a:bodyPr/>
          <a:lstStyle/>
          <a:p>
            <a:r>
              <a:rPr lang="lv-LV" altLang="lv-LV" sz="1800">
                <a:solidFill>
                  <a:srgbClr val="000000"/>
                </a:solidFill>
                <a:latin typeface="Times New Roman" panose="02020603050405020304" pitchFamily="18" charset="0"/>
                <a:cs typeface="Times New Roman" panose="02020603050405020304" pitchFamily="18" charset="0"/>
              </a:rPr>
              <a:t>Modelis attēlo maksimāli iespējamo pretgripas vakcīnu devu skaitu, ko iestāde var saņemt 2024./2025. gada vakcinācijas sezonā</a:t>
            </a:r>
            <a:br>
              <a:rPr lang="lv-LV" altLang="lv-LV" sz="1800">
                <a:latin typeface="Times New Roman" panose="02020603050405020304" pitchFamily="18" charset="0"/>
                <a:ea typeface="Times New Roman" panose="02020603050405020304" pitchFamily="18" charset="0"/>
              </a:rPr>
            </a:br>
            <a:endParaRPr lang="lv-LV" altLang="lv-LV"/>
          </a:p>
        </p:txBody>
      </p:sp>
      <p:sp>
        <p:nvSpPr>
          <p:cNvPr id="3" name="Content Placeholder 2">
            <a:extLst>
              <a:ext uri="{FF2B5EF4-FFF2-40B4-BE49-F238E27FC236}">
                <a16:creationId xmlns:a16="http://schemas.microsoft.com/office/drawing/2014/main" id="{C69B0A78-4CAA-AEE9-408F-B7B25908E1AD}"/>
              </a:ext>
            </a:extLst>
          </p:cNvPr>
          <p:cNvSpPr>
            <a:spLocks noGrp="1"/>
          </p:cNvSpPr>
          <p:nvPr>
            <p:ph idx="1"/>
          </p:nvPr>
        </p:nvSpPr>
        <p:spPr>
          <a:xfrm>
            <a:off x="439947" y="1752600"/>
            <a:ext cx="8246853" cy="4373573"/>
          </a:xfrm>
        </p:spPr>
        <p:txBody>
          <a:bodyPr>
            <a:normAutofit/>
          </a:bodyPr>
          <a:lstStyle/>
          <a:p>
            <a:pPr marL="342900" lvl="0" indent="-342900" algn="just" fontAlgn="base">
              <a:buFont typeface="Times New Roman" panose="02020603050405020304" pitchFamily="18" charset="0"/>
              <a:buChar char="-"/>
            </a:pPr>
            <a:r>
              <a:rPr lang="lv-LV" sz="1600" dirty="0">
                <a:effectLst/>
                <a:latin typeface="Times New Roman" panose="02020603050405020304" pitchFamily="18" charset="0"/>
                <a:ea typeface="Times New Roman" panose="02020603050405020304" pitchFamily="18" charset="0"/>
                <a:cs typeface="Times New Roman" panose="02020603050405020304" pitchFamily="18" charset="0"/>
              </a:rPr>
              <a:t>iestādēm, kas prognozējušas mazāk par faktisko izlietojumu iepriekšējā sezonā, piešķir prognozēto apjomu;</a:t>
            </a:r>
            <a:endParaRPr lang="lv-LV" sz="1600" dirty="0">
              <a:effectLst/>
              <a:latin typeface="Times New Roman" panose="02020603050405020304" pitchFamily="18" charset="0"/>
              <a:ea typeface="Times New Roman" panose="02020603050405020304" pitchFamily="18" charset="0"/>
            </a:endParaRPr>
          </a:p>
          <a:p>
            <a:pPr marL="342900" lvl="0" indent="-342900" algn="just" fontAlgn="base">
              <a:buFont typeface="Times New Roman" panose="02020603050405020304" pitchFamily="18" charset="0"/>
              <a:buChar char="-"/>
            </a:pPr>
            <a:r>
              <a:rPr lang="lv-LV" sz="1600" dirty="0">
                <a:effectLst/>
                <a:latin typeface="Times New Roman" panose="02020603050405020304" pitchFamily="18" charset="0"/>
                <a:ea typeface="Times New Roman" panose="02020603050405020304" pitchFamily="18" charset="0"/>
                <a:cs typeface="Times New Roman" panose="02020603050405020304" pitchFamily="18" charset="0"/>
              </a:rPr>
              <a:t>pārējām iestādēm, kas prognozējušas vairāk par faktiski izlietoto apjomu un optimāli (riska grupu vakcinācijai līdz 01.12.2023) izmantojušas:</a:t>
            </a:r>
            <a:endParaRPr lang="lv-LV" sz="1600" dirty="0">
              <a:effectLst/>
              <a:latin typeface="Times New Roman" panose="02020603050405020304" pitchFamily="18" charset="0"/>
              <a:ea typeface="Times New Roman" panose="02020603050405020304" pitchFamily="18" charset="0"/>
            </a:endParaRPr>
          </a:p>
          <a:p>
            <a:pPr marL="742950" lvl="1" indent="-285750" algn="just">
              <a:buFont typeface="Courier New" panose="02070309020205020404" pitchFamily="49" charset="0"/>
              <a:buChar char="o"/>
            </a:pPr>
            <a:r>
              <a:rPr lang="lv-LV" sz="1600" b="1" dirty="0">
                <a:effectLst/>
                <a:latin typeface="Times New Roman" panose="02020603050405020304" pitchFamily="18" charset="0"/>
                <a:ea typeface="Times New Roman" panose="02020603050405020304" pitchFamily="18" charset="0"/>
                <a:cs typeface="Times New Roman" panose="02020603050405020304" pitchFamily="18" charset="0"/>
              </a:rPr>
              <a:t>vairāk par 90%</a:t>
            </a:r>
            <a:r>
              <a:rPr lang="lv-LV" sz="1600" dirty="0">
                <a:effectLst/>
                <a:latin typeface="Times New Roman" panose="02020603050405020304" pitchFamily="18" charset="0"/>
                <a:ea typeface="Times New Roman" panose="02020603050405020304" pitchFamily="18" charset="0"/>
                <a:cs typeface="Times New Roman" panose="02020603050405020304" pitchFamily="18" charset="0"/>
              </a:rPr>
              <a:t> no iepriekšējā sezonā piešķirtajām devām - maksimāli pieejamā vakcīnu apjoma noteikšanai izmanto mazāko skaitli no šādiem 3 rādītājiem: - iestādes prognozēto  apjomu </a:t>
            </a:r>
            <a:endParaRPr lang="lv-LV" sz="1600" dirty="0">
              <a:effectLst/>
              <a:latin typeface="Times New Roman" panose="02020603050405020304" pitchFamily="18" charset="0"/>
              <a:ea typeface="Times New Roman" panose="02020603050405020304" pitchFamily="18" charset="0"/>
            </a:endParaRPr>
          </a:p>
          <a:p>
            <a:pPr marL="914400" algn="just"/>
            <a:r>
              <a:rPr lang="lv-LV" sz="1600" dirty="0">
                <a:effectLst/>
                <a:latin typeface="Times New Roman" panose="02020603050405020304" pitchFamily="18" charset="0"/>
                <a:ea typeface="Times New Roman" panose="02020603050405020304" pitchFamily="18" charset="0"/>
                <a:cs typeface="Times New Roman" panose="02020603050405020304" pitchFamily="18" charset="0"/>
              </a:rPr>
              <a:t>- vai 130% no aizvadītajā sezonā izvakcinētā apjoma (ja pēdējā vakcinācija notikusi pēc 01.12.2023) –</a:t>
            </a:r>
            <a:endParaRPr lang="lv-LV" sz="1600" dirty="0">
              <a:effectLst/>
              <a:latin typeface="Times New Roman" panose="02020603050405020304" pitchFamily="18" charset="0"/>
              <a:ea typeface="Times New Roman" panose="02020603050405020304" pitchFamily="18" charset="0"/>
            </a:endParaRPr>
          </a:p>
          <a:p>
            <a:pPr marL="914400" algn="just"/>
            <a:r>
              <a:rPr lang="lv-LV" sz="1600" dirty="0">
                <a:effectLst/>
                <a:latin typeface="Times New Roman" panose="02020603050405020304" pitchFamily="18" charset="0"/>
                <a:ea typeface="Times New Roman" panose="02020603050405020304" pitchFamily="18" charset="0"/>
                <a:cs typeface="Times New Roman" panose="02020603050405020304" pitchFamily="18" charset="0"/>
              </a:rPr>
              <a:t>- vai 200%  vai lielāks (atkarībā no racionāli izlietoto vakcīnu apjoma un prognozes pamatotības) no aizvadītajā sezonā izvakcinētā apjoma (ja pēdējā vakcinācija notikusi pirms 01.12.2023);</a:t>
            </a:r>
            <a:endParaRPr lang="lv-LV" sz="1600" dirty="0">
              <a:effectLst/>
              <a:latin typeface="Times New Roman" panose="02020603050405020304" pitchFamily="18" charset="0"/>
              <a:ea typeface="Times New Roman" panose="02020603050405020304" pitchFamily="18" charset="0"/>
            </a:endParaRPr>
          </a:p>
          <a:p>
            <a:pPr marL="742950" lvl="1" indent="-285750" algn="just" fontAlgn="base">
              <a:buFont typeface="Courier New" panose="02070309020205020404" pitchFamily="49" charset="0"/>
              <a:buChar char="o"/>
            </a:pPr>
            <a:r>
              <a:rPr lang="lv-LV" sz="1600" b="1" dirty="0">
                <a:effectLst/>
                <a:latin typeface="Times New Roman" panose="02020603050405020304" pitchFamily="18" charset="0"/>
                <a:ea typeface="Times New Roman" panose="02020603050405020304" pitchFamily="18" charset="0"/>
                <a:cs typeface="Times New Roman" panose="02020603050405020304" pitchFamily="18" charset="0"/>
              </a:rPr>
              <a:t>līdz 90%</a:t>
            </a:r>
            <a:r>
              <a:rPr lang="lv-LV" sz="1600" dirty="0">
                <a:effectLst/>
                <a:latin typeface="Times New Roman" panose="02020603050405020304" pitchFamily="18" charset="0"/>
                <a:ea typeface="Times New Roman" panose="02020603050405020304" pitchFamily="18" charset="0"/>
                <a:cs typeface="Times New Roman" panose="02020603050405020304" pitchFamily="18" charset="0"/>
              </a:rPr>
              <a:t> no iepriekšējā sezonā piešķirtajām devām, piešķir iepriekšējā sezonā faktiski izvakcinēto apjomu.</a:t>
            </a:r>
            <a:endParaRPr lang="lv-LV" sz="1600" dirty="0">
              <a:effectLst/>
              <a:latin typeface="Times New Roman" panose="02020603050405020304" pitchFamily="18" charset="0"/>
              <a:ea typeface="Times New Roman" panose="02020603050405020304" pitchFamily="18" charset="0"/>
            </a:endParaRPr>
          </a:p>
        </p:txBody>
      </p:sp>
      <p:sp>
        <p:nvSpPr>
          <p:cNvPr id="21510" name="Slide Number Placeholder 5">
            <a:extLst>
              <a:ext uri="{FF2B5EF4-FFF2-40B4-BE49-F238E27FC236}">
                <a16:creationId xmlns:a16="http://schemas.microsoft.com/office/drawing/2014/main" id="{915C1295-5DEA-A0F3-B0D5-F345B883594D}"/>
              </a:ext>
            </a:extLst>
          </p:cNvPr>
          <p:cNvSpPr>
            <a:spLocks noGrp="1" noChangeArrowheads="1"/>
          </p:cNvSpPr>
          <p:nvPr>
            <p:ph type="sldNum"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93E180F7-95FF-4AAA-85E1-6712773186BC}" type="slidenum">
              <a:rPr lang="en-US" altLang="en-US" smtClean="0"/>
              <a:pPr/>
              <a:t>4</a:t>
            </a:fld>
            <a:endParaRPr lang="en-US"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78BBFDDF-FE3A-08F3-80C7-EBA889073ED1}"/>
              </a:ext>
            </a:extLst>
          </p:cNvPr>
          <p:cNvSpPr>
            <a:spLocks noGrp="1"/>
          </p:cNvSpPr>
          <p:nvPr>
            <p:ph type="title"/>
          </p:nvPr>
        </p:nvSpPr>
        <p:spPr>
          <a:xfrm>
            <a:off x="1946275" y="485775"/>
            <a:ext cx="6740525" cy="931863"/>
          </a:xfrm>
        </p:spPr>
        <p:txBody>
          <a:bodyPr/>
          <a:lstStyle/>
          <a:p>
            <a:r>
              <a:rPr lang="en-US" altLang="lv-LV" sz="2000" dirty="0" err="1"/>
              <a:t>Vakcīnas</a:t>
            </a:r>
            <a:r>
              <a:rPr lang="en-US" altLang="lv-LV" sz="2000" dirty="0"/>
              <a:t> </a:t>
            </a:r>
            <a:r>
              <a:rPr lang="en-US" altLang="lv-LV" sz="2000" dirty="0" err="1"/>
              <a:t>pret</a:t>
            </a:r>
            <a:r>
              <a:rPr lang="en-US" altLang="lv-LV" sz="2000" dirty="0"/>
              <a:t> </a:t>
            </a:r>
            <a:r>
              <a:rPr lang="en-US" altLang="lv-LV" sz="2000" dirty="0" err="1"/>
              <a:t>gripu</a:t>
            </a:r>
            <a:r>
              <a:rPr lang="en-US" altLang="lv-LV" sz="2000" dirty="0"/>
              <a:t> </a:t>
            </a:r>
            <a:r>
              <a:rPr lang="en-US" altLang="lv-LV" sz="2000" dirty="0" err="1"/>
              <a:t>pasūtīšana</a:t>
            </a:r>
            <a:r>
              <a:rPr lang="en-US" altLang="lv-LV" sz="2000" dirty="0"/>
              <a:t> E-</a:t>
            </a:r>
            <a:r>
              <a:rPr lang="en-US" altLang="lv-LV" sz="2000" dirty="0" err="1"/>
              <a:t>veselības</a:t>
            </a:r>
            <a:r>
              <a:rPr lang="en-US" altLang="lv-LV" sz="2000" dirty="0"/>
              <a:t> </a:t>
            </a:r>
            <a:r>
              <a:rPr lang="en-US" altLang="lv-LV" sz="2000" dirty="0" err="1"/>
              <a:t>portālā</a:t>
            </a:r>
            <a:endParaRPr lang="lv-LV" altLang="lv-LV" sz="2000" dirty="0"/>
          </a:p>
        </p:txBody>
      </p:sp>
      <p:graphicFrame>
        <p:nvGraphicFramePr>
          <p:cNvPr id="7" name="Content Placeholder 6">
            <a:extLst>
              <a:ext uri="{FF2B5EF4-FFF2-40B4-BE49-F238E27FC236}">
                <a16:creationId xmlns:a16="http://schemas.microsoft.com/office/drawing/2014/main" id="{24D0D00F-C2AA-4AC5-3CC9-B966CCBEA316}"/>
              </a:ext>
            </a:extLst>
          </p:cNvPr>
          <p:cNvGraphicFramePr>
            <a:graphicFrameLocks noGrp="1"/>
          </p:cNvGraphicFramePr>
          <p:nvPr>
            <p:ph idx="1"/>
          </p:nvPr>
        </p:nvGraphicFramePr>
        <p:xfrm>
          <a:off x="273050" y="2062163"/>
          <a:ext cx="8675688" cy="3359149"/>
        </p:xfrm>
        <a:graphic>
          <a:graphicData uri="http://schemas.openxmlformats.org/drawingml/2006/table">
            <a:tbl>
              <a:tblPr/>
              <a:tblGrid>
                <a:gridCol w="541173">
                  <a:extLst>
                    <a:ext uri="{9D8B030D-6E8A-4147-A177-3AD203B41FA5}">
                      <a16:colId xmlns:a16="http://schemas.microsoft.com/office/drawing/2014/main" val="20000"/>
                    </a:ext>
                  </a:extLst>
                </a:gridCol>
                <a:gridCol w="5166516">
                  <a:extLst>
                    <a:ext uri="{9D8B030D-6E8A-4147-A177-3AD203B41FA5}">
                      <a16:colId xmlns:a16="http://schemas.microsoft.com/office/drawing/2014/main" val="20001"/>
                    </a:ext>
                  </a:extLst>
                </a:gridCol>
                <a:gridCol w="1207573">
                  <a:extLst>
                    <a:ext uri="{9D8B030D-6E8A-4147-A177-3AD203B41FA5}">
                      <a16:colId xmlns:a16="http://schemas.microsoft.com/office/drawing/2014/main" val="20002"/>
                    </a:ext>
                  </a:extLst>
                </a:gridCol>
                <a:gridCol w="1760426">
                  <a:extLst>
                    <a:ext uri="{9D8B030D-6E8A-4147-A177-3AD203B41FA5}">
                      <a16:colId xmlns:a16="http://schemas.microsoft.com/office/drawing/2014/main" val="20003"/>
                    </a:ext>
                  </a:extLst>
                </a:gridCol>
              </a:tblGrid>
              <a:tr h="401807">
                <a:tc>
                  <a:txBody>
                    <a:bodyPr/>
                    <a:lstStyle/>
                    <a:p>
                      <a:pPr algn="ctr" fontAlgn="ctr"/>
                      <a:r>
                        <a:rPr lang="lv-LV" sz="1200" b="1" i="0" u="none" strike="noStrike">
                          <a:solidFill>
                            <a:srgbClr val="000000"/>
                          </a:solidFill>
                          <a:effectLst/>
                          <a:latin typeface="Times New Roman" panose="02020603050405020304" pitchFamily="18" charset="0"/>
                        </a:rPr>
                        <a:t>Nr.</a:t>
                      </a:r>
                    </a:p>
                  </a:txBody>
                  <a:tcPr marL="5944" marR="5944" marT="59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lv-LV" sz="1200" b="1" i="0" u="none" strike="noStrike">
                          <a:solidFill>
                            <a:srgbClr val="000000"/>
                          </a:solidFill>
                          <a:effectLst/>
                          <a:latin typeface="Times New Roman" panose="02020603050405020304" pitchFamily="18" charset="0"/>
                        </a:rPr>
                        <a:t>Mērķa grupas, kuras izvēlas vakcinācijas iestādes (veicot vakcīnu pasūtīšanu)</a:t>
                      </a:r>
                    </a:p>
                  </a:txBody>
                  <a:tcPr marL="5944" marR="5944" marT="59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lv-LV" sz="1200" b="1" i="0" u="none" strike="noStrike">
                          <a:solidFill>
                            <a:srgbClr val="000000"/>
                          </a:solidFill>
                          <a:effectLst/>
                          <a:latin typeface="Times New Roman" panose="02020603050405020304" pitchFamily="18" charset="0"/>
                        </a:rPr>
                        <a:t>Preparāts, kuru piešķirs SPKC</a:t>
                      </a:r>
                    </a:p>
                  </a:txBody>
                  <a:tcPr marL="5944" marR="5944" marT="59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lv-LV" sz="1200" b="1" i="0" u="none" strike="noStrike">
                          <a:solidFill>
                            <a:srgbClr val="000000"/>
                          </a:solidFill>
                          <a:effectLst/>
                          <a:latin typeface="Times New Roman" panose="02020603050405020304" pitchFamily="18" charset="0"/>
                        </a:rPr>
                        <a:t>Piezīmes</a:t>
                      </a:r>
                    </a:p>
                  </a:txBody>
                  <a:tcPr marL="5944" marR="5944" marT="59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0"/>
                  </a:ext>
                </a:extLst>
              </a:tr>
              <a:tr h="200905">
                <a:tc>
                  <a:txBody>
                    <a:bodyPr/>
                    <a:lstStyle/>
                    <a:p>
                      <a:pPr algn="ctr" fontAlgn="ctr"/>
                      <a:r>
                        <a:rPr lang="lv-LV" sz="1200" b="0" i="0" u="none" strike="noStrike">
                          <a:solidFill>
                            <a:srgbClr val="000000"/>
                          </a:solidFill>
                          <a:effectLst/>
                          <a:latin typeface="Times New Roman" panose="02020603050405020304" pitchFamily="18" charset="0"/>
                        </a:rPr>
                        <a:t>1</a:t>
                      </a:r>
                    </a:p>
                  </a:txBody>
                  <a:tcPr marL="5944" marR="5944" marT="59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lv-LV" sz="1200" b="0" i="0" u="none" strike="noStrike">
                          <a:solidFill>
                            <a:srgbClr val="262626"/>
                          </a:solidFill>
                          <a:effectLst/>
                          <a:latin typeface="Times New Roman" panose="02020603050405020304" pitchFamily="18" charset="0"/>
                        </a:rPr>
                        <a:t>B6-23M: Bērni 6-23 mēnešu</a:t>
                      </a:r>
                    </a:p>
                  </a:txBody>
                  <a:tcPr marL="5944" marR="5944" marT="59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lv-LV" sz="1200" b="0" i="0" u="none" strike="noStrike">
                          <a:solidFill>
                            <a:srgbClr val="000000"/>
                          </a:solidFill>
                          <a:effectLst/>
                          <a:latin typeface="Times New Roman" panose="02020603050405020304" pitchFamily="18" charset="0"/>
                        </a:rPr>
                        <a:t>Influvac Tetra</a:t>
                      </a:r>
                    </a:p>
                  </a:txBody>
                  <a:tcPr marL="5944" marR="5944" marT="59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lv-LV" sz="1200" b="0" i="0" u="none" strike="noStrike">
                          <a:solidFill>
                            <a:srgbClr val="000000"/>
                          </a:solidFill>
                          <a:effectLst/>
                          <a:latin typeface="Times New Roman" panose="02020603050405020304" pitchFamily="18" charset="0"/>
                        </a:rPr>
                        <a:t> </a:t>
                      </a:r>
                    </a:p>
                  </a:txBody>
                  <a:tcPr marL="5944" marR="5944" marT="59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1"/>
                  </a:ext>
                </a:extLst>
              </a:tr>
              <a:tr h="401807">
                <a:tc>
                  <a:txBody>
                    <a:bodyPr/>
                    <a:lstStyle/>
                    <a:p>
                      <a:pPr algn="ctr" fontAlgn="ctr"/>
                      <a:r>
                        <a:rPr lang="lv-LV" sz="1200" b="0" i="0" u="none" strike="noStrike">
                          <a:solidFill>
                            <a:srgbClr val="000000"/>
                          </a:solidFill>
                          <a:effectLst/>
                          <a:latin typeface="Times New Roman" panose="02020603050405020304" pitchFamily="18" charset="0"/>
                        </a:rPr>
                        <a:t>2</a:t>
                      </a:r>
                    </a:p>
                  </a:txBody>
                  <a:tcPr marL="5944" marR="5944" marT="59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lv-LV" sz="1200" b="0" i="0" u="none" strike="noStrike">
                          <a:solidFill>
                            <a:srgbClr val="262626"/>
                          </a:solidFill>
                          <a:effectLst/>
                          <a:latin typeface="Times New Roman" panose="02020603050405020304" pitchFamily="18" charset="0"/>
                        </a:rPr>
                        <a:t>P_HRON: Pieaugušie vecumā no 18-59 gadiem, kuri pieder pie noteiktām veselības riska grupām</a:t>
                      </a:r>
                    </a:p>
                  </a:txBody>
                  <a:tcPr marL="5944" marR="5944" marT="59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lv-LV" sz="1200" b="0" i="0" u="none" strike="noStrike">
                          <a:solidFill>
                            <a:srgbClr val="000000"/>
                          </a:solidFill>
                          <a:effectLst/>
                          <a:latin typeface="Times New Roman" panose="02020603050405020304" pitchFamily="18" charset="0"/>
                        </a:rPr>
                        <a:t>Influvac Tetra</a:t>
                      </a:r>
                    </a:p>
                  </a:txBody>
                  <a:tcPr marL="5944" marR="5944" marT="59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lv-LV" sz="1200" b="0" i="0" u="none" strike="noStrike">
                          <a:solidFill>
                            <a:srgbClr val="000000"/>
                          </a:solidFill>
                          <a:effectLst/>
                          <a:latin typeface="Times New Roman" panose="02020603050405020304" pitchFamily="18" charset="0"/>
                        </a:rPr>
                        <a:t> </a:t>
                      </a:r>
                    </a:p>
                  </a:txBody>
                  <a:tcPr marL="5944" marR="5944" marT="59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2"/>
                  </a:ext>
                </a:extLst>
              </a:tr>
              <a:tr h="200905">
                <a:tc>
                  <a:txBody>
                    <a:bodyPr/>
                    <a:lstStyle/>
                    <a:p>
                      <a:pPr algn="ctr" fontAlgn="ctr"/>
                      <a:r>
                        <a:rPr lang="lv-LV" sz="1200" b="0" i="0" u="none" strike="noStrike">
                          <a:solidFill>
                            <a:srgbClr val="000000"/>
                          </a:solidFill>
                          <a:effectLst/>
                          <a:latin typeface="Times New Roman" panose="02020603050405020304" pitchFamily="18" charset="0"/>
                        </a:rPr>
                        <a:t>3</a:t>
                      </a:r>
                    </a:p>
                  </a:txBody>
                  <a:tcPr marL="5944" marR="5944" marT="59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lv-LV" sz="1200" b="0" i="0" u="none" strike="noStrike">
                          <a:solidFill>
                            <a:srgbClr val="262626"/>
                          </a:solidFill>
                          <a:effectLst/>
                          <a:latin typeface="Times New Roman" panose="02020603050405020304" pitchFamily="18" charset="0"/>
                        </a:rPr>
                        <a:t>GR: Grūtnieces</a:t>
                      </a:r>
                    </a:p>
                  </a:txBody>
                  <a:tcPr marL="5944" marR="5944" marT="59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lv-LV" sz="1200" b="0" i="0" u="none" strike="noStrike">
                          <a:solidFill>
                            <a:srgbClr val="000000"/>
                          </a:solidFill>
                          <a:effectLst/>
                          <a:latin typeface="Times New Roman" panose="02020603050405020304" pitchFamily="18" charset="0"/>
                        </a:rPr>
                        <a:t>Influvac Tetra</a:t>
                      </a:r>
                    </a:p>
                  </a:txBody>
                  <a:tcPr marL="5944" marR="5944" marT="59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lv-LV" sz="1200" b="0" i="0" u="none" strike="noStrike">
                          <a:solidFill>
                            <a:srgbClr val="000000"/>
                          </a:solidFill>
                          <a:effectLst/>
                          <a:latin typeface="Times New Roman" panose="02020603050405020304" pitchFamily="18" charset="0"/>
                        </a:rPr>
                        <a:t> </a:t>
                      </a:r>
                    </a:p>
                  </a:txBody>
                  <a:tcPr marL="5944" marR="5944" marT="59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3"/>
                  </a:ext>
                </a:extLst>
              </a:tr>
              <a:tr h="200905">
                <a:tc>
                  <a:txBody>
                    <a:bodyPr/>
                    <a:lstStyle/>
                    <a:p>
                      <a:pPr algn="ctr" fontAlgn="ctr"/>
                      <a:r>
                        <a:rPr lang="lv-LV" sz="1200" b="0" i="0" u="none" strike="noStrike">
                          <a:solidFill>
                            <a:srgbClr val="000000"/>
                          </a:solidFill>
                          <a:effectLst/>
                          <a:latin typeface="Times New Roman" panose="02020603050405020304" pitchFamily="18" charset="0"/>
                        </a:rPr>
                        <a:t>4</a:t>
                      </a:r>
                    </a:p>
                  </a:txBody>
                  <a:tcPr marL="5944" marR="5944" marT="59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lv-LV" sz="1200" b="0" i="0" u="none" strike="noStrike">
                          <a:solidFill>
                            <a:srgbClr val="262626"/>
                          </a:solidFill>
                          <a:effectLst/>
                          <a:latin typeface="Times New Roman" panose="02020603050405020304" pitchFamily="18" charset="0"/>
                        </a:rPr>
                        <a:t>AP: Ārstniecības un ārstniecības atbalsta personas vecuma līdz 59 gadiem</a:t>
                      </a:r>
                    </a:p>
                  </a:txBody>
                  <a:tcPr marL="5944" marR="5944" marT="59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lv-LV" sz="1200" b="0" i="0" u="none" strike="noStrike">
                          <a:solidFill>
                            <a:srgbClr val="000000"/>
                          </a:solidFill>
                          <a:effectLst/>
                          <a:latin typeface="Times New Roman" panose="02020603050405020304" pitchFamily="18" charset="0"/>
                        </a:rPr>
                        <a:t>Influvac Tetra</a:t>
                      </a:r>
                    </a:p>
                  </a:txBody>
                  <a:tcPr marL="5944" marR="5944" marT="59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lv-LV" sz="1200" b="0" i="0" u="none" strike="noStrike">
                          <a:solidFill>
                            <a:srgbClr val="000000"/>
                          </a:solidFill>
                          <a:effectLst/>
                          <a:latin typeface="Times New Roman" panose="02020603050405020304" pitchFamily="18" charset="0"/>
                        </a:rPr>
                        <a:t> </a:t>
                      </a:r>
                    </a:p>
                  </a:txBody>
                  <a:tcPr marL="5944" marR="5944" marT="59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4"/>
                  </a:ext>
                </a:extLst>
              </a:tr>
              <a:tr h="385122">
                <a:tc>
                  <a:txBody>
                    <a:bodyPr/>
                    <a:lstStyle/>
                    <a:p>
                      <a:pPr algn="ctr" fontAlgn="ctr"/>
                      <a:r>
                        <a:rPr lang="lv-LV" sz="1200" b="0" i="0" u="none" strike="noStrike">
                          <a:solidFill>
                            <a:srgbClr val="000000"/>
                          </a:solidFill>
                          <a:effectLst/>
                          <a:latin typeface="Times New Roman" panose="02020603050405020304" pitchFamily="18" charset="0"/>
                        </a:rPr>
                        <a:t>5</a:t>
                      </a:r>
                    </a:p>
                  </a:txBody>
                  <a:tcPr marL="5944" marR="5944" marT="59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lv-LV" sz="1200" b="0" i="0" u="none" strike="noStrike">
                          <a:solidFill>
                            <a:srgbClr val="262626"/>
                          </a:solidFill>
                          <a:effectLst/>
                          <a:latin typeface="Times New Roman" panose="02020603050405020304" pitchFamily="18" charset="0"/>
                        </a:rPr>
                        <a:t>SAC: Ilgstošas sociālās aprūpes centra klienti un darbinieki vecuma līdz 59 gadiem</a:t>
                      </a:r>
                    </a:p>
                  </a:txBody>
                  <a:tcPr marL="5944" marR="5944" marT="59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lv-LV" sz="1200" b="0" i="0" u="none" strike="noStrike">
                          <a:solidFill>
                            <a:srgbClr val="000000"/>
                          </a:solidFill>
                          <a:effectLst/>
                          <a:latin typeface="Times New Roman" panose="02020603050405020304" pitchFamily="18" charset="0"/>
                        </a:rPr>
                        <a:t>Influvac Tetra</a:t>
                      </a:r>
                    </a:p>
                  </a:txBody>
                  <a:tcPr marL="5944" marR="5944" marT="59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lv-LV" sz="1200" b="0" i="0" u="none" strike="noStrike">
                          <a:solidFill>
                            <a:srgbClr val="000000"/>
                          </a:solidFill>
                          <a:effectLst/>
                          <a:latin typeface="Times New Roman" panose="02020603050405020304" pitchFamily="18" charset="0"/>
                        </a:rPr>
                        <a:t> </a:t>
                      </a:r>
                    </a:p>
                  </a:txBody>
                  <a:tcPr marL="5944" marR="5944" marT="59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5"/>
                  </a:ext>
                </a:extLst>
              </a:tr>
              <a:tr h="401807">
                <a:tc>
                  <a:txBody>
                    <a:bodyPr/>
                    <a:lstStyle/>
                    <a:p>
                      <a:pPr algn="ctr" fontAlgn="ctr"/>
                      <a:r>
                        <a:rPr lang="lv-LV" sz="1200" b="0" i="0" u="none" strike="noStrike">
                          <a:solidFill>
                            <a:srgbClr val="000000"/>
                          </a:solidFill>
                          <a:effectLst/>
                          <a:latin typeface="Times New Roman" panose="02020603050405020304" pitchFamily="18" charset="0"/>
                        </a:rPr>
                        <a:t>6</a:t>
                      </a:r>
                    </a:p>
                  </a:txBody>
                  <a:tcPr marL="5944" marR="5944" marT="59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lv-LV" sz="1200" b="0" i="0" u="none" strike="noStrike">
                          <a:solidFill>
                            <a:srgbClr val="262626"/>
                          </a:solidFill>
                          <a:effectLst/>
                          <a:latin typeface="Times New Roman" panose="02020603050405020304" pitchFamily="18" charset="0"/>
                        </a:rPr>
                        <a:t>B6_17G_HRON_INTRAMUSKUL: Bērni no 2 līdz 17 gadiem, kuri pieder pie noteiktām veselības riska grupām (intramuskulārai vakcinācijai)</a:t>
                      </a:r>
                    </a:p>
                  </a:txBody>
                  <a:tcPr marL="5944" marR="5944" marT="59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lv-LV" sz="1200" b="0" i="0" u="none" strike="noStrike" dirty="0">
                          <a:solidFill>
                            <a:srgbClr val="000000"/>
                          </a:solidFill>
                          <a:effectLst/>
                          <a:latin typeface="Times New Roman" panose="02020603050405020304" pitchFamily="18" charset="0"/>
                        </a:rPr>
                        <a:t>Influvac Tetra</a:t>
                      </a:r>
                    </a:p>
                  </a:txBody>
                  <a:tcPr marL="5944" marR="5944" marT="59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lv-LV" sz="1200" b="0" i="0" u="none" strike="noStrike">
                          <a:solidFill>
                            <a:srgbClr val="000000"/>
                          </a:solidFill>
                          <a:effectLst/>
                          <a:latin typeface="Times New Roman" panose="02020603050405020304" pitchFamily="18" charset="0"/>
                        </a:rPr>
                        <a:t>Intramuskulārā vakcīna</a:t>
                      </a:r>
                    </a:p>
                  </a:txBody>
                  <a:tcPr marL="5944" marR="5944" marT="59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6"/>
                  </a:ext>
                </a:extLst>
              </a:tr>
              <a:tr h="401807">
                <a:tc>
                  <a:txBody>
                    <a:bodyPr/>
                    <a:lstStyle/>
                    <a:p>
                      <a:pPr algn="ctr" fontAlgn="ctr"/>
                      <a:r>
                        <a:rPr lang="lv-LV" sz="1200" b="0" i="0" u="none" strike="noStrike">
                          <a:solidFill>
                            <a:srgbClr val="000000"/>
                          </a:solidFill>
                          <a:effectLst/>
                          <a:latin typeface="Times New Roman" panose="02020603050405020304" pitchFamily="18" charset="0"/>
                        </a:rPr>
                        <a:t>7</a:t>
                      </a:r>
                    </a:p>
                  </a:txBody>
                  <a:tcPr marL="5944" marR="5944" marT="59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lv-LV" sz="1200" b="0" i="0" u="none" strike="noStrike">
                          <a:solidFill>
                            <a:srgbClr val="262626"/>
                          </a:solidFill>
                          <a:effectLst/>
                          <a:latin typeface="Times New Roman" panose="02020603050405020304" pitchFamily="18" charset="0"/>
                        </a:rPr>
                        <a:t>B2_17G_HRON_INTRANAZAL: Bērni no 2 līdz 17 gadiem, kuri pieder pie noteiktām veselības riska grupām (intranazālai vakcinācijai)</a:t>
                      </a:r>
                    </a:p>
                  </a:txBody>
                  <a:tcPr marL="5944" marR="5944" marT="59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lv-LV" sz="1200" b="0" i="0" u="none" strike="noStrike">
                          <a:solidFill>
                            <a:srgbClr val="000000"/>
                          </a:solidFill>
                          <a:effectLst/>
                          <a:latin typeface="Times New Roman" panose="02020603050405020304" pitchFamily="18" charset="0"/>
                        </a:rPr>
                        <a:t>Fluenz Tetra</a:t>
                      </a:r>
                    </a:p>
                  </a:txBody>
                  <a:tcPr marL="5944" marR="5944" marT="59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lv-LV" sz="1200" b="0" i="0" u="none" strike="noStrike">
                          <a:solidFill>
                            <a:srgbClr val="000000"/>
                          </a:solidFill>
                          <a:effectLst/>
                          <a:latin typeface="Times New Roman" panose="02020603050405020304" pitchFamily="18" charset="0"/>
                        </a:rPr>
                        <a:t>Intranazālā vakcīna</a:t>
                      </a:r>
                    </a:p>
                  </a:txBody>
                  <a:tcPr marL="5944" marR="5944" marT="59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7"/>
                  </a:ext>
                </a:extLst>
              </a:tr>
              <a:tr h="764084">
                <a:tc>
                  <a:txBody>
                    <a:bodyPr/>
                    <a:lstStyle/>
                    <a:p>
                      <a:pPr algn="ctr" fontAlgn="ctr"/>
                      <a:r>
                        <a:rPr lang="lv-LV" sz="1200" b="0" i="0" u="none" strike="noStrike">
                          <a:solidFill>
                            <a:srgbClr val="000000"/>
                          </a:solidFill>
                          <a:effectLst/>
                          <a:latin typeface="Times New Roman" panose="02020603050405020304" pitchFamily="18" charset="0"/>
                        </a:rPr>
                        <a:t>8</a:t>
                      </a:r>
                    </a:p>
                  </a:txBody>
                  <a:tcPr marL="5944" marR="5944" marT="59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it-IT" sz="1200" b="0" i="0" u="none" strike="noStrike">
                          <a:solidFill>
                            <a:srgbClr val="262626"/>
                          </a:solidFill>
                          <a:effectLst/>
                          <a:latin typeface="Times New Roman" panose="02020603050405020304" pitchFamily="18" charset="0"/>
                        </a:rPr>
                        <a:t>60: 60 gadi un vairāk</a:t>
                      </a:r>
                    </a:p>
                  </a:txBody>
                  <a:tcPr marL="5944" marR="5944" marT="59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lv-LV" sz="1200" b="0" i="0" u="none" strike="noStrike">
                          <a:solidFill>
                            <a:srgbClr val="000000"/>
                          </a:solidFill>
                          <a:effectLst/>
                          <a:latin typeface="Times New Roman" panose="02020603050405020304" pitchFamily="18" charset="0"/>
                        </a:rPr>
                        <a:t>Efluelda</a:t>
                      </a:r>
                    </a:p>
                  </a:txBody>
                  <a:tcPr marL="5944" marR="5944" marT="59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lv-LV" sz="1200" b="1" i="0" u="none" strike="noStrike" dirty="0">
                          <a:solidFill>
                            <a:srgbClr val="FF0000"/>
                          </a:solidFill>
                          <a:effectLst/>
                          <a:latin typeface="Times New Roman" panose="02020603050405020304" pitchFamily="18" charset="0"/>
                        </a:rPr>
                        <a:t>t.sk. SAC klientiem, darbiniekiem, ārstniecības personām no 60 gadu vecuma</a:t>
                      </a:r>
                    </a:p>
                  </a:txBody>
                  <a:tcPr marL="5944" marR="5944" marT="59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8"/>
                  </a:ext>
                </a:extLst>
              </a:tr>
            </a:tbl>
          </a:graphicData>
        </a:graphic>
      </p:graphicFrame>
      <p:sp>
        <p:nvSpPr>
          <p:cNvPr id="17463" name="Slide Number Placeholder 5">
            <a:extLst>
              <a:ext uri="{FF2B5EF4-FFF2-40B4-BE49-F238E27FC236}">
                <a16:creationId xmlns:a16="http://schemas.microsoft.com/office/drawing/2014/main" id="{2676F2DA-4DB1-A107-C907-53B70F8C4ACC}"/>
              </a:ext>
            </a:extLst>
          </p:cNvPr>
          <p:cNvSpPr>
            <a:spLocks noGrp="1" noChangeArrowheads="1"/>
          </p:cNvSpPr>
          <p:nvPr>
            <p:ph type="sldNum"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A19CB9EF-258F-40F8-BA2B-62F0ACD3DB87}" type="slidenum">
              <a:rPr lang="en-US" altLang="en-US" smtClean="0"/>
              <a:pPr/>
              <a:t>5</a:t>
            </a:fld>
            <a:endParaRPr lang="en-US" alt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17C4B8-B27D-168F-786E-8A60C13A044C}"/>
              </a:ext>
            </a:extLst>
          </p:cNvPr>
          <p:cNvSpPr>
            <a:spLocks noGrp="1"/>
          </p:cNvSpPr>
          <p:nvPr>
            <p:ph type="title"/>
          </p:nvPr>
        </p:nvSpPr>
        <p:spPr>
          <a:xfrm>
            <a:off x="2203554" y="599606"/>
            <a:ext cx="6483246" cy="818035"/>
          </a:xfrm>
        </p:spPr>
        <p:txBody>
          <a:bodyPr>
            <a:normAutofit fontScale="90000"/>
          </a:bodyPr>
          <a:lstStyle/>
          <a:p>
            <a:r>
              <a:rPr lang="en-US" dirty="0" err="1"/>
              <a:t>Aktivitātes</a:t>
            </a:r>
            <a:r>
              <a:rPr lang="en-US" dirty="0"/>
              <a:t> 2024./2025. gada </a:t>
            </a:r>
            <a:r>
              <a:rPr lang="en-US" dirty="0" err="1"/>
              <a:t>sezoani</a:t>
            </a:r>
            <a:endParaRPr lang="lv-LV" dirty="0"/>
          </a:p>
        </p:txBody>
      </p:sp>
      <p:sp>
        <p:nvSpPr>
          <p:cNvPr id="3" name="Content Placeholder 2">
            <a:extLst>
              <a:ext uri="{FF2B5EF4-FFF2-40B4-BE49-F238E27FC236}">
                <a16:creationId xmlns:a16="http://schemas.microsoft.com/office/drawing/2014/main" id="{BE2B32CC-0C96-28D7-C8A2-1075D3A84E0D}"/>
              </a:ext>
            </a:extLst>
          </p:cNvPr>
          <p:cNvSpPr>
            <a:spLocks noGrp="1"/>
          </p:cNvSpPr>
          <p:nvPr>
            <p:ph idx="1"/>
          </p:nvPr>
        </p:nvSpPr>
        <p:spPr>
          <a:xfrm>
            <a:off x="440267" y="1648919"/>
            <a:ext cx="8246533" cy="4242216"/>
          </a:xfrm>
        </p:spPr>
        <p:txBody>
          <a:bodyPr>
            <a:normAutofit/>
          </a:bodyPr>
          <a:lstStyle/>
          <a:p>
            <a:pPr indent="457200" algn="just" fontAlgn="base"/>
            <a:endParaRPr lang="lv-LV" sz="1800" dirty="0">
              <a:effectLst/>
              <a:latin typeface="Times New Roman" panose="02020603050405020304" pitchFamily="18" charset="0"/>
              <a:ea typeface="Times New Roman" panose="02020603050405020304" pitchFamily="18" charset="0"/>
            </a:endParaRPr>
          </a:p>
          <a:p>
            <a:pPr marL="342900" lvl="0" indent="-342900" algn="just" fontAlgn="base">
              <a:lnSpc>
                <a:spcPct val="115000"/>
              </a:lnSpc>
              <a:buFont typeface="Times New Roman" panose="02020603050405020304" pitchFamily="18" charset="0"/>
              <a:buChar char="-"/>
            </a:pPr>
            <a:r>
              <a:rPr lang="lv-LV" sz="1800" dirty="0">
                <a:effectLst/>
                <a:latin typeface="Times New Roman" panose="02020603050405020304" pitchFamily="18" charset="0"/>
                <a:ea typeface="Times New Roman" panose="02020603050405020304" pitchFamily="18" charset="0"/>
                <a:cs typeface="Times New Roman" panose="02020603050405020304" pitchFamily="18" charset="0"/>
              </a:rPr>
              <a:t>septembra sākumā informatīvas sanāksmes vakcinācijas iestādēm par pretgripas vakcīnu pasūtījumu jautājumiem;</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fontAlgn="base">
              <a:lnSpc>
                <a:spcPct val="115000"/>
              </a:lnSpc>
              <a:buFont typeface="Times New Roman" panose="02020603050405020304" pitchFamily="18" charset="0"/>
              <a:buChar char="-"/>
            </a:pPr>
            <a:endParaRPr lang="en-US" sz="1800" dirty="0">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fontAlgn="base">
              <a:lnSpc>
                <a:spcPct val="115000"/>
              </a:lnSpc>
              <a:buFont typeface="Times New Roman" panose="02020603050405020304" pitchFamily="18" charset="0"/>
              <a:buChar char="-"/>
            </a:pPr>
            <a:r>
              <a:rPr lang="lv-LV" sz="1800" dirty="0">
                <a:effectLst/>
                <a:latin typeface="Times New Roman" panose="02020603050405020304" pitchFamily="18" charset="0"/>
                <a:ea typeface="Times New Roman" panose="02020603050405020304" pitchFamily="18" charset="0"/>
                <a:cs typeface="Times New Roman" panose="02020603050405020304" pitchFamily="18" charset="0"/>
              </a:rPr>
              <a:t>14. oktobrī preses </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k</a:t>
            </a:r>
            <a:r>
              <a:rPr lang="lv-LV" sz="1800" dirty="0">
                <a:effectLst/>
                <a:latin typeface="Times New Roman" panose="02020603050405020304" pitchFamily="18" charset="0"/>
                <a:ea typeface="Times New Roman" panose="02020603050405020304" pitchFamily="18" charset="0"/>
                <a:cs typeface="Times New Roman" panose="02020603050405020304" pitchFamily="18" charset="0"/>
              </a:rPr>
              <a:t>onferenc</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e </a:t>
            </a:r>
            <a:r>
              <a:rPr lang="lv-LV" sz="1800" dirty="0">
                <a:effectLst/>
                <a:latin typeface="Times New Roman" panose="02020603050405020304" pitchFamily="18" charset="0"/>
                <a:ea typeface="Times New Roman" panose="02020603050405020304" pitchFamily="18" charset="0"/>
                <a:cs typeface="Times New Roman" panose="02020603050405020304" pitchFamily="18" charset="0"/>
              </a:rPr>
              <a:t>par gripas aktualitātēm jaunajai sezonai</a:t>
            </a:r>
            <a:r>
              <a:rPr lang="en-US" sz="1800" dirty="0">
                <a:latin typeface="Times New Roman" panose="02020603050405020304" pitchFamily="18" charset="0"/>
                <a:ea typeface="Times New Roman" panose="02020603050405020304" pitchFamily="18" charset="0"/>
                <a:cs typeface="Times New Roman" panose="02020603050405020304" pitchFamily="18" charset="0"/>
              </a:rPr>
              <a:t>;</a:t>
            </a:r>
          </a:p>
          <a:p>
            <a:pPr marL="342900" lvl="0" indent="-342900" algn="just" fontAlgn="base">
              <a:lnSpc>
                <a:spcPct val="115000"/>
              </a:lnSpc>
              <a:buFont typeface="Times New Roman" panose="02020603050405020304" pitchFamily="18" charset="0"/>
              <a:buChar char="-"/>
            </a:pPr>
            <a:endParaRPr lang="en-US" sz="1800" dirty="0">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fontAlgn="base">
              <a:lnSpc>
                <a:spcPct val="115000"/>
              </a:lnSpc>
              <a:buFont typeface="Times New Roman" panose="02020603050405020304" pitchFamily="18" charset="0"/>
              <a:buChar char="-"/>
            </a:pPr>
            <a:r>
              <a:rPr lang="en-US" sz="1800" dirty="0" err="1">
                <a:latin typeface="Times New Roman" panose="02020603050405020304" pitchFamily="18" charset="0"/>
                <a:ea typeface="Times New Roman" panose="02020603050405020304" pitchFamily="18" charset="0"/>
                <a:cs typeface="Times New Roman" panose="02020603050405020304" pitchFamily="18" charset="0"/>
              </a:rPr>
              <a:t>informācijas</a:t>
            </a:r>
            <a:r>
              <a:rPr lang="en-US" sz="1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ea typeface="Times New Roman" panose="02020603050405020304" pitchFamily="18" charset="0"/>
                <a:cs typeface="Times New Roman" panose="02020603050405020304" pitchFamily="18" charset="0"/>
              </a:rPr>
              <a:t>publicēšana</a:t>
            </a:r>
            <a:r>
              <a:rPr lang="en-US" sz="1800" dirty="0">
                <a:latin typeface="Times New Roman" panose="02020603050405020304" pitchFamily="18" charset="0"/>
                <a:ea typeface="Times New Roman" panose="02020603050405020304" pitchFamily="18" charset="0"/>
                <a:cs typeface="Times New Roman" panose="02020603050405020304" pitchFamily="18" charset="0"/>
              </a:rPr>
              <a:t> SPKC </a:t>
            </a:r>
            <a:r>
              <a:rPr lang="en-US" sz="1800" dirty="0" err="1">
                <a:latin typeface="Times New Roman" panose="02020603050405020304" pitchFamily="18" charset="0"/>
                <a:ea typeface="Times New Roman" panose="02020603050405020304" pitchFamily="18" charset="0"/>
                <a:cs typeface="Times New Roman" panose="02020603050405020304" pitchFamily="18" charset="0"/>
              </a:rPr>
              <a:t>tīmekļa</a:t>
            </a:r>
            <a:r>
              <a:rPr lang="en-US" sz="1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ea typeface="Times New Roman" panose="02020603050405020304" pitchFamily="18" charset="0"/>
                <a:cs typeface="Times New Roman" panose="02020603050405020304" pitchFamily="18" charset="0"/>
              </a:rPr>
              <a:t>vietnē</a:t>
            </a:r>
            <a:r>
              <a:rPr lang="en-US" sz="1800" dirty="0">
                <a:latin typeface="Times New Roman" panose="02020603050405020304" pitchFamily="18" charset="0"/>
                <a:ea typeface="Times New Roman" panose="02020603050405020304" pitchFamily="18" charset="0"/>
                <a:cs typeface="Times New Roman" panose="02020603050405020304" pitchFamily="18" charset="0"/>
              </a:rPr>
              <a:t>;</a:t>
            </a:r>
          </a:p>
          <a:p>
            <a:pPr marL="342900" lvl="0" indent="-342900" algn="just" fontAlgn="base">
              <a:lnSpc>
                <a:spcPct val="115000"/>
              </a:lnSpc>
              <a:buFont typeface="Times New Roman" panose="02020603050405020304" pitchFamily="18" charset="0"/>
              <a:buChar char="-"/>
            </a:pPr>
            <a:endParaRPr lang="en-US" sz="1800" dirty="0">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fontAlgn="base">
              <a:lnSpc>
                <a:spcPct val="115000"/>
              </a:lnSpc>
              <a:buFont typeface="Times New Roman" panose="02020603050405020304" pitchFamily="18" charset="0"/>
              <a:buChar char="-"/>
            </a:pPr>
            <a:r>
              <a:rPr lang="en-US" sz="1800" dirty="0" err="1">
                <a:latin typeface="Times New Roman" panose="02020603050405020304" pitchFamily="18" charset="0"/>
                <a:ea typeface="Times New Roman" panose="02020603050405020304" pitchFamily="18" charset="0"/>
                <a:cs typeface="Times New Roman" panose="02020603050405020304" pitchFamily="18" charset="0"/>
              </a:rPr>
              <a:t>informatīvi</a:t>
            </a:r>
            <a:r>
              <a:rPr lang="en-US" sz="1800" dirty="0">
                <a:latin typeface="Times New Roman" panose="02020603050405020304" pitchFamily="18" charset="0"/>
                <a:ea typeface="Times New Roman" panose="02020603050405020304" pitchFamily="18" charset="0"/>
                <a:cs typeface="Times New Roman" panose="02020603050405020304" pitchFamily="18" charset="0"/>
              </a:rPr>
              <a:t> e-</a:t>
            </a:r>
            <a:r>
              <a:rPr lang="en-US" sz="1800" dirty="0" err="1">
                <a:latin typeface="Times New Roman" panose="02020603050405020304" pitchFamily="18" charset="0"/>
                <a:ea typeface="Times New Roman" panose="02020603050405020304" pitchFamily="18" charset="0"/>
                <a:cs typeface="Times New Roman" panose="02020603050405020304" pitchFamily="18" charset="0"/>
              </a:rPr>
              <a:t>pasti</a:t>
            </a:r>
            <a:endParaRPr lang="lv-LV" sz="1800" dirty="0">
              <a:effectLst/>
              <a:latin typeface="Times New Roman" panose="02020603050405020304" pitchFamily="18" charset="0"/>
              <a:ea typeface="Times New Roman" panose="02020603050405020304" pitchFamily="18" charset="0"/>
            </a:endParaRPr>
          </a:p>
        </p:txBody>
      </p:sp>
      <p:sp>
        <p:nvSpPr>
          <p:cNvPr id="6" name="Slide Number Placeholder 5">
            <a:extLst>
              <a:ext uri="{FF2B5EF4-FFF2-40B4-BE49-F238E27FC236}">
                <a16:creationId xmlns:a16="http://schemas.microsoft.com/office/drawing/2014/main" id="{74F17BEF-6D96-3EB9-8F1E-3BAD1B608FF6}"/>
              </a:ext>
            </a:extLst>
          </p:cNvPr>
          <p:cNvSpPr>
            <a:spLocks noGrp="1"/>
          </p:cNvSpPr>
          <p:nvPr>
            <p:ph type="sldNum" sz="quarter" idx="13"/>
          </p:nvPr>
        </p:nvSpPr>
        <p:spPr/>
        <p:txBody>
          <a:bodyPr/>
          <a:lstStyle/>
          <a:p>
            <a:pPr>
              <a:defRPr/>
            </a:pPr>
            <a:fld id="{B2BF95F6-A9FC-49B1-80AE-850A8F39032D}" type="slidenum">
              <a:rPr lang="en-US" altLang="en-US" smtClean="0"/>
              <a:pPr>
                <a:defRPr/>
              </a:pPr>
              <a:t>6</a:t>
            </a:fld>
            <a:endParaRPr lang="en-US" altLang="en-US"/>
          </a:p>
        </p:txBody>
      </p:sp>
    </p:spTree>
    <p:extLst>
      <p:ext uri="{BB962C8B-B14F-4D97-AF65-F5344CB8AC3E}">
        <p14:creationId xmlns:p14="http://schemas.microsoft.com/office/powerpoint/2010/main" val="20950658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a:extLst>
              <a:ext uri="{FF2B5EF4-FFF2-40B4-BE49-F238E27FC236}">
                <a16:creationId xmlns:a16="http://schemas.microsoft.com/office/drawing/2014/main" id="{3BE6A73C-564D-88AE-6F92-43D453EF82A8}"/>
              </a:ext>
            </a:extLst>
          </p:cNvPr>
          <p:cNvSpPr>
            <a:spLocks noGrp="1"/>
          </p:cNvSpPr>
          <p:nvPr>
            <p:ph type="title"/>
          </p:nvPr>
        </p:nvSpPr>
        <p:spPr>
          <a:xfrm>
            <a:off x="1982788" y="612775"/>
            <a:ext cx="6704012" cy="1085850"/>
          </a:xfrm>
        </p:spPr>
        <p:txBody>
          <a:bodyPr>
            <a:normAutofit/>
          </a:bodyPr>
          <a:lstStyle/>
          <a:p>
            <a:pPr algn="just"/>
            <a:r>
              <a:rPr lang="en-US" altLang="lv-LV" dirty="0" err="1">
                <a:latin typeface="Times New Roman" panose="02020603050405020304" pitchFamily="18" charset="0"/>
                <a:cs typeface="Times New Roman" panose="02020603050405020304" pitchFamily="18" charset="0"/>
              </a:rPr>
              <a:t>Pieejamās</a:t>
            </a:r>
            <a:r>
              <a:rPr lang="en-US" altLang="lv-LV" dirty="0">
                <a:latin typeface="Times New Roman" panose="02020603050405020304" pitchFamily="18" charset="0"/>
                <a:cs typeface="Times New Roman" panose="02020603050405020304" pitchFamily="18" charset="0"/>
              </a:rPr>
              <a:t> </a:t>
            </a:r>
            <a:r>
              <a:rPr lang="en-US" altLang="lv-LV" dirty="0" err="1">
                <a:latin typeface="Times New Roman" panose="02020603050405020304" pitchFamily="18" charset="0"/>
                <a:cs typeface="Times New Roman" panose="02020603050405020304" pitchFamily="18" charset="0"/>
              </a:rPr>
              <a:t>vakcīnas</a:t>
            </a:r>
            <a:r>
              <a:rPr lang="en-US" altLang="lv-LV" dirty="0">
                <a:latin typeface="Times New Roman" panose="02020603050405020304" pitchFamily="18" charset="0"/>
                <a:cs typeface="Times New Roman" panose="02020603050405020304" pitchFamily="18" charset="0"/>
              </a:rPr>
              <a:t> </a:t>
            </a:r>
            <a:r>
              <a:rPr lang="en-US" altLang="lv-LV" dirty="0" err="1">
                <a:latin typeface="Times New Roman" panose="02020603050405020304" pitchFamily="18" charset="0"/>
                <a:cs typeface="Times New Roman" panose="02020603050405020304" pitchFamily="18" charset="0"/>
              </a:rPr>
              <a:t>pret</a:t>
            </a:r>
            <a:r>
              <a:rPr lang="en-US" altLang="lv-LV" dirty="0">
                <a:latin typeface="Times New Roman" panose="02020603050405020304" pitchFamily="18" charset="0"/>
                <a:cs typeface="Times New Roman" panose="02020603050405020304" pitchFamily="18" charset="0"/>
              </a:rPr>
              <a:t> Covid-19 </a:t>
            </a:r>
            <a:r>
              <a:rPr lang="en-US" altLang="lv-LV" dirty="0" err="1">
                <a:latin typeface="Times New Roman" panose="02020603050405020304" pitchFamily="18" charset="0"/>
                <a:cs typeface="Times New Roman" panose="02020603050405020304" pitchFamily="18" charset="0"/>
              </a:rPr>
              <a:t>infekcijas</a:t>
            </a:r>
            <a:r>
              <a:rPr lang="en-US" altLang="lv-LV" dirty="0">
                <a:latin typeface="Times New Roman" panose="02020603050405020304" pitchFamily="18" charset="0"/>
                <a:cs typeface="Times New Roman" panose="02020603050405020304" pitchFamily="18" charset="0"/>
              </a:rPr>
              <a:t> </a:t>
            </a:r>
            <a:r>
              <a:rPr lang="en-US" altLang="lv-LV" dirty="0" err="1">
                <a:latin typeface="Times New Roman" panose="02020603050405020304" pitchFamily="18" charset="0"/>
                <a:cs typeface="Times New Roman" panose="02020603050405020304" pitchFamily="18" charset="0"/>
              </a:rPr>
              <a:t>slimību</a:t>
            </a:r>
            <a:r>
              <a:rPr lang="en-US" altLang="lv-LV" dirty="0">
                <a:latin typeface="Times New Roman" panose="02020603050405020304" pitchFamily="18" charset="0"/>
                <a:cs typeface="Times New Roman" panose="02020603050405020304" pitchFamily="18" charset="0"/>
              </a:rPr>
              <a:t> </a:t>
            </a:r>
            <a:r>
              <a:rPr lang="en-US" altLang="lv-LV" dirty="0" err="1">
                <a:latin typeface="Times New Roman" panose="02020603050405020304" pitchFamily="18" charset="0"/>
                <a:cs typeface="Times New Roman" panose="02020603050405020304" pitchFamily="18" charset="0"/>
              </a:rPr>
              <a:t>Latvijā</a:t>
            </a:r>
            <a:endParaRPr lang="lv-LV" altLang="lv-LV" dirty="0">
              <a:latin typeface="Times New Roman" panose="02020603050405020304" pitchFamily="18" charset="0"/>
              <a:cs typeface="Times New Roman" panose="02020603050405020304" pitchFamily="18" charset="0"/>
            </a:endParaRPr>
          </a:p>
        </p:txBody>
      </p:sp>
      <p:sp>
        <p:nvSpPr>
          <p:cNvPr id="22531" name="Slide Number Placeholder 5">
            <a:extLst>
              <a:ext uri="{FF2B5EF4-FFF2-40B4-BE49-F238E27FC236}">
                <a16:creationId xmlns:a16="http://schemas.microsoft.com/office/drawing/2014/main" id="{608342F9-6174-5738-926E-DE1D4A93C964}"/>
              </a:ext>
            </a:extLst>
          </p:cNvPr>
          <p:cNvSpPr>
            <a:spLocks noGrp="1" noChangeArrowheads="1"/>
          </p:cNvSpPr>
          <p:nvPr>
            <p:ph type="sldNum"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4EA4F600-9E9A-447D-9190-ED8F62EBC3A9}" type="slidenum">
              <a:rPr lang="en-US" altLang="en-US" smtClean="0"/>
              <a:pPr/>
              <a:t>7</a:t>
            </a:fld>
            <a:endParaRPr lang="en-US" altLang="en-US"/>
          </a:p>
        </p:txBody>
      </p:sp>
      <p:sp>
        <p:nvSpPr>
          <p:cNvPr id="22532" name="TextBox 11">
            <a:extLst>
              <a:ext uri="{FF2B5EF4-FFF2-40B4-BE49-F238E27FC236}">
                <a16:creationId xmlns:a16="http://schemas.microsoft.com/office/drawing/2014/main" id="{2D17C68A-14B0-BEAD-68EA-5732B8A4AEA8}"/>
              </a:ext>
            </a:extLst>
          </p:cNvPr>
          <p:cNvSpPr txBox="1">
            <a:spLocks noChangeArrowheads="1"/>
          </p:cNvSpPr>
          <p:nvPr/>
        </p:nvSpPr>
        <p:spPr bwMode="auto">
          <a:xfrm>
            <a:off x="288925" y="6423025"/>
            <a:ext cx="6102350"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lv-LV" altLang="lv-LV" sz="1000"/>
              <a:t>https://www.spkc.gov.lv/lv/vakcinu-pret-covid-19-pasutisana</a:t>
            </a:r>
          </a:p>
        </p:txBody>
      </p:sp>
      <p:graphicFrame>
        <p:nvGraphicFramePr>
          <p:cNvPr id="22533" name="Object 5">
            <a:extLst>
              <a:ext uri="{FF2B5EF4-FFF2-40B4-BE49-F238E27FC236}">
                <a16:creationId xmlns:a16="http://schemas.microsoft.com/office/drawing/2014/main" id="{FBDA3B73-6921-9EC8-C1B5-C29BAD89C2CC}"/>
              </a:ext>
            </a:extLst>
          </p:cNvPr>
          <p:cNvGraphicFramePr>
            <a:graphicFrameLocks noChangeAspect="1"/>
          </p:cNvGraphicFramePr>
          <p:nvPr/>
        </p:nvGraphicFramePr>
        <p:xfrm>
          <a:off x="179388" y="2630488"/>
          <a:ext cx="8851900" cy="1544637"/>
        </p:xfrm>
        <a:graphic>
          <a:graphicData uri="http://schemas.openxmlformats.org/presentationml/2006/ole">
            <mc:AlternateContent xmlns:mc="http://schemas.openxmlformats.org/markup-compatibility/2006">
              <mc:Choice xmlns:v="urn:schemas-microsoft-com:vml" Requires="v">
                <p:oleObj name="Worksheet" r:id="rId3" imgW="9220259" imgH="1609725" progId="Excel.Sheet.12">
                  <p:embed/>
                </p:oleObj>
              </mc:Choice>
              <mc:Fallback>
                <p:oleObj name="Worksheet" r:id="rId3" imgW="9220259" imgH="1609725" progId="Excel.Sheet.12">
                  <p:embed/>
                  <p:pic>
                    <p:nvPicPr>
                      <p:cNvPr id="22533" name="Object 5">
                        <a:extLst>
                          <a:ext uri="{FF2B5EF4-FFF2-40B4-BE49-F238E27FC236}">
                            <a16:creationId xmlns:a16="http://schemas.microsoft.com/office/drawing/2014/main" id="{FBDA3B73-6921-9EC8-C1B5-C29BAD89C2C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9388" y="2630488"/>
                        <a:ext cx="8851900" cy="154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a:extLst>
              <a:ext uri="{FF2B5EF4-FFF2-40B4-BE49-F238E27FC236}">
                <a16:creationId xmlns:a16="http://schemas.microsoft.com/office/drawing/2014/main" id="{54370A5F-C6BC-5E79-BD0F-F88F3AC63737}"/>
              </a:ext>
            </a:extLst>
          </p:cNvPr>
          <p:cNvSpPr>
            <a:spLocks noGrp="1"/>
          </p:cNvSpPr>
          <p:nvPr>
            <p:ph type="title"/>
          </p:nvPr>
        </p:nvSpPr>
        <p:spPr>
          <a:xfrm>
            <a:off x="1958975" y="587375"/>
            <a:ext cx="6727825" cy="830263"/>
          </a:xfrm>
        </p:spPr>
        <p:txBody>
          <a:bodyPr/>
          <a:lstStyle/>
          <a:p>
            <a:r>
              <a:rPr lang="en-US" altLang="lv-LV">
                <a:latin typeface="Times New Roman" panose="02020603050405020304" pitchFamily="18" charset="0"/>
              </a:rPr>
              <a:t>Covid-19 vakcīnu pasūtījuma grafiks</a:t>
            </a:r>
            <a:endParaRPr lang="lv-LV" altLang="lv-LV"/>
          </a:p>
        </p:txBody>
      </p:sp>
      <p:sp>
        <p:nvSpPr>
          <p:cNvPr id="23555" name="Slide Number Placeholder 5">
            <a:extLst>
              <a:ext uri="{FF2B5EF4-FFF2-40B4-BE49-F238E27FC236}">
                <a16:creationId xmlns:a16="http://schemas.microsoft.com/office/drawing/2014/main" id="{B7AA6A14-909B-3FBB-162A-2ACBB5CE216A}"/>
              </a:ext>
            </a:extLst>
          </p:cNvPr>
          <p:cNvSpPr>
            <a:spLocks noGrp="1" noChangeArrowheads="1"/>
          </p:cNvSpPr>
          <p:nvPr>
            <p:ph type="sldNum"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71363212-9643-4927-863D-9E8E8AC1C02E}" type="slidenum">
              <a:rPr lang="en-US" altLang="en-US" smtClean="0"/>
              <a:pPr/>
              <a:t>8</a:t>
            </a:fld>
            <a:endParaRPr lang="en-US" altLang="en-US"/>
          </a:p>
        </p:txBody>
      </p:sp>
      <p:sp>
        <p:nvSpPr>
          <p:cNvPr id="23556" name="TextBox 11">
            <a:extLst>
              <a:ext uri="{FF2B5EF4-FFF2-40B4-BE49-F238E27FC236}">
                <a16:creationId xmlns:a16="http://schemas.microsoft.com/office/drawing/2014/main" id="{F9B90923-7D34-4054-63F9-C11A2F08C4E7}"/>
              </a:ext>
            </a:extLst>
          </p:cNvPr>
          <p:cNvSpPr txBox="1">
            <a:spLocks noChangeArrowheads="1"/>
          </p:cNvSpPr>
          <p:nvPr/>
        </p:nvSpPr>
        <p:spPr bwMode="auto">
          <a:xfrm>
            <a:off x="349250" y="6445250"/>
            <a:ext cx="6102350"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lv-LV" altLang="lv-LV" sz="1000"/>
              <a:t>https://www.spkc.gov.lv/lv/vakcinu-pret-covid-19-pasutisana</a:t>
            </a:r>
          </a:p>
        </p:txBody>
      </p:sp>
      <p:graphicFrame>
        <p:nvGraphicFramePr>
          <p:cNvPr id="23557" name="Object 7">
            <a:extLst>
              <a:ext uri="{FF2B5EF4-FFF2-40B4-BE49-F238E27FC236}">
                <a16:creationId xmlns:a16="http://schemas.microsoft.com/office/drawing/2014/main" id="{C25CE506-C208-AB5E-AF90-34836D494EBD}"/>
              </a:ext>
            </a:extLst>
          </p:cNvPr>
          <p:cNvGraphicFramePr>
            <a:graphicFrameLocks noChangeAspect="1"/>
          </p:cNvGraphicFramePr>
          <p:nvPr/>
        </p:nvGraphicFramePr>
        <p:xfrm>
          <a:off x="2414588" y="1900238"/>
          <a:ext cx="4581525" cy="3246437"/>
        </p:xfrm>
        <a:graphic>
          <a:graphicData uri="http://schemas.openxmlformats.org/presentationml/2006/ole">
            <mc:AlternateContent xmlns:mc="http://schemas.openxmlformats.org/markup-compatibility/2006">
              <mc:Choice xmlns:v="urn:schemas-microsoft-com:vml" Requires="v">
                <p:oleObj name="Worksheet" r:id="rId3" imgW="4314979" imgH="3057525" progId="Excel.Sheet.12">
                  <p:embed/>
                </p:oleObj>
              </mc:Choice>
              <mc:Fallback>
                <p:oleObj name="Worksheet" r:id="rId3" imgW="4314979" imgH="3057525" progId="Excel.Sheet.12">
                  <p:embed/>
                  <p:pic>
                    <p:nvPicPr>
                      <p:cNvPr id="23557" name="Object 7">
                        <a:extLst>
                          <a:ext uri="{FF2B5EF4-FFF2-40B4-BE49-F238E27FC236}">
                            <a16:creationId xmlns:a16="http://schemas.microsoft.com/office/drawing/2014/main" id="{C25CE506-C208-AB5E-AF90-34836D494EB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14588" y="1900238"/>
                        <a:ext cx="4581525" cy="3246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a:extLst>
              <a:ext uri="{FF2B5EF4-FFF2-40B4-BE49-F238E27FC236}">
                <a16:creationId xmlns:a16="http://schemas.microsoft.com/office/drawing/2014/main" id="{D86996F2-68D5-7565-B39C-B5506545BC02}"/>
              </a:ext>
            </a:extLst>
          </p:cNvPr>
          <p:cNvSpPr>
            <a:spLocks noGrp="1"/>
          </p:cNvSpPr>
          <p:nvPr>
            <p:ph type="title"/>
          </p:nvPr>
        </p:nvSpPr>
        <p:spPr>
          <a:xfrm>
            <a:off x="1906588" y="381000"/>
            <a:ext cx="6780212" cy="734122"/>
          </a:xfrm>
        </p:spPr>
        <p:txBody>
          <a:bodyPr/>
          <a:lstStyle/>
          <a:p>
            <a:r>
              <a:rPr lang="en-US" altLang="lv-LV" dirty="0" err="1"/>
              <a:t>Vakcīnu</a:t>
            </a:r>
            <a:r>
              <a:rPr lang="en-US" altLang="lv-LV" dirty="0"/>
              <a:t> </a:t>
            </a:r>
            <a:r>
              <a:rPr lang="en-US" altLang="lv-LV" dirty="0" err="1"/>
              <a:t>atlikumi</a:t>
            </a:r>
            <a:r>
              <a:rPr lang="en-US" altLang="lv-LV" dirty="0"/>
              <a:t> un </a:t>
            </a:r>
            <a:r>
              <a:rPr lang="en-US" altLang="lv-LV" dirty="0" err="1"/>
              <a:t>norakstīšana</a:t>
            </a:r>
            <a:endParaRPr lang="lv-LV" altLang="lv-LV" dirty="0"/>
          </a:p>
        </p:txBody>
      </p:sp>
      <p:sp>
        <p:nvSpPr>
          <p:cNvPr id="25606" name="Slide Number Placeholder 5">
            <a:extLst>
              <a:ext uri="{FF2B5EF4-FFF2-40B4-BE49-F238E27FC236}">
                <a16:creationId xmlns:a16="http://schemas.microsoft.com/office/drawing/2014/main" id="{357F2635-60B4-34A5-A2F0-A1B38B5A1E89}"/>
              </a:ext>
            </a:extLst>
          </p:cNvPr>
          <p:cNvSpPr>
            <a:spLocks noGrp="1" noChangeArrowheads="1"/>
          </p:cNvSpPr>
          <p:nvPr>
            <p:ph type="sldNum"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F255F684-983A-4045-B681-FF64670B21E0}" type="slidenum">
              <a:rPr lang="en-US" altLang="en-US" smtClean="0"/>
              <a:pPr/>
              <a:t>9</a:t>
            </a:fld>
            <a:endParaRPr lang="en-US" altLang="en-US"/>
          </a:p>
        </p:txBody>
      </p:sp>
      <p:pic>
        <p:nvPicPr>
          <p:cNvPr id="9" name="Content Placeholder 8">
            <a:extLst>
              <a:ext uri="{FF2B5EF4-FFF2-40B4-BE49-F238E27FC236}">
                <a16:creationId xmlns:a16="http://schemas.microsoft.com/office/drawing/2014/main" id="{10FCF69A-7EAE-DDD9-7CF6-94F7D37EA432}"/>
              </a:ext>
            </a:extLst>
          </p:cNvPr>
          <p:cNvPicPr>
            <a:picLocks noGrp="1" noChangeAspect="1"/>
          </p:cNvPicPr>
          <p:nvPr>
            <p:ph idx="1"/>
          </p:nvPr>
        </p:nvPicPr>
        <p:blipFill>
          <a:blip r:embed="rId3"/>
          <a:stretch>
            <a:fillRect/>
          </a:stretch>
        </p:blipFill>
        <p:spPr>
          <a:xfrm>
            <a:off x="270934" y="1845733"/>
            <a:ext cx="8689216" cy="4783667"/>
          </a:xfrm>
        </p:spPr>
      </p:pic>
      <p:sp>
        <p:nvSpPr>
          <p:cNvPr id="10" name="TextBox 9">
            <a:extLst>
              <a:ext uri="{FF2B5EF4-FFF2-40B4-BE49-F238E27FC236}">
                <a16:creationId xmlns:a16="http://schemas.microsoft.com/office/drawing/2014/main" id="{F68CFC32-462F-69C3-E35C-0C4EF22FC8E5}"/>
              </a:ext>
            </a:extLst>
          </p:cNvPr>
          <p:cNvSpPr txBox="1"/>
          <p:nvPr/>
        </p:nvSpPr>
        <p:spPr>
          <a:xfrm>
            <a:off x="4280355" y="1371600"/>
            <a:ext cx="4679795" cy="353943"/>
          </a:xfrm>
          <a:prstGeom prst="rect">
            <a:avLst/>
          </a:prstGeom>
          <a:noFill/>
        </p:spPr>
        <p:txBody>
          <a:bodyPr wrap="square" rtlCol="0">
            <a:spAutoFit/>
          </a:bodyPr>
          <a:lstStyle/>
          <a:p>
            <a:r>
              <a:rPr lang="en-US" b="1" i="1" dirty="0" err="1"/>
              <a:t>Vakcinācijas</a:t>
            </a:r>
            <a:r>
              <a:rPr lang="en-US" b="1" i="1" dirty="0"/>
              <a:t> </a:t>
            </a:r>
            <a:r>
              <a:rPr lang="en-US" b="1" i="1" dirty="0" err="1"/>
              <a:t>produktu</a:t>
            </a:r>
            <a:r>
              <a:rPr lang="en-US" b="1" i="1" dirty="0"/>
              <a:t> </a:t>
            </a:r>
            <a:r>
              <a:rPr lang="en-US" b="1" i="1" dirty="0" err="1"/>
              <a:t>krājumi</a:t>
            </a:r>
            <a:r>
              <a:rPr lang="en-US" b="1" i="1" dirty="0"/>
              <a:t> -&gt; </a:t>
            </a:r>
            <a:r>
              <a:rPr lang="en-US" b="1" i="1" dirty="0" err="1"/>
              <a:t>Atlasīt</a:t>
            </a:r>
            <a:r>
              <a:rPr lang="en-US" b="1" i="1" dirty="0"/>
              <a:t> -&gt; </a:t>
            </a:r>
            <a:r>
              <a:rPr lang="en-US" b="1" i="1" dirty="0" err="1"/>
              <a:t>Skatīt</a:t>
            </a:r>
            <a:endParaRPr lang="lv-LV" b="1" i="1" dirty="0"/>
          </a:p>
        </p:txBody>
      </p:sp>
    </p:spTree>
  </p:cSld>
  <p:clrMapOvr>
    <a:masterClrMapping/>
  </p:clrMapOvr>
</p:sld>
</file>

<file path=ppt/theme/theme1.xml><?xml version="1.0" encoding="utf-8"?>
<a:theme xmlns:a="http://schemas.openxmlformats.org/drawingml/2006/main" name="89_Prezentacija_templateLV">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itullapa_kontaktinformacija">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89_Prezentacija_templateLV</Template>
  <TotalTime>8021</TotalTime>
  <Words>847</Words>
  <Application>Microsoft Office PowerPoint</Application>
  <PresentationFormat>On-screen Show (4:3)</PresentationFormat>
  <Paragraphs>108</Paragraphs>
  <Slides>10</Slides>
  <Notes>10</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10</vt:i4>
      </vt:variant>
    </vt:vector>
  </HeadingPairs>
  <TitlesOfParts>
    <vt:vector size="18" baseType="lpstr">
      <vt:lpstr>Aptos</vt:lpstr>
      <vt:lpstr>Arial</vt:lpstr>
      <vt:lpstr>Calibri</vt:lpstr>
      <vt:lpstr>Courier New</vt:lpstr>
      <vt:lpstr>Times New Roman</vt:lpstr>
      <vt:lpstr>Verdana</vt:lpstr>
      <vt:lpstr>89_Prezentacija_templateLV</vt:lpstr>
      <vt:lpstr>Worksheet</vt:lpstr>
      <vt:lpstr>Rudens sezonas vakcinācijas aktualitātes</vt:lpstr>
      <vt:lpstr>Vakcīnas pret gripu 2024./2025. gada sezonai</vt:lpstr>
      <vt:lpstr>Pretgripas vakcīnu sadales modelis 2024./2025. gadam</vt:lpstr>
      <vt:lpstr>Modelis attēlo maksimāli iespējamo pretgripas vakcīnu devu skaitu, ko iestāde var saņemt 2024./2025. gada vakcinācijas sezonā </vt:lpstr>
      <vt:lpstr>Vakcīnas pret gripu pasūtīšana E-veselības portālā</vt:lpstr>
      <vt:lpstr>Aktivitātes 2024./2025. gada sezoani</vt:lpstr>
      <vt:lpstr>Pieejamās vakcīnas pret Covid-19 infekcijas slimību Latvijā</vt:lpstr>
      <vt:lpstr>Covid-19 vakcīnu pasūtījuma grafiks</vt:lpstr>
      <vt:lpstr>Vakcīnu atlikumi un norakstīšana</vt:lpstr>
      <vt:lpstr>Kontaktinformācija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Dagnija</dc:creator>
  <cp:lastModifiedBy>Linda Krauze</cp:lastModifiedBy>
  <cp:revision>481</cp:revision>
  <cp:lastPrinted>2018-11-06T09:24:06Z</cp:lastPrinted>
  <dcterms:created xsi:type="dcterms:W3CDTF">2014-11-20T14:46:47Z</dcterms:created>
  <dcterms:modified xsi:type="dcterms:W3CDTF">2024-08-29T12:06:13Z</dcterms:modified>
</cp:coreProperties>
</file>