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3C5_8958442.xml" ContentType="application/vnd.ms-powerpoint.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modernComment_3C4_BD70F0B0.xml" ContentType="application/vnd.ms-powerpoint.comment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omments/modernComment_3C6_1AEDA16B.xml" ContentType="application/vnd.ms-powerpoint.comments+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8" r:id="rId4"/>
  </p:sldMasterIdLst>
  <p:notesMasterIdLst>
    <p:notesMasterId r:id="rId25"/>
  </p:notesMasterIdLst>
  <p:sldIdLst>
    <p:sldId id="863" r:id="rId5"/>
    <p:sldId id="950" r:id="rId6"/>
    <p:sldId id="962" r:id="rId7"/>
    <p:sldId id="965" r:id="rId8"/>
    <p:sldId id="964" r:id="rId9"/>
    <p:sldId id="961" r:id="rId10"/>
    <p:sldId id="973" r:id="rId11"/>
    <p:sldId id="967" r:id="rId12"/>
    <p:sldId id="966" r:id="rId13"/>
    <p:sldId id="970" r:id="rId14"/>
    <p:sldId id="975" r:id="rId15"/>
    <p:sldId id="969" r:id="rId16"/>
    <p:sldId id="953" r:id="rId17"/>
    <p:sldId id="944" r:id="rId18"/>
    <p:sldId id="960" r:id="rId19"/>
    <p:sldId id="974" r:id="rId20"/>
    <p:sldId id="972" r:id="rId21"/>
    <p:sldId id="956" r:id="rId22"/>
    <p:sldId id="976" r:id="rId23"/>
    <p:sldId id="924" r:id="rId24"/>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850C806-7A3F-AF71-6D93-8EE44A790A09}" name="Daiga Jankova" initials="DJ" userId="S::daiga.jankova@vmnvd.gov.lv::f2235cc8-ca3b-485d-ae28-851a61e936bb" providerId="AD"/>
  <p188:author id="{DFE7B318-9BA3-CE7C-D4EA-02CF6EDA7164}" name="Inese Barinska" initials="" userId="S::Inese.Barinska@vmnvd.gov.lv::1814ff1c-5bb6-437f-8963-109b566fc328" providerId="AD"/>
  <p188:author id="{57FFD51F-FEDB-DAD3-F7CF-329BC662F35D}" name="Gundars Minalgo" initials="" userId="S::Gundars.Minalgo@vmnvd.gov.lv::229b8eac-1fab-4f06-baea-79680fffd00d" providerId="AD"/>
  <p188:author id="{84376123-153C-76F4-57A3-FF58E27936FB}" name="Nils Kolečis" initials="" userId="S::Nils.Kolecis@ldvc.lv::0dfddb5c-5069-4b7e-ae73-9edc0b36b671" providerId="AD"/>
  <p188:author id="{B0C5EB2F-82BC-7E72-586B-2EB21748A924}" name="Līga Gaigala" initials="LG" userId="S::liga.gaigala@vmnvd.gov.lv::2a1b2e31-660d-43f2-b8b4-16fee2936793" providerId="AD"/>
  <p188:author id="{29FDB531-C0C9-07D6-1AAB-D72038B163DE}" name="Aleksandra Kozlova" initials="AK" userId="S::aleksandra.kozlova@vmnvd.gov.lv::ec96137b-aa4d-401f-8df9-97e41fb33776" providerId="AD"/>
  <p188:author id="{516BD846-8018-5EA0-CFC9-B9CAD579DA11}" name="Irēna Vasiļjeva" initials="" userId="S::Irena.Vasiljeva@vmnvd.gov.lv::f5a5bf7b-f335-46c9-88a7-aebab2fe87fd" providerId="AD"/>
  <p188:author id="{E6441A4C-4E08-4B27-44B7-4AC735CCD5A2}" name="Guntars Pūle" initials="" userId="S::Guntars.Pule@vmnvd.gov.lv::d291ab78-f8fc-47ea-9f50-b7b72e6ebda9" providerId="AD"/>
  <p188:author id="{109C994F-B6A9-9061-AD3F-05B2EC05DD3C}" name="Nils Kolečis" initials="" userId="S::Nils.Kolecis@vmnvd.gov.lv::0dfddb5c-5069-4b7e-ae73-9edc0b36b671" providerId="AD"/>
  <p188:author id="{8400CA6C-650B-0ACC-C6C6-A52405863384}" name="Aleksandra Kozlova" initials="AK" userId="Aleksandra Kozlova" providerId="None"/>
  <p188:author id="{B31F6D75-3786-8D01-6837-BB2FEE022BCD}" name="Līga Gaigala" initials="" userId="S::Liga.Gaigala@vmnvd.gov.lv::2a1b2e31-660d-43f2-b8b4-16fee2936793" providerId="AD"/>
  <p188:author id="{7F106F97-1CE3-B227-491C-3AA32995AA2B}" name="Nils Kolečis" initials="NK" userId="S::nils.kolecis@vmnvd.gov.lv::0dfddb5c-5069-4b7e-ae73-9edc0b36b671" providerId="AD"/>
  <p188:author id="{8ED92F9B-8D49-AC93-9395-0A4A64F82F80}" name="Diāna Labane" initials="DL" userId="S::diana.labane@vmnvd.gov.lv::fc71e152-3403-47ac-b762-3559cafa5c45" providerId="AD"/>
  <p188:author id="{40FF8B9E-534B-A54F-D22A-85CA3DC31F3F}" name="Gundars Minalgo" initials="GM" userId="S::gundars.minalgo@vmnvd.gov.lv::229b8eac-1fab-4f06-baea-79680fffd00d" providerId="AD"/>
  <p188:author id="{E56D13B2-396C-F82A-6429-E852F64CA30D}" name="Diāna Labane" initials="" userId="S::Diana.Labane@vmnvd.gov.lv::fc71e152-3403-47ac-b762-3559cafa5c45" providerId="AD"/>
  <p188:author id="{05C3B7DC-9DB9-5075-95C1-4C164B4DB3DE}" name="Andris Melnis" initials="" userId="S::Andris.Melnis@vmnvd.gov.lv::2af59bf9-5b22-4986-9968-2660bb72a0e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17571C-F51D-1792-C107-F7D92FDC023D}" v="37" dt="2025-01-15T09:13:15.192"/>
    <p1510:client id="{0E1D8A19-94BB-F6E8-8D43-C7EE7F46854B}" v="685" dt="2025-01-15T13:51:32.225"/>
    <p1510:client id="{51EAE140-C9EB-8595-F6F9-FC6FC84E489F}" v="414" dt="2025-01-15T12:52:47.925"/>
    <p1510:client id="{5374C7A3-3D00-F352-EF45-7490B006463C}" v="4" dt="2025-01-15T10:48:52.522"/>
    <p1510:client id="{63EC2B35-FF98-D094-E11F-3D3374D5E09B}" v="1215" dt="2025-01-15T22:57:44.117"/>
    <p1510:client id="{70D758E7-369D-4611-915E-E4A5E6FFA156}" v="550" dt="2025-01-16T08:10:18.686"/>
    <p1510:client id="{81641339-F0A1-4218-B62F-C6AB3FE30579}" v="2852" dt="2025-01-16T07:14:12.195"/>
    <p1510:client id="{8B3BCFAA-B747-431E-B9D9-4FD8A01846EB}" v="434" dt="2025-01-16T07:47:11.636"/>
    <p1510:client id="{96D34A08-F2C5-86D3-F5E0-579928D3678F}" v="124" dt="2025-01-15T14:44:22.5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ese Barinska" userId="S::inese.barinska@vmnvd.gov.lv::1814ff1c-5bb6-437f-8963-109b566fc328" providerId="AD" clId="Web-{7F7B365F-6E56-F3A1-6256-1E185852B1C2}"/>
    <pc:docChg chg="addSld delSld modSld">
      <pc:chgData name="Inese Barinska" userId="S::inese.barinska@vmnvd.gov.lv::1814ff1c-5bb6-437f-8963-109b566fc328" providerId="AD" clId="Web-{7F7B365F-6E56-F3A1-6256-1E185852B1C2}" dt="2024-11-21T12:01:48.922" v="1595" actId="1076"/>
      <pc:docMkLst>
        <pc:docMk/>
      </pc:docMkLst>
      <pc:sldChg chg="modSp">
        <pc:chgData name="Inese Barinska" userId="S::inese.barinska@vmnvd.gov.lv::1814ff1c-5bb6-437f-8963-109b566fc328" providerId="AD" clId="Web-{7F7B365F-6E56-F3A1-6256-1E185852B1C2}" dt="2024-11-21T08:26:40.515" v="751" actId="20577"/>
        <pc:sldMkLst>
          <pc:docMk/>
          <pc:sldMk cId="1146422039" sldId="947"/>
        </pc:sldMkLst>
      </pc:sldChg>
      <pc:sldChg chg="modSp">
        <pc:chgData name="Inese Barinska" userId="S::inese.barinska@vmnvd.gov.lv::1814ff1c-5bb6-437f-8963-109b566fc328" providerId="AD" clId="Web-{7F7B365F-6E56-F3A1-6256-1E185852B1C2}" dt="2024-11-21T11:05:44.837" v="1581" actId="1076"/>
        <pc:sldMkLst>
          <pc:docMk/>
          <pc:sldMk cId="164215738" sldId="952"/>
        </pc:sldMkLst>
      </pc:sldChg>
      <pc:sldChg chg="delSp modSp add replId">
        <pc:chgData name="Inese Barinska" userId="S::inese.barinska@vmnvd.gov.lv::1814ff1c-5bb6-437f-8963-109b566fc328" providerId="AD" clId="Web-{7F7B365F-6E56-F3A1-6256-1E185852B1C2}" dt="2024-11-21T11:05:26.884" v="1580" actId="1076"/>
        <pc:sldMkLst>
          <pc:docMk/>
          <pc:sldMk cId="3755752533" sldId="963"/>
        </pc:sldMkLst>
      </pc:sldChg>
      <pc:sldChg chg="addSp delSp modSp new del">
        <pc:chgData name="Inese Barinska" userId="S::inese.barinska@vmnvd.gov.lv::1814ff1c-5bb6-437f-8963-109b566fc328" providerId="AD" clId="Web-{7F7B365F-6E56-F3A1-6256-1E185852B1C2}" dt="2024-11-21T12:01:37.344" v="1594"/>
        <pc:sldMkLst>
          <pc:docMk/>
          <pc:sldMk cId="2225784244" sldId="964"/>
        </pc:sldMkLst>
      </pc:sldChg>
      <pc:sldChg chg="addSp delSp modSp add replId">
        <pc:chgData name="Inese Barinska" userId="S::inese.barinska@vmnvd.gov.lv::1814ff1c-5bb6-437f-8963-109b566fc328" providerId="AD" clId="Web-{7F7B365F-6E56-F3A1-6256-1E185852B1C2}" dt="2024-11-21T12:01:48.922" v="1595" actId="1076"/>
        <pc:sldMkLst>
          <pc:docMk/>
          <pc:sldMk cId="4239645688" sldId="965"/>
        </pc:sldMkLst>
      </pc:sldChg>
    </pc:docChg>
  </pc:docChgLst>
  <pc:docChgLst>
    <pc:chgData name="Andris Melnis" userId="S::andris.melnis@vmnvd.gov.lv::2af59bf9-5b22-4986-9968-2660bb72a0ed" providerId="AD" clId="Web-{D3915575-B648-BE02-D8D0-4EC5681FD5D0}"/>
    <pc:docChg chg="modSld">
      <pc:chgData name="Andris Melnis" userId="S::andris.melnis@vmnvd.gov.lv::2af59bf9-5b22-4986-9968-2660bb72a0ed" providerId="AD" clId="Web-{D3915575-B648-BE02-D8D0-4EC5681FD5D0}" dt="2024-11-22T05:59:01.915" v="158" actId="20577"/>
      <pc:docMkLst>
        <pc:docMk/>
      </pc:docMkLst>
      <pc:sldChg chg="modSp modCm">
        <pc:chgData name="Andris Melnis" userId="S::andris.melnis@vmnvd.gov.lv::2af59bf9-5b22-4986-9968-2660bb72a0ed" providerId="AD" clId="Web-{D3915575-B648-BE02-D8D0-4EC5681FD5D0}" dt="2024-11-22T05:59:01.915" v="158" actId="20577"/>
        <pc:sldMkLst>
          <pc:docMk/>
          <pc:sldMk cId="2548855754" sldId="956"/>
        </pc:sldMkLst>
        <pc:extLst>
          <p:ext xmlns:p="http://schemas.openxmlformats.org/presentationml/2006/main" uri="{D6D511B9-2390-475A-947B-AFAB55BFBCF1}">
            <pc226:cmChg xmlns:pc226="http://schemas.microsoft.com/office/powerpoint/2022/06/main/command" chg="mod">
              <pc226:chgData name="Andris Melnis" userId="S::andris.melnis@vmnvd.gov.lv::2af59bf9-5b22-4986-9968-2660bb72a0ed" providerId="AD" clId="Web-{D3915575-B648-BE02-D8D0-4EC5681FD5D0}" dt="2024-11-22T05:59:01.915" v="158" actId="20577"/>
              <pc2:cmMkLst xmlns:pc2="http://schemas.microsoft.com/office/powerpoint/2019/9/main/command">
                <pc:docMk/>
                <pc:sldMk cId="2548855754" sldId="956"/>
                <pc2:cmMk id="{9135B0C0-264B-4019-A4D3-E523D64A7277}"/>
              </pc2:cmMkLst>
            </pc226:cmChg>
          </p:ext>
        </pc:extLst>
      </pc:sldChg>
    </pc:docChg>
  </pc:docChgLst>
  <pc:docChgLst>
    <pc:chgData name="Aleksandra Kozlova" userId="S::aleksandra.kozlova@vmnvd.gov.lv::ec96137b-aa4d-401f-8df9-97e41fb33776" providerId="AD" clId="Web-{0F9923BD-F6EC-3CF6-0A33-F6457176F193}"/>
    <pc:docChg chg="mod modSld">
      <pc:chgData name="Aleksandra Kozlova" userId="S::aleksandra.kozlova@vmnvd.gov.lv::ec96137b-aa4d-401f-8df9-97e41fb33776" providerId="AD" clId="Web-{0F9923BD-F6EC-3CF6-0A33-F6457176F193}" dt="2025-01-14T13:35:44.116" v="12" actId="14100"/>
      <pc:docMkLst>
        <pc:docMk/>
      </pc:docMkLst>
      <pc:sldChg chg="delSp modSp">
        <pc:chgData name="Aleksandra Kozlova" userId="S::aleksandra.kozlova@vmnvd.gov.lv::ec96137b-aa4d-401f-8df9-97e41fb33776" providerId="AD" clId="Web-{0F9923BD-F6EC-3CF6-0A33-F6457176F193}" dt="2025-01-14T13:35:44.116" v="12" actId="14100"/>
        <pc:sldMkLst>
          <pc:docMk/>
          <pc:sldMk cId="4233139085" sldId="961"/>
        </pc:sldMkLst>
        <pc:spChg chg="mod">
          <ac:chgData name="Aleksandra Kozlova" userId="S::aleksandra.kozlova@vmnvd.gov.lv::ec96137b-aa4d-401f-8df9-97e41fb33776" providerId="AD" clId="Web-{0F9923BD-F6EC-3CF6-0A33-F6457176F193}" dt="2025-01-14T13:35:44.116" v="12" actId="14100"/>
          <ac:spMkLst>
            <pc:docMk/>
            <pc:sldMk cId="4233139085" sldId="961"/>
            <ac:spMk id="9" creationId="{C99A77AF-3E12-FC7B-F1C3-466EDBD6654F}"/>
          </ac:spMkLst>
        </pc:spChg>
        <pc:picChg chg="mod">
          <ac:chgData name="Aleksandra Kozlova" userId="S::aleksandra.kozlova@vmnvd.gov.lv::ec96137b-aa4d-401f-8df9-97e41fb33776" providerId="AD" clId="Web-{0F9923BD-F6EC-3CF6-0A33-F6457176F193}" dt="2025-01-14T13:34:42.520" v="4" actId="1076"/>
          <ac:picMkLst>
            <pc:docMk/>
            <pc:sldMk cId="4233139085" sldId="961"/>
            <ac:picMk id="7" creationId="{CF60C292-A0D2-FAF1-4C96-CA704CEE24B2}"/>
          </ac:picMkLst>
        </pc:picChg>
      </pc:sldChg>
    </pc:docChg>
  </pc:docChgLst>
  <pc:docChgLst>
    <pc:chgData name="Aleksandra Kozlova" userId="ec96137b-aa4d-401f-8df9-97e41fb33776" providerId="ADAL" clId="{6512FCD9-5FC5-419D-99E6-9422C0C2FF26}"/>
    <pc:docChg chg="undo custSel addSld delSld modSld">
      <pc:chgData name="Aleksandra Kozlova" userId="ec96137b-aa4d-401f-8df9-97e41fb33776" providerId="ADAL" clId="{6512FCD9-5FC5-419D-99E6-9422C0C2FF26}" dt="2024-08-30T07:54:33.078" v="2057" actId="2711"/>
      <pc:docMkLst>
        <pc:docMk/>
      </pc:docMkLst>
      <pc:sldChg chg="addSp delSp modSp mod">
        <pc:chgData name="Aleksandra Kozlova" userId="ec96137b-aa4d-401f-8df9-97e41fb33776" providerId="ADAL" clId="{6512FCD9-5FC5-419D-99E6-9422C0C2FF26}" dt="2024-08-30T05:36:25.221" v="2046" actId="478"/>
        <pc:sldMkLst>
          <pc:docMk/>
          <pc:sldMk cId="913945518" sldId="863"/>
        </pc:sldMkLst>
      </pc:sldChg>
      <pc:sldChg chg="addSp delSp modSp mod">
        <pc:chgData name="Aleksandra Kozlova" userId="ec96137b-aa4d-401f-8df9-97e41fb33776" providerId="ADAL" clId="{6512FCD9-5FC5-419D-99E6-9422C0C2FF26}" dt="2024-08-27T07:52:28.700" v="855" actId="2711"/>
        <pc:sldMkLst>
          <pc:docMk/>
          <pc:sldMk cId="1143227955" sldId="904"/>
        </pc:sldMkLst>
      </pc:sldChg>
      <pc:sldChg chg="addSp delSp modSp mod">
        <pc:chgData name="Aleksandra Kozlova" userId="ec96137b-aa4d-401f-8df9-97e41fb33776" providerId="ADAL" clId="{6512FCD9-5FC5-419D-99E6-9422C0C2FF26}" dt="2024-08-27T07:53:23.913" v="865" actId="1076"/>
        <pc:sldMkLst>
          <pc:docMk/>
          <pc:sldMk cId="2257681298" sldId="943"/>
        </pc:sldMkLst>
      </pc:sldChg>
      <pc:sldChg chg="addSp modSp mod">
        <pc:chgData name="Aleksandra Kozlova" userId="ec96137b-aa4d-401f-8df9-97e41fb33776" providerId="ADAL" clId="{6512FCD9-5FC5-419D-99E6-9422C0C2FF26}" dt="2024-08-29T09:51:29.089" v="1924" actId="404"/>
        <pc:sldMkLst>
          <pc:docMk/>
          <pc:sldMk cId="3666387174" sldId="944"/>
        </pc:sldMkLst>
      </pc:sldChg>
      <pc:sldChg chg="addSp modSp mod">
        <pc:chgData name="Aleksandra Kozlova" userId="ec96137b-aa4d-401f-8df9-97e41fb33776" providerId="ADAL" clId="{6512FCD9-5FC5-419D-99E6-9422C0C2FF26}" dt="2024-08-29T09:51:17.101" v="1920" actId="1076"/>
        <pc:sldMkLst>
          <pc:docMk/>
          <pc:sldMk cId="396634726" sldId="945"/>
        </pc:sldMkLst>
      </pc:sldChg>
      <pc:sldChg chg="addSp delSp modSp mod modCm">
        <pc:chgData name="Aleksandra Kozlova" userId="ec96137b-aa4d-401f-8df9-97e41fb33776" providerId="ADAL" clId="{6512FCD9-5FC5-419D-99E6-9422C0C2FF26}" dt="2024-08-29T09:51:54.012" v="1925" actId="313"/>
        <pc:sldMkLst>
          <pc:docMk/>
          <pc:sldMk cId="1146422039" sldId="947"/>
        </pc:sldMkLst>
        <pc:extLst>
          <p:ext xmlns:p="http://schemas.openxmlformats.org/presentationml/2006/main" uri="{D6D511B9-2390-475A-947B-AFAB55BFBCF1}">
            <pc226:cmChg xmlns:pc226="http://schemas.microsoft.com/office/powerpoint/2022/06/main/command" chg="mod">
              <pc226:chgData name="Aleksandra Kozlova" userId="ec96137b-aa4d-401f-8df9-97e41fb33776" providerId="ADAL" clId="{6512FCD9-5FC5-419D-99E6-9422C0C2FF26}" dt="2024-08-27T08:02:21.214" v="1145" actId="20577"/>
              <pc2:cmMkLst xmlns:pc2="http://schemas.microsoft.com/office/powerpoint/2019/9/main/command">
                <pc:docMk/>
                <pc:sldMk cId="1146422039" sldId="947"/>
                <pc2:cmMk id="{5B413A24-EF23-43AE-AAFF-5D3E5D57A800}"/>
              </pc2:cmMkLst>
            </pc226:cmChg>
          </p:ext>
        </pc:extLst>
      </pc:sldChg>
      <pc:sldChg chg="del">
        <pc:chgData name="Aleksandra Kozlova" userId="ec96137b-aa4d-401f-8df9-97e41fb33776" providerId="ADAL" clId="{6512FCD9-5FC5-419D-99E6-9422C0C2FF26}" dt="2024-08-29T14:15:43.472" v="1943" actId="47"/>
        <pc:sldMkLst>
          <pc:docMk/>
          <pc:sldMk cId="1619067661" sldId="948"/>
        </pc:sldMkLst>
      </pc:sldChg>
      <pc:sldChg chg="modSp add mod">
        <pc:chgData name="Aleksandra Kozlova" userId="ec96137b-aa4d-401f-8df9-97e41fb33776" providerId="ADAL" clId="{6512FCD9-5FC5-419D-99E6-9422C0C2FF26}" dt="2024-08-30T07:54:33.078" v="2057" actId="2711"/>
        <pc:sldMkLst>
          <pc:docMk/>
          <pc:sldMk cId="2180946231" sldId="949"/>
        </pc:sldMkLst>
      </pc:sldChg>
      <pc:sldChg chg="modSp mod">
        <pc:chgData name="Aleksandra Kozlova" userId="ec96137b-aa4d-401f-8df9-97e41fb33776" providerId="ADAL" clId="{6512FCD9-5FC5-419D-99E6-9422C0C2FF26}" dt="2024-08-29T09:52:17.468" v="1942"/>
        <pc:sldMkLst>
          <pc:docMk/>
          <pc:sldMk cId="18624954" sldId="950"/>
        </pc:sldMkLst>
      </pc:sldChg>
      <pc:sldChg chg="addSp modSp mod">
        <pc:chgData name="Aleksandra Kozlova" userId="ec96137b-aa4d-401f-8df9-97e41fb33776" providerId="ADAL" clId="{6512FCD9-5FC5-419D-99E6-9422C0C2FF26}" dt="2024-08-30T07:54:15.723" v="2053" actId="108"/>
        <pc:sldMkLst>
          <pc:docMk/>
          <pc:sldMk cId="3634576781" sldId="951"/>
        </pc:sldMkLst>
      </pc:sldChg>
      <pc:sldChg chg="addSp delSp modSp mod">
        <pc:chgData name="Aleksandra Kozlova" userId="ec96137b-aa4d-401f-8df9-97e41fb33776" providerId="ADAL" clId="{6512FCD9-5FC5-419D-99E6-9422C0C2FF26}" dt="2024-08-29T09:51:57.215" v="1926" actId="313"/>
        <pc:sldMkLst>
          <pc:docMk/>
          <pc:sldMk cId="164215738" sldId="952"/>
        </pc:sldMkLst>
      </pc:sldChg>
      <pc:sldChg chg="addSp delSp modSp mod">
        <pc:chgData name="Aleksandra Kozlova" userId="ec96137b-aa4d-401f-8df9-97e41fb33776" providerId="ADAL" clId="{6512FCD9-5FC5-419D-99E6-9422C0C2FF26}" dt="2024-08-30T05:36:02.278" v="2045" actId="20577"/>
        <pc:sldMkLst>
          <pc:docMk/>
          <pc:sldMk cId="347645772" sldId="953"/>
        </pc:sldMkLst>
      </pc:sldChg>
      <pc:sldChg chg="addSp delSp modSp mod">
        <pc:chgData name="Aleksandra Kozlova" userId="ec96137b-aa4d-401f-8df9-97e41fb33776" providerId="ADAL" clId="{6512FCD9-5FC5-419D-99E6-9422C0C2FF26}" dt="2024-08-27T07:57:09.070" v="902" actId="14100"/>
        <pc:sldMkLst>
          <pc:docMk/>
          <pc:sldMk cId="2894427100" sldId="954"/>
        </pc:sldMkLst>
      </pc:sldChg>
      <pc:sldChg chg="addSp delSp modSp add mod">
        <pc:chgData name="Aleksandra Kozlova" userId="ec96137b-aa4d-401f-8df9-97e41fb33776" providerId="ADAL" clId="{6512FCD9-5FC5-419D-99E6-9422C0C2FF26}" dt="2024-08-29T09:49:15.354" v="1805" actId="20577"/>
        <pc:sldMkLst>
          <pc:docMk/>
          <pc:sldMk cId="2189169750" sldId="955"/>
        </pc:sldMkLst>
      </pc:sldChg>
      <pc:sldChg chg="add del">
        <pc:chgData name="Aleksandra Kozlova" userId="ec96137b-aa4d-401f-8df9-97e41fb33776" providerId="ADAL" clId="{6512FCD9-5FC5-419D-99E6-9422C0C2FF26}" dt="2024-08-27T07:52:11.366" v="851"/>
        <pc:sldMkLst>
          <pc:docMk/>
          <pc:sldMk cId="329908897" sldId="956"/>
        </pc:sldMkLst>
      </pc:sldChg>
    </pc:docChg>
  </pc:docChgLst>
  <pc:docChgLst>
    <pc:chgData name="Aleksandra Kozlova" userId="S::aleksandra.kozlova@vmnvd.gov.lv::ec96137b-aa4d-401f-8df9-97e41fb33776" providerId="AD" clId="Web-{30BEB07D-AB30-06A5-12D0-5D00FB399ADE}"/>
    <pc:docChg chg="modSld">
      <pc:chgData name="Aleksandra Kozlova" userId="S::aleksandra.kozlova@vmnvd.gov.lv::ec96137b-aa4d-401f-8df9-97e41fb33776" providerId="AD" clId="Web-{30BEB07D-AB30-06A5-12D0-5D00FB399ADE}" dt="2025-01-14T11:40:29.216" v="164" actId="20577"/>
      <pc:docMkLst>
        <pc:docMk/>
      </pc:docMkLst>
      <pc:sldChg chg="addSp delSp modSp">
        <pc:chgData name="Aleksandra Kozlova" userId="S::aleksandra.kozlova@vmnvd.gov.lv::ec96137b-aa4d-401f-8df9-97e41fb33776" providerId="AD" clId="Web-{30BEB07D-AB30-06A5-12D0-5D00FB399ADE}" dt="2025-01-14T11:40:29.216" v="164" actId="20577"/>
        <pc:sldMkLst>
          <pc:docMk/>
          <pc:sldMk cId="347645772" sldId="953"/>
        </pc:sldMkLst>
        <pc:spChg chg="mod">
          <ac:chgData name="Aleksandra Kozlova" userId="S::aleksandra.kozlova@vmnvd.gov.lv::ec96137b-aa4d-401f-8df9-97e41fb33776" providerId="AD" clId="Web-{30BEB07D-AB30-06A5-12D0-5D00FB399ADE}" dt="2025-01-14T11:32:30.919" v="42" actId="1076"/>
          <ac:spMkLst>
            <pc:docMk/>
            <pc:sldMk cId="347645772" sldId="953"/>
            <ac:spMk id="4" creationId="{F43D648D-9CD4-5AEC-CEE4-EA8D0CB4470E}"/>
          </ac:spMkLst>
        </pc:spChg>
        <pc:spChg chg="mod">
          <ac:chgData name="Aleksandra Kozlova" userId="S::aleksandra.kozlova@vmnvd.gov.lv::ec96137b-aa4d-401f-8df9-97e41fb33776" providerId="AD" clId="Web-{30BEB07D-AB30-06A5-12D0-5D00FB399ADE}" dt="2025-01-14T11:31:50.527" v="22" actId="1076"/>
          <ac:spMkLst>
            <pc:docMk/>
            <pc:sldMk cId="347645772" sldId="953"/>
            <ac:spMk id="11" creationId="{F7AF93E5-C3E2-6098-F316-6331D844FEA1}"/>
          </ac:spMkLst>
        </pc:spChg>
        <pc:spChg chg="add mod">
          <ac:chgData name="Aleksandra Kozlova" userId="S::aleksandra.kozlova@vmnvd.gov.lv::ec96137b-aa4d-401f-8df9-97e41fb33776" providerId="AD" clId="Web-{30BEB07D-AB30-06A5-12D0-5D00FB399ADE}" dt="2025-01-14T11:32:38.435" v="43" actId="1076"/>
          <ac:spMkLst>
            <pc:docMk/>
            <pc:sldMk cId="347645772" sldId="953"/>
            <ac:spMk id="30" creationId="{214C26D7-0180-C9C8-5059-34DED3FC83BC}"/>
          </ac:spMkLst>
        </pc:spChg>
        <pc:spChg chg="add mod">
          <ac:chgData name="Aleksandra Kozlova" userId="S::aleksandra.kozlova@vmnvd.gov.lv::ec96137b-aa4d-401f-8df9-97e41fb33776" providerId="AD" clId="Web-{30BEB07D-AB30-06A5-12D0-5D00FB399ADE}" dt="2025-01-14T11:33:36.499" v="62" actId="20577"/>
          <ac:spMkLst>
            <pc:docMk/>
            <pc:sldMk cId="347645772" sldId="953"/>
            <ac:spMk id="42" creationId="{F77C34AC-EFE2-461E-FF7C-625CB628C06B}"/>
          </ac:spMkLst>
        </pc:spChg>
        <pc:spChg chg="mod">
          <ac:chgData name="Aleksandra Kozlova" userId="S::aleksandra.kozlova@vmnvd.gov.lv::ec96137b-aa4d-401f-8df9-97e41fb33776" providerId="AD" clId="Web-{30BEB07D-AB30-06A5-12D0-5D00FB399ADE}" dt="2025-01-14T11:31:21.167" v="17" actId="1076"/>
          <ac:spMkLst>
            <pc:docMk/>
            <pc:sldMk cId="347645772" sldId="953"/>
            <ac:spMk id="49" creationId="{BBD8B7E8-4DB7-E33C-FE3A-F2D9E0BFF200}"/>
          </ac:spMkLst>
        </pc:spChg>
        <pc:graphicFrameChg chg="mod">
          <ac:chgData name="Aleksandra Kozlova" userId="S::aleksandra.kozlova@vmnvd.gov.lv::ec96137b-aa4d-401f-8df9-97e41fb33776" providerId="AD" clId="Web-{30BEB07D-AB30-06A5-12D0-5D00FB399ADE}" dt="2025-01-14T11:31:44.480" v="21" actId="1076"/>
          <ac:graphicFrameMkLst>
            <pc:docMk/>
            <pc:sldMk cId="347645772" sldId="953"/>
            <ac:graphicFrameMk id="2" creationId="{E3E0DCAE-5D8B-C85F-A513-4D4EBBEB408D}"/>
          </ac:graphicFrameMkLst>
        </pc:graphicFrameChg>
        <pc:graphicFrameChg chg="add mod modGraphic">
          <ac:chgData name="Aleksandra Kozlova" userId="S::aleksandra.kozlova@vmnvd.gov.lv::ec96137b-aa4d-401f-8df9-97e41fb33776" providerId="AD" clId="Web-{30BEB07D-AB30-06A5-12D0-5D00FB399ADE}" dt="2025-01-14T11:40:29.216" v="164" actId="20577"/>
          <ac:graphicFrameMkLst>
            <pc:docMk/>
            <pc:sldMk cId="347645772" sldId="953"/>
            <ac:graphicFrameMk id="43" creationId="{225DFD5E-E216-FA81-7EA7-78249FE95719}"/>
          </ac:graphicFrameMkLst>
        </pc:graphicFrameChg>
      </pc:sldChg>
    </pc:docChg>
  </pc:docChgLst>
  <pc:docChgLst>
    <pc:chgData name="Līga Gaigala" userId="S::liga.gaigala@vmnvd.gov.lv::2a1b2e31-660d-43f2-b8b4-16fee2936793" providerId="AD" clId="Web-{48305542-A1E5-4CF3-F2E9-6DA8CDAB7022}"/>
    <pc:docChg chg="mod addSld delSld modSld">
      <pc:chgData name="Līga Gaigala" userId="S::liga.gaigala@vmnvd.gov.lv::2a1b2e31-660d-43f2-b8b4-16fee2936793" providerId="AD" clId="Web-{48305542-A1E5-4CF3-F2E9-6DA8CDAB7022}" dt="2024-11-21T07:08:10.886" v="34" actId="14100"/>
      <pc:docMkLst>
        <pc:docMk/>
      </pc:docMkLst>
      <pc:sldChg chg="addSp delSp modSp">
        <pc:chgData name="Līga Gaigala" userId="S::liga.gaigala@vmnvd.gov.lv::2a1b2e31-660d-43f2-b8b4-16fee2936793" providerId="AD" clId="Web-{48305542-A1E5-4CF3-F2E9-6DA8CDAB7022}" dt="2024-11-21T07:07:17.307" v="23"/>
        <pc:sldMkLst>
          <pc:docMk/>
          <pc:sldMk cId="396634726" sldId="945"/>
        </pc:sldMkLst>
      </pc:sldChg>
      <pc:sldChg chg="new del">
        <pc:chgData name="Līga Gaigala" userId="S::liga.gaigala@vmnvd.gov.lv::2a1b2e31-660d-43f2-b8b4-16fee2936793" providerId="AD" clId="Web-{48305542-A1E5-4CF3-F2E9-6DA8CDAB7022}" dt="2024-11-21T06:56:46.401" v="3"/>
        <pc:sldMkLst>
          <pc:docMk/>
          <pc:sldMk cId="340489878" sldId="957"/>
        </pc:sldMkLst>
      </pc:sldChg>
      <pc:sldChg chg="addSp delSp modSp add">
        <pc:chgData name="Līga Gaigala" userId="S::liga.gaigala@vmnvd.gov.lv::2a1b2e31-660d-43f2-b8b4-16fee2936793" providerId="AD" clId="Web-{48305542-A1E5-4CF3-F2E9-6DA8CDAB7022}" dt="2024-11-21T06:59:07.920" v="13"/>
        <pc:sldMkLst>
          <pc:docMk/>
          <pc:sldMk cId="959955962" sldId="958"/>
        </pc:sldMkLst>
      </pc:sldChg>
      <pc:sldChg chg="addSp delSp modSp new">
        <pc:chgData name="Līga Gaigala" userId="S::liga.gaigala@vmnvd.gov.lv::2a1b2e31-660d-43f2-b8b4-16fee2936793" providerId="AD" clId="Web-{48305542-A1E5-4CF3-F2E9-6DA8CDAB7022}" dt="2024-11-21T07:08:10.886" v="34" actId="14100"/>
        <pc:sldMkLst>
          <pc:docMk/>
          <pc:sldMk cId="687717580" sldId="959"/>
        </pc:sldMkLst>
      </pc:sldChg>
      <pc:sldChg chg="modSp add del">
        <pc:chgData name="Līga Gaigala" userId="S::liga.gaigala@vmnvd.gov.lv::2a1b2e31-660d-43f2-b8b4-16fee2936793" providerId="AD" clId="Web-{48305542-A1E5-4CF3-F2E9-6DA8CDAB7022}" dt="2024-11-21T07:06:42.743" v="20"/>
        <pc:sldMkLst>
          <pc:docMk/>
          <pc:sldMk cId="2706154862" sldId="959"/>
        </pc:sldMkLst>
      </pc:sldChg>
      <pc:sldMasterChg chg="addSldLayout delSldLayout">
        <pc:chgData name="Līga Gaigala" userId="S::liga.gaigala@vmnvd.gov.lv::2a1b2e31-660d-43f2-b8b4-16fee2936793" providerId="AD" clId="Web-{48305542-A1E5-4CF3-F2E9-6DA8CDAB7022}" dt="2024-11-21T07:06:12.321" v="16"/>
        <pc:sldMasterMkLst>
          <pc:docMk/>
          <pc:sldMasterMk cId="4199638847" sldId="2147484108"/>
        </pc:sldMasterMkLst>
        <pc:sldLayoutChg chg="add">
          <pc:chgData name="Līga Gaigala" userId="S::liga.gaigala@vmnvd.gov.lv::2a1b2e31-660d-43f2-b8b4-16fee2936793" providerId="AD" clId="Web-{48305542-A1E5-4CF3-F2E9-6DA8CDAB7022}" dt="2024-11-21T06:56:40.885" v="2"/>
          <pc:sldLayoutMkLst>
            <pc:docMk/>
            <pc:sldMasterMk cId="4199638847" sldId="2147484108"/>
            <pc:sldLayoutMk cId="3354016830" sldId="2147483663"/>
          </pc:sldLayoutMkLst>
        </pc:sldLayoutChg>
        <pc:sldLayoutChg chg="add">
          <pc:chgData name="Līga Gaigala" userId="S::liga.gaigala@vmnvd.gov.lv::2a1b2e31-660d-43f2-b8b4-16fee2936793" providerId="AD" clId="Web-{48305542-A1E5-4CF3-F2E9-6DA8CDAB7022}" dt="2024-11-21T07:06:12.321" v="16"/>
          <pc:sldLayoutMkLst>
            <pc:docMk/>
            <pc:sldMasterMk cId="4199638847" sldId="2147484108"/>
            <pc:sldLayoutMk cId="2846687598" sldId="2147483664"/>
          </pc:sldLayoutMkLst>
        </pc:sldLayoutChg>
        <pc:sldLayoutChg chg="add del">
          <pc:chgData name="Līga Gaigala" userId="S::liga.gaigala@vmnvd.gov.lv::2a1b2e31-660d-43f2-b8b4-16fee2936793" providerId="AD" clId="Web-{48305542-A1E5-4CF3-F2E9-6DA8CDAB7022}" dt="2024-11-21T07:05:48.852" v="15"/>
          <pc:sldLayoutMkLst>
            <pc:docMk/>
            <pc:sldMasterMk cId="4199638847" sldId="2147484108"/>
            <pc:sldLayoutMk cId="3879552635" sldId="2147483664"/>
          </pc:sldLayoutMkLst>
        </pc:sldLayoutChg>
      </pc:sldMasterChg>
    </pc:docChg>
  </pc:docChgLst>
  <pc:docChgLst>
    <pc:chgData name="Nils Kolečis" userId="0dfddb5c-5069-4b7e-ae73-9edc0b36b671" providerId="ADAL" clId="{4C03BD6B-DE14-41FF-892F-7BDFA2067F38}"/>
    <pc:docChg chg="undo custSel modSld">
      <pc:chgData name="Nils Kolečis" userId="0dfddb5c-5069-4b7e-ae73-9edc0b36b671" providerId="ADAL" clId="{4C03BD6B-DE14-41FF-892F-7BDFA2067F38}" dt="2024-08-27T11:41:40.300" v="501" actId="1038"/>
      <pc:docMkLst>
        <pc:docMk/>
      </pc:docMkLst>
      <pc:sldChg chg="modSp mod">
        <pc:chgData name="Nils Kolečis" userId="0dfddb5c-5069-4b7e-ae73-9edc0b36b671" providerId="ADAL" clId="{4C03BD6B-DE14-41FF-892F-7BDFA2067F38}" dt="2024-08-27T11:06:42.398" v="379" actId="20577"/>
        <pc:sldMkLst>
          <pc:docMk/>
          <pc:sldMk cId="2257681298" sldId="943"/>
        </pc:sldMkLst>
      </pc:sldChg>
      <pc:sldChg chg="addSp delSp modSp mod">
        <pc:chgData name="Nils Kolečis" userId="0dfddb5c-5069-4b7e-ae73-9edc0b36b671" providerId="ADAL" clId="{4C03BD6B-DE14-41FF-892F-7BDFA2067F38}" dt="2024-08-27T11:17:36.075" v="421" actId="20577"/>
        <pc:sldMkLst>
          <pc:docMk/>
          <pc:sldMk cId="3666387174" sldId="944"/>
        </pc:sldMkLst>
      </pc:sldChg>
      <pc:sldChg chg="addSp delSp modSp mod">
        <pc:chgData name="Nils Kolečis" userId="0dfddb5c-5069-4b7e-ae73-9edc0b36b671" providerId="ADAL" clId="{4C03BD6B-DE14-41FF-892F-7BDFA2067F38}" dt="2024-08-27T11:41:40.300" v="501" actId="1038"/>
        <pc:sldMkLst>
          <pc:docMk/>
          <pc:sldMk cId="396634726" sldId="945"/>
        </pc:sldMkLst>
      </pc:sldChg>
    </pc:docChg>
  </pc:docChgLst>
  <pc:docChgLst>
    <pc:chgData name="Irēna Vasiļjeva" userId="S::irena.vasiljeva@vmnvd.gov.lv::f5a5bf7b-f335-46c9-88a7-aebab2fe87fd" providerId="AD" clId="Web-{27EBEF1D-0787-5E99-1A0B-FAC730EACE7A}"/>
    <pc:docChg chg="delSld modSld">
      <pc:chgData name="Irēna Vasiļjeva" userId="S::irena.vasiljeva@vmnvd.gov.lv::f5a5bf7b-f335-46c9-88a7-aebab2fe87fd" providerId="AD" clId="Web-{27EBEF1D-0787-5E99-1A0B-FAC730EACE7A}" dt="2024-08-29T11:12:33.971" v="10"/>
      <pc:docMkLst>
        <pc:docMk/>
      </pc:docMkLst>
      <pc:sldChg chg="modSp del">
        <pc:chgData name="Irēna Vasiļjeva" userId="S::irena.vasiljeva@vmnvd.gov.lv::f5a5bf7b-f335-46c9-88a7-aebab2fe87fd" providerId="AD" clId="Web-{27EBEF1D-0787-5E99-1A0B-FAC730EACE7A}" dt="2024-08-29T11:12:33.971" v="10"/>
        <pc:sldMkLst>
          <pc:docMk/>
          <pc:sldMk cId="2180946231" sldId="949"/>
        </pc:sldMkLst>
      </pc:sldChg>
    </pc:docChg>
  </pc:docChgLst>
  <pc:docChgLst>
    <pc:chgData clId="Web-{B17D8793-38A5-D6DE-E425-DEF231BD1B19}"/>
    <pc:docChg chg="modSld">
      <pc:chgData name="" userId="" providerId="" clId="Web-{B17D8793-38A5-D6DE-E425-DEF231BD1B19}" dt="2024-08-29T09:44:09.460" v="0"/>
      <pc:docMkLst>
        <pc:docMk/>
      </pc:docMkLst>
      <pc:sldChg chg="delSp">
        <pc:chgData name="" userId="" providerId="" clId="Web-{B17D8793-38A5-D6DE-E425-DEF231BD1B19}" dt="2024-08-29T09:44:09.460" v="0"/>
        <pc:sldMkLst>
          <pc:docMk/>
          <pc:sldMk cId="3634576781" sldId="951"/>
        </pc:sldMkLst>
      </pc:sldChg>
    </pc:docChg>
  </pc:docChgLst>
  <pc:docChgLst>
    <pc:chgData name="Daiga Jankova" userId="f2235cc8-ca3b-485d-ae28-851a61e936bb" providerId="ADAL" clId="{6E2635D9-FB4A-4D41-9AF5-A2289D52E895}"/>
    <pc:docChg chg="undo custSel modSld">
      <pc:chgData name="Daiga Jankova" userId="f2235cc8-ca3b-485d-ae28-851a61e936bb" providerId="ADAL" clId="{6E2635D9-FB4A-4D41-9AF5-A2289D52E895}" dt="2024-08-27T04:03:47.684" v="211" actId="1076"/>
      <pc:docMkLst>
        <pc:docMk/>
      </pc:docMkLst>
      <pc:sldChg chg="modSp mod">
        <pc:chgData name="Daiga Jankova" userId="f2235cc8-ca3b-485d-ae28-851a61e936bb" providerId="ADAL" clId="{6E2635D9-FB4A-4D41-9AF5-A2289D52E895}" dt="2024-08-27T03:57:52.389" v="146" actId="14100"/>
        <pc:sldMkLst>
          <pc:docMk/>
          <pc:sldMk cId="913945518" sldId="863"/>
        </pc:sldMkLst>
      </pc:sldChg>
      <pc:sldChg chg="modSp mod">
        <pc:chgData name="Daiga Jankova" userId="f2235cc8-ca3b-485d-ae28-851a61e936bb" providerId="ADAL" clId="{6E2635D9-FB4A-4D41-9AF5-A2289D52E895}" dt="2024-08-27T04:00:29.798" v="162" actId="2711"/>
        <pc:sldMkLst>
          <pc:docMk/>
          <pc:sldMk cId="1143227955" sldId="904"/>
        </pc:sldMkLst>
      </pc:sldChg>
      <pc:sldChg chg="modSp mod">
        <pc:chgData name="Daiga Jankova" userId="f2235cc8-ca3b-485d-ae28-851a61e936bb" providerId="ADAL" clId="{6E2635D9-FB4A-4D41-9AF5-A2289D52E895}" dt="2024-08-27T04:01:06.499" v="182" actId="2711"/>
        <pc:sldMkLst>
          <pc:docMk/>
          <pc:sldMk cId="3076955683" sldId="928"/>
        </pc:sldMkLst>
      </pc:sldChg>
      <pc:sldChg chg="modSp mod">
        <pc:chgData name="Daiga Jankova" userId="f2235cc8-ca3b-485d-ae28-851a61e936bb" providerId="ADAL" clId="{6E2635D9-FB4A-4D41-9AF5-A2289D52E895}" dt="2024-08-27T04:00:58.321" v="181" actId="20577"/>
        <pc:sldMkLst>
          <pc:docMk/>
          <pc:sldMk cId="2257681298" sldId="943"/>
        </pc:sldMkLst>
      </pc:sldChg>
      <pc:sldChg chg="modSp mod">
        <pc:chgData name="Daiga Jankova" userId="f2235cc8-ca3b-485d-ae28-851a61e936bb" providerId="ADAL" clId="{6E2635D9-FB4A-4D41-9AF5-A2289D52E895}" dt="2024-08-27T04:02:19.018" v="199" actId="1076"/>
        <pc:sldMkLst>
          <pc:docMk/>
          <pc:sldMk cId="3666387174" sldId="944"/>
        </pc:sldMkLst>
      </pc:sldChg>
      <pc:sldChg chg="modSp mod modCm">
        <pc:chgData name="Daiga Jankova" userId="f2235cc8-ca3b-485d-ae28-851a61e936bb" providerId="ADAL" clId="{6E2635D9-FB4A-4D41-9AF5-A2289D52E895}" dt="2024-08-27T04:02:34.489" v="201" actId="2711"/>
        <pc:sldMkLst>
          <pc:docMk/>
          <pc:sldMk cId="1146422039" sldId="947"/>
        </pc:sldMkLst>
        <pc:extLst>
          <p:ext xmlns:p="http://schemas.openxmlformats.org/presentationml/2006/main" uri="{D6D511B9-2390-475A-947B-AFAB55BFBCF1}">
            <pc226:cmChg xmlns:pc226="http://schemas.microsoft.com/office/powerpoint/2022/06/main/command" chg="mod">
              <pc226:chgData name="Daiga Jankova" userId="f2235cc8-ca3b-485d-ae28-851a61e936bb" providerId="ADAL" clId="{6E2635D9-FB4A-4D41-9AF5-A2289D52E895}" dt="2024-08-27T03:56:58.831" v="80" actId="20577"/>
              <pc2:cmMkLst xmlns:pc2="http://schemas.microsoft.com/office/powerpoint/2019/9/main/command">
                <pc:docMk/>
                <pc:sldMk cId="1146422039" sldId="947"/>
                <pc2:cmMk id="{5B413A24-EF23-43AE-AAFF-5D3E5D57A800}"/>
              </pc2:cmMkLst>
            </pc226:cmChg>
          </p:ext>
        </pc:extLst>
      </pc:sldChg>
      <pc:sldChg chg="modSp mod">
        <pc:chgData name="Daiga Jankova" userId="f2235cc8-ca3b-485d-ae28-851a61e936bb" providerId="ADAL" clId="{6E2635D9-FB4A-4D41-9AF5-A2289D52E895}" dt="2024-08-27T04:03:35.158" v="208" actId="1076"/>
        <pc:sldMkLst>
          <pc:docMk/>
          <pc:sldMk cId="1619067661" sldId="948"/>
        </pc:sldMkLst>
      </pc:sldChg>
      <pc:sldChg chg="modSp mod">
        <pc:chgData name="Daiga Jankova" userId="f2235cc8-ca3b-485d-ae28-851a61e936bb" providerId="ADAL" clId="{6E2635D9-FB4A-4D41-9AF5-A2289D52E895}" dt="2024-08-27T04:03:47.684" v="211" actId="1076"/>
        <pc:sldMkLst>
          <pc:docMk/>
          <pc:sldMk cId="2180946231" sldId="949"/>
        </pc:sldMkLst>
      </pc:sldChg>
      <pc:sldChg chg="modSp mod">
        <pc:chgData name="Daiga Jankova" userId="f2235cc8-ca3b-485d-ae28-851a61e936bb" providerId="ADAL" clId="{6E2635D9-FB4A-4D41-9AF5-A2289D52E895}" dt="2024-08-27T04:00:21.038" v="161" actId="1076"/>
        <pc:sldMkLst>
          <pc:docMk/>
          <pc:sldMk cId="18624954" sldId="950"/>
        </pc:sldMkLst>
      </pc:sldChg>
      <pc:sldChg chg="modSp mod">
        <pc:chgData name="Daiga Jankova" userId="f2235cc8-ca3b-485d-ae28-851a61e936bb" providerId="ADAL" clId="{6E2635D9-FB4A-4D41-9AF5-A2289D52E895}" dt="2024-08-27T04:02:48.378" v="204" actId="27636"/>
        <pc:sldMkLst>
          <pc:docMk/>
          <pc:sldMk cId="164215738" sldId="952"/>
        </pc:sldMkLst>
      </pc:sldChg>
    </pc:docChg>
  </pc:docChgLst>
  <pc:docChgLst>
    <pc:chgData name="Ērika Lazdiņa" userId="S::erika.lazdina@vmnvd.gov.lv::113f219a-392d-496b-ad89-7ada15d30b04" providerId="AD" clId="Web-{8F2C5C80-2B9C-6AC6-3231-90EA3D1ED023}"/>
    <pc:docChg chg="addSld delSld modSld">
      <pc:chgData name="Ērika Lazdiņa" userId="S::erika.lazdina@vmnvd.gov.lv::113f219a-392d-496b-ad89-7ada15d30b04" providerId="AD" clId="Web-{8F2C5C80-2B9C-6AC6-3231-90EA3D1ED023}" dt="2024-11-21T12:51:36.843" v="85" actId="20577"/>
      <pc:docMkLst>
        <pc:docMk/>
      </pc:docMkLst>
      <pc:sldChg chg="new del">
        <pc:chgData name="Ērika Lazdiņa" userId="S::erika.lazdina@vmnvd.gov.lv::113f219a-392d-496b-ad89-7ada15d30b04" providerId="AD" clId="Web-{8F2C5C80-2B9C-6AC6-3231-90EA3D1ED023}" dt="2024-11-21T12:47:35.304" v="5"/>
        <pc:sldMkLst>
          <pc:docMk/>
          <pc:sldMk cId="666769924" sldId="966"/>
        </pc:sldMkLst>
      </pc:sldChg>
      <pc:sldChg chg="modSp add replId">
        <pc:chgData name="Ērika Lazdiņa" userId="S::erika.lazdina@vmnvd.gov.lv::113f219a-392d-496b-ad89-7ada15d30b04" providerId="AD" clId="Web-{8F2C5C80-2B9C-6AC6-3231-90EA3D1ED023}" dt="2024-11-21T12:51:36.843" v="85" actId="20577"/>
        <pc:sldMkLst>
          <pc:docMk/>
          <pc:sldMk cId="3801205641" sldId="966"/>
        </pc:sldMkLst>
      </pc:sldChg>
      <pc:sldChg chg="new del">
        <pc:chgData name="Ērika Lazdiņa" userId="S::erika.lazdina@vmnvd.gov.lv::113f219a-392d-496b-ad89-7ada15d30b04" providerId="AD" clId="Web-{8F2C5C80-2B9C-6AC6-3231-90EA3D1ED023}" dt="2024-11-21T12:47:34.163" v="4"/>
        <pc:sldMkLst>
          <pc:docMk/>
          <pc:sldMk cId="1559059840" sldId="967"/>
        </pc:sldMkLst>
      </pc:sldChg>
      <pc:sldChg chg="new del">
        <pc:chgData name="Ērika Lazdiņa" userId="S::erika.lazdina@vmnvd.gov.lv::113f219a-392d-496b-ad89-7ada15d30b04" providerId="AD" clId="Web-{8F2C5C80-2B9C-6AC6-3231-90EA3D1ED023}" dt="2024-11-21T12:47:32.929" v="3"/>
        <pc:sldMkLst>
          <pc:docMk/>
          <pc:sldMk cId="3700016373" sldId="968"/>
        </pc:sldMkLst>
      </pc:sldChg>
    </pc:docChg>
  </pc:docChgLst>
  <pc:docChgLst>
    <pc:chgData name="Zane Vītola" userId="S::zane.vitola@vmnvd.gov.lv::850db98a-0167-4ca3-8131-1e8398aaeef1" providerId="AD" clId="Web-{51EAE140-C9EB-8595-F6F9-FC6FC84E489F}"/>
    <pc:docChg chg="addSld modSld">
      <pc:chgData name="Zane Vītola" userId="S::zane.vitola@vmnvd.gov.lv::850db98a-0167-4ca3-8131-1e8398aaeef1" providerId="AD" clId="Web-{51EAE140-C9EB-8595-F6F9-FC6FC84E489F}" dt="2025-01-15T12:52:47.925" v="243"/>
      <pc:docMkLst>
        <pc:docMk/>
      </pc:docMkLst>
      <pc:sldChg chg="addSp delSp modSp new mod modClrScheme chgLayout">
        <pc:chgData name="Zane Vītola" userId="S::zane.vitola@vmnvd.gov.lv::850db98a-0167-4ca3-8131-1e8398aaeef1" providerId="AD" clId="Web-{51EAE140-C9EB-8595-F6F9-FC6FC84E489F}" dt="2025-01-15T12:52:47.925" v="243"/>
        <pc:sldMkLst>
          <pc:docMk/>
          <pc:sldMk cId="2447096479" sldId="972"/>
        </pc:sldMkLst>
        <pc:spChg chg="add del">
          <ac:chgData name="Zane Vītola" userId="S::zane.vitola@vmnvd.gov.lv::850db98a-0167-4ca3-8131-1e8398aaeef1" providerId="AD" clId="Web-{51EAE140-C9EB-8595-F6F9-FC6FC84E489F}" dt="2025-01-15T12:35:15.532" v="25"/>
          <ac:spMkLst>
            <pc:docMk/>
            <pc:sldMk cId="2447096479" sldId="972"/>
            <ac:spMk id="2" creationId="{A5E25AD2-B338-B0F7-8883-C819370173D4}"/>
          </ac:spMkLst>
        </pc:spChg>
        <pc:spChg chg="add del mod">
          <ac:chgData name="Zane Vītola" userId="S::zane.vitola@vmnvd.gov.lv::850db98a-0167-4ca3-8131-1e8398aaeef1" providerId="AD" clId="Web-{51EAE140-C9EB-8595-F6F9-FC6FC84E489F}" dt="2025-01-15T12:34:14.156" v="18"/>
          <ac:spMkLst>
            <pc:docMk/>
            <pc:sldMk cId="2447096479" sldId="972"/>
            <ac:spMk id="3" creationId="{4181DD27-0D1E-F6E8-7923-50F03F91F9FC}"/>
          </ac:spMkLst>
        </pc:spChg>
        <pc:spChg chg="add del">
          <ac:chgData name="Zane Vītola" userId="S::zane.vitola@vmnvd.gov.lv::850db98a-0167-4ca3-8131-1e8398aaeef1" providerId="AD" clId="Web-{51EAE140-C9EB-8595-F6F9-FC6FC84E489F}" dt="2025-01-15T12:35:15.532" v="25"/>
          <ac:spMkLst>
            <pc:docMk/>
            <pc:sldMk cId="2447096479" sldId="972"/>
            <ac:spMk id="4" creationId="{5CF0660D-B27E-B8F9-FE4B-CCCAE01A6619}"/>
          </ac:spMkLst>
        </pc:spChg>
        <pc:spChg chg="add del">
          <ac:chgData name="Zane Vītola" userId="S::zane.vitola@vmnvd.gov.lv::850db98a-0167-4ca3-8131-1e8398aaeef1" providerId="AD" clId="Web-{51EAE140-C9EB-8595-F6F9-FC6FC84E489F}" dt="2025-01-15T12:35:15.532" v="25"/>
          <ac:spMkLst>
            <pc:docMk/>
            <pc:sldMk cId="2447096479" sldId="972"/>
            <ac:spMk id="5" creationId="{9A7B3546-5913-43FF-595E-B1AED27302F1}"/>
          </ac:spMkLst>
        </pc:spChg>
        <pc:spChg chg="mod">
          <ac:chgData name="Zane Vītola" userId="S::zane.vitola@vmnvd.gov.lv::850db98a-0167-4ca3-8131-1e8398aaeef1" providerId="AD" clId="Web-{51EAE140-C9EB-8595-F6F9-FC6FC84E489F}" dt="2025-01-15T12:35:15.532" v="25"/>
          <ac:spMkLst>
            <pc:docMk/>
            <pc:sldMk cId="2447096479" sldId="972"/>
            <ac:spMk id="6" creationId="{E248B80F-D5AD-1B67-1342-927BBE22C853}"/>
          </ac:spMkLst>
        </pc:spChg>
        <pc:spChg chg="add del mod">
          <ac:chgData name="Zane Vītola" userId="S::zane.vitola@vmnvd.gov.lv::850db98a-0167-4ca3-8131-1e8398aaeef1" providerId="AD" clId="Web-{51EAE140-C9EB-8595-F6F9-FC6FC84E489F}" dt="2025-01-15T12:33:51.952" v="16"/>
          <ac:spMkLst>
            <pc:docMk/>
            <pc:sldMk cId="2447096479" sldId="972"/>
            <ac:spMk id="15" creationId="{FA056EFF-2CC1-04A3-6E08-E91E8A67BFD7}"/>
          </ac:spMkLst>
        </pc:spChg>
        <pc:spChg chg="add del">
          <ac:chgData name="Zane Vītola" userId="S::zane.vitola@vmnvd.gov.lv::850db98a-0167-4ca3-8131-1e8398aaeef1" providerId="AD" clId="Web-{51EAE140-C9EB-8595-F6F9-FC6FC84E489F}" dt="2025-01-15T12:34:32.500" v="20"/>
          <ac:spMkLst>
            <pc:docMk/>
            <pc:sldMk cId="2447096479" sldId="972"/>
            <ac:spMk id="16" creationId="{4DC49B7A-2F43-D2BC-9DC5-6F4C04AA7988}"/>
          </ac:spMkLst>
        </pc:spChg>
        <pc:spChg chg="add del mod">
          <ac:chgData name="Zane Vītola" userId="S::zane.vitola@vmnvd.gov.lv::850db98a-0167-4ca3-8131-1e8398aaeef1" providerId="AD" clId="Web-{51EAE140-C9EB-8595-F6F9-FC6FC84E489F}" dt="2025-01-15T12:33:51.952" v="16"/>
          <ac:spMkLst>
            <pc:docMk/>
            <pc:sldMk cId="2447096479" sldId="972"/>
            <ac:spMk id="17" creationId="{D9A3E7D3-FE3D-BB54-0AC8-98E2EF51AC8A}"/>
          </ac:spMkLst>
        </pc:spChg>
        <pc:spChg chg="add mod">
          <ac:chgData name="Zane Vītola" userId="S::zane.vitola@vmnvd.gov.lv::850db98a-0167-4ca3-8131-1e8398aaeef1" providerId="AD" clId="Web-{51EAE140-C9EB-8595-F6F9-FC6FC84E489F}" dt="2025-01-15T12:51:06.236" v="241" actId="1076"/>
          <ac:spMkLst>
            <pc:docMk/>
            <pc:sldMk cId="2447096479" sldId="972"/>
            <ac:spMk id="18" creationId="{E83A5071-C775-1680-78D5-B4D164B0DA3C}"/>
          </ac:spMkLst>
        </pc:spChg>
        <pc:spChg chg="add del mod">
          <ac:chgData name="Zane Vītola" userId="S::zane.vitola@vmnvd.gov.lv::850db98a-0167-4ca3-8131-1e8398aaeef1" providerId="AD" clId="Web-{51EAE140-C9EB-8595-F6F9-FC6FC84E489F}" dt="2025-01-15T12:33:51.952" v="16"/>
          <ac:spMkLst>
            <pc:docMk/>
            <pc:sldMk cId="2447096479" sldId="972"/>
            <ac:spMk id="19" creationId="{0614BAA7-5CCC-2450-86EF-7E93C0C3FED7}"/>
          </ac:spMkLst>
        </pc:spChg>
        <pc:spChg chg="add del">
          <ac:chgData name="Zane Vītola" userId="S::zane.vitola@vmnvd.gov.lv::850db98a-0167-4ca3-8131-1e8398aaeef1" providerId="AD" clId="Web-{51EAE140-C9EB-8595-F6F9-FC6FC84E489F}" dt="2025-01-15T12:34:32.500" v="20"/>
          <ac:spMkLst>
            <pc:docMk/>
            <pc:sldMk cId="2447096479" sldId="972"/>
            <ac:spMk id="21" creationId="{7246887B-F090-9816-0F67-EF3EFC885031}"/>
          </ac:spMkLst>
        </pc:spChg>
        <pc:spChg chg="add del">
          <ac:chgData name="Zane Vītola" userId="S::zane.vitola@vmnvd.gov.lv::850db98a-0167-4ca3-8131-1e8398aaeef1" providerId="AD" clId="Web-{51EAE140-C9EB-8595-F6F9-FC6FC84E489F}" dt="2025-01-15T12:34:32.500" v="20"/>
          <ac:spMkLst>
            <pc:docMk/>
            <pc:sldMk cId="2447096479" sldId="972"/>
            <ac:spMk id="23" creationId="{2FDBB5EB-5717-3DDE-3916-1682C88570AF}"/>
          </ac:spMkLst>
        </pc:spChg>
        <pc:spChg chg="add del">
          <ac:chgData name="Zane Vītola" userId="S::zane.vitola@vmnvd.gov.lv::850db98a-0167-4ca3-8131-1e8398aaeef1" providerId="AD" clId="Web-{51EAE140-C9EB-8595-F6F9-FC6FC84E489F}" dt="2025-01-15T12:34:38.547" v="22"/>
          <ac:spMkLst>
            <pc:docMk/>
            <pc:sldMk cId="2447096479" sldId="972"/>
            <ac:spMk id="25" creationId="{910DA9A0-2320-44DF-6B5D-E3FD2A3CC7FF}"/>
          </ac:spMkLst>
        </pc:spChg>
        <pc:spChg chg="add del">
          <ac:chgData name="Zane Vītola" userId="S::zane.vitola@vmnvd.gov.lv::850db98a-0167-4ca3-8131-1e8398aaeef1" providerId="AD" clId="Web-{51EAE140-C9EB-8595-F6F9-FC6FC84E489F}" dt="2025-01-15T12:34:38.547" v="22"/>
          <ac:spMkLst>
            <pc:docMk/>
            <pc:sldMk cId="2447096479" sldId="972"/>
            <ac:spMk id="26" creationId="{BF59A5D8-15A4-5012-1C1B-2E6F63090763}"/>
          </ac:spMkLst>
        </pc:spChg>
        <pc:spChg chg="add del">
          <ac:chgData name="Zane Vītola" userId="S::zane.vitola@vmnvd.gov.lv::850db98a-0167-4ca3-8131-1e8398aaeef1" providerId="AD" clId="Web-{51EAE140-C9EB-8595-F6F9-FC6FC84E489F}" dt="2025-01-15T12:34:38.547" v="22"/>
          <ac:spMkLst>
            <pc:docMk/>
            <pc:sldMk cId="2447096479" sldId="972"/>
            <ac:spMk id="27" creationId="{8AF576A4-0FC3-A2E2-4634-314E8DB446DB}"/>
          </ac:spMkLst>
        </pc:spChg>
        <pc:spChg chg="add del mod">
          <ac:chgData name="Zane Vītola" userId="S::zane.vitola@vmnvd.gov.lv::850db98a-0167-4ca3-8131-1e8398aaeef1" providerId="AD" clId="Web-{51EAE140-C9EB-8595-F6F9-FC6FC84E489F}" dt="2025-01-15T12:35:15.501" v="24"/>
          <ac:spMkLst>
            <pc:docMk/>
            <pc:sldMk cId="2447096479" sldId="972"/>
            <ac:spMk id="29" creationId="{2FB014E8-80BE-7C7A-DD6C-E0BE85A658E3}"/>
          </ac:spMkLst>
        </pc:spChg>
        <pc:spChg chg="add del mod">
          <ac:chgData name="Zane Vītola" userId="S::zane.vitola@vmnvd.gov.lv::850db98a-0167-4ca3-8131-1e8398aaeef1" providerId="AD" clId="Web-{51EAE140-C9EB-8595-F6F9-FC6FC84E489F}" dt="2025-01-15T12:35:15.501" v="24"/>
          <ac:spMkLst>
            <pc:docMk/>
            <pc:sldMk cId="2447096479" sldId="972"/>
            <ac:spMk id="30" creationId="{D38F95C8-FEDA-B65E-7898-4C3CAF14816E}"/>
          </ac:spMkLst>
        </pc:spChg>
        <pc:spChg chg="add mod">
          <ac:chgData name="Zane Vītola" userId="S::zane.vitola@vmnvd.gov.lv::850db98a-0167-4ca3-8131-1e8398aaeef1" providerId="AD" clId="Web-{51EAE140-C9EB-8595-F6F9-FC6FC84E489F}" dt="2025-01-15T12:50:18.142" v="237" actId="1076"/>
          <ac:spMkLst>
            <pc:docMk/>
            <pc:sldMk cId="2447096479" sldId="972"/>
            <ac:spMk id="32" creationId="{4DC49B7A-2F43-D2BC-9DC5-6F4C04AA7988}"/>
          </ac:spMkLst>
        </pc:spChg>
        <pc:spChg chg="add del">
          <ac:chgData name="Zane Vītola" userId="S::zane.vitola@vmnvd.gov.lv::850db98a-0167-4ca3-8131-1e8398aaeef1" providerId="AD" clId="Web-{51EAE140-C9EB-8595-F6F9-FC6FC84E489F}" dt="2025-01-15T12:35:24.642" v="26"/>
          <ac:spMkLst>
            <pc:docMk/>
            <pc:sldMk cId="2447096479" sldId="972"/>
            <ac:spMk id="33" creationId="{7246887B-F090-9816-0F67-EF3EFC885031}"/>
          </ac:spMkLst>
        </pc:spChg>
        <pc:spChg chg="add del">
          <ac:chgData name="Zane Vītola" userId="S::zane.vitola@vmnvd.gov.lv::850db98a-0167-4ca3-8131-1e8398aaeef1" providerId="AD" clId="Web-{51EAE140-C9EB-8595-F6F9-FC6FC84E489F}" dt="2025-01-15T12:35:31.673" v="27"/>
          <ac:spMkLst>
            <pc:docMk/>
            <pc:sldMk cId="2447096479" sldId="972"/>
            <ac:spMk id="34" creationId="{2FDBB5EB-5717-3DDE-3916-1682C88570AF}"/>
          </ac:spMkLst>
        </pc:spChg>
        <pc:graphicFrameChg chg="add del mod ord modGraphic">
          <ac:chgData name="Zane Vītola" userId="S::zane.vitola@vmnvd.gov.lv::850db98a-0167-4ca3-8131-1e8398aaeef1" providerId="AD" clId="Web-{51EAE140-C9EB-8595-F6F9-FC6FC84E489F}" dt="2025-01-15T12:29:03.525" v="2"/>
          <ac:graphicFrameMkLst>
            <pc:docMk/>
            <pc:sldMk cId="2447096479" sldId="972"/>
            <ac:graphicFrameMk id="8" creationId="{8F931559-BB5B-B9AA-1A29-A8209317EF62}"/>
          </ac:graphicFrameMkLst>
        </pc:graphicFrameChg>
        <pc:graphicFrameChg chg="add del mod ord modGraphic">
          <ac:chgData name="Zane Vītola" userId="S::zane.vitola@vmnvd.gov.lv::850db98a-0167-4ca3-8131-1e8398aaeef1" providerId="AD" clId="Web-{51EAE140-C9EB-8595-F6F9-FC6FC84E489F}" dt="2025-01-15T12:33:53.421" v="17"/>
          <ac:graphicFrameMkLst>
            <pc:docMk/>
            <pc:sldMk cId="2447096479" sldId="972"/>
            <ac:graphicFrameMk id="10" creationId="{BE5EB4F0-D1CE-247F-8268-D2ED627224D4}"/>
          </ac:graphicFrameMkLst>
        </pc:graphicFrameChg>
        <pc:graphicFrameChg chg="add del mod ord modGraphic">
          <ac:chgData name="Zane Vītola" userId="S::zane.vitola@vmnvd.gov.lv::850db98a-0167-4ca3-8131-1e8398aaeef1" providerId="AD" clId="Web-{51EAE140-C9EB-8595-F6F9-FC6FC84E489F}" dt="2025-01-15T12:33:49.874" v="15"/>
          <ac:graphicFrameMkLst>
            <pc:docMk/>
            <pc:sldMk cId="2447096479" sldId="972"/>
            <ac:graphicFrameMk id="12" creationId="{D818463C-7DA6-FB4B-1E07-773F44A1DE8F}"/>
          </ac:graphicFrameMkLst>
        </pc:graphicFrameChg>
        <pc:graphicFrameChg chg="add mod ord modGraphic">
          <ac:chgData name="Zane Vītola" userId="S::zane.vitola@vmnvd.gov.lv::850db98a-0167-4ca3-8131-1e8398aaeef1" providerId="AD" clId="Web-{51EAE140-C9EB-8595-F6F9-FC6FC84E489F}" dt="2025-01-15T12:52:47.925" v="243"/>
          <ac:graphicFrameMkLst>
            <pc:docMk/>
            <pc:sldMk cId="2447096479" sldId="972"/>
            <ac:graphicFrameMk id="14" creationId="{B0D7A58E-6E77-A925-796C-2F4C29308779}"/>
          </ac:graphicFrameMkLst>
        </pc:graphicFrameChg>
      </pc:sldChg>
    </pc:docChg>
  </pc:docChgLst>
  <pc:docChgLst>
    <pc:chgData name="Inese Barinska" userId="S::inese.barinska@vmnvd.gov.lv::1814ff1c-5bb6-437f-8963-109b566fc328" providerId="AD" clId="Web-{952ED3F6-9D21-5E6C-9BC5-3D215B5B56E5}"/>
    <pc:docChg chg="addSld modSld">
      <pc:chgData name="Inese Barinska" userId="S::inese.barinska@vmnvd.gov.lv::1814ff1c-5bb6-437f-8963-109b566fc328" providerId="AD" clId="Web-{952ED3F6-9D21-5E6C-9BC5-3D215B5B56E5}" dt="2024-08-21T12:00:59.135" v="292" actId="14100"/>
      <pc:docMkLst>
        <pc:docMk/>
      </pc:docMkLst>
      <pc:sldChg chg="modSp">
        <pc:chgData name="Inese Barinska" userId="S::inese.barinska@vmnvd.gov.lv::1814ff1c-5bb6-437f-8963-109b566fc328" providerId="AD" clId="Web-{952ED3F6-9D21-5E6C-9BC5-3D215B5B56E5}" dt="2024-08-21T11:51:13.003" v="0" actId="1076"/>
        <pc:sldMkLst>
          <pc:docMk/>
          <pc:sldMk cId="1146422039" sldId="947"/>
        </pc:sldMkLst>
      </pc:sldChg>
      <pc:sldChg chg="modSp add replId">
        <pc:chgData name="Inese Barinska" userId="S::inese.barinska@vmnvd.gov.lv::1814ff1c-5bb6-437f-8963-109b566fc328" providerId="AD" clId="Web-{952ED3F6-9D21-5E6C-9BC5-3D215B5B56E5}" dt="2024-08-21T12:00:59.135" v="292" actId="14100"/>
        <pc:sldMkLst>
          <pc:docMk/>
          <pc:sldMk cId="164215738" sldId="952"/>
        </pc:sldMkLst>
      </pc:sldChg>
    </pc:docChg>
  </pc:docChgLst>
  <pc:docChgLst>
    <pc:chgData name="Gundars Minalgo" userId="S::gundars.minalgo@vmnvd.gov.lv::229b8eac-1fab-4f06-baea-79680fffd00d" providerId="AD" clId="Web-{4E24F287-97F6-2818-4C12-211DEB84A053}"/>
    <pc:docChg chg="mod modSld">
      <pc:chgData name="Gundars Minalgo" userId="S::gundars.minalgo@vmnvd.gov.lv::229b8eac-1fab-4f06-baea-79680fffd00d" providerId="AD" clId="Web-{4E24F287-97F6-2818-4C12-211DEB84A053}" dt="2024-08-29T09:11:28.633" v="138"/>
      <pc:docMkLst>
        <pc:docMk/>
      </pc:docMkLst>
      <pc:sldChg chg="addSp delSp modSp">
        <pc:chgData name="Gundars Minalgo" userId="S::gundars.minalgo@vmnvd.gov.lv::229b8eac-1fab-4f06-baea-79680fffd00d" providerId="AD" clId="Web-{4E24F287-97F6-2818-4C12-211DEB84A053}" dt="2024-08-29T09:10:32.084" v="137" actId="1076"/>
        <pc:sldMkLst>
          <pc:docMk/>
          <pc:sldMk cId="3634576781" sldId="951"/>
        </pc:sldMkLst>
      </pc:sldChg>
    </pc:docChg>
  </pc:docChgLst>
  <pc:docChgLst>
    <pc:chgData name="Aleksandra Kozlova" userId="S::aleksandra.kozlova@vmnvd.gov.lv::ec96137b-aa4d-401f-8df9-97e41fb33776" providerId="AD" clId="Web-{64342BCD-DF6A-9782-93CA-A43028CB3254}"/>
    <pc:docChg chg="addSld delSld modSld">
      <pc:chgData name="Aleksandra Kozlova" userId="S::aleksandra.kozlova@vmnvd.gov.lv::ec96137b-aa4d-401f-8df9-97e41fb33776" providerId="AD" clId="Web-{64342BCD-DF6A-9782-93CA-A43028CB3254}" dt="2024-08-27T07:20:09.833" v="283"/>
      <pc:docMkLst>
        <pc:docMk/>
      </pc:docMkLst>
      <pc:sldChg chg="modSp">
        <pc:chgData name="Aleksandra Kozlova" userId="S::aleksandra.kozlova@vmnvd.gov.lv::ec96137b-aa4d-401f-8df9-97e41fb33776" providerId="AD" clId="Web-{64342BCD-DF6A-9782-93CA-A43028CB3254}" dt="2024-08-27T06:51:25.454" v="0" actId="1076"/>
        <pc:sldMkLst>
          <pc:docMk/>
          <pc:sldMk cId="1143227955" sldId="904"/>
        </pc:sldMkLst>
      </pc:sldChg>
      <pc:sldChg chg="delSp modSp del">
        <pc:chgData name="Aleksandra Kozlova" userId="S::aleksandra.kozlova@vmnvd.gov.lv::ec96137b-aa4d-401f-8df9-97e41fb33776" providerId="AD" clId="Web-{64342BCD-DF6A-9782-93CA-A43028CB3254}" dt="2024-08-27T06:53:56.553" v="21"/>
        <pc:sldMkLst>
          <pc:docMk/>
          <pc:sldMk cId="3076955683" sldId="928"/>
        </pc:sldMkLst>
      </pc:sldChg>
      <pc:sldChg chg="modSp">
        <pc:chgData name="Aleksandra Kozlova" userId="S::aleksandra.kozlova@vmnvd.gov.lv::ec96137b-aa4d-401f-8df9-97e41fb33776" providerId="AD" clId="Web-{64342BCD-DF6A-9782-93CA-A43028CB3254}" dt="2024-08-27T07:00:49.490" v="259" actId="20577"/>
        <pc:sldMkLst>
          <pc:docMk/>
          <pc:sldMk cId="2257681298" sldId="943"/>
        </pc:sldMkLst>
      </pc:sldChg>
      <pc:sldChg chg="addSp delSp modSp add">
        <pc:chgData name="Aleksandra Kozlova" userId="S::aleksandra.kozlova@vmnvd.gov.lv::ec96137b-aa4d-401f-8df9-97e41fb33776" providerId="AD" clId="Web-{64342BCD-DF6A-9782-93CA-A43028CB3254}" dt="2024-08-27T07:00:22.551" v="221" actId="20577"/>
        <pc:sldMkLst>
          <pc:docMk/>
          <pc:sldMk cId="347645772" sldId="953"/>
        </pc:sldMkLst>
      </pc:sldChg>
      <pc:sldChg chg="delSp modSp add replId">
        <pc:chgData name="Aleksandra Kozlova" userId="S::aleksandra.kozlova@vmnvd.gov.lv::ec96137b-aa4d-401f-8df9-97e41fb33776" providerId="AD" clId="Web-{64342BCD-DF6A-9782-93CA-A43028CB3254}" dt="2024-08-27T07:20:09.833" v="283"/>
        <pc:sldMkLst>
          <pc:docMk/>
          <pc:sldMk cId="2894427100" sldId="954"/>
        </pc:sldMkLst>
      </pc:sldChg>
    </pc:docChg>
  </pc:docChgLst>
  <pc:docChgLst>
    <pc:chgData name="Gundars Minalgo" userId="S::gundars.minalgo@vmnvd.gov.lv::229b8eac-1fab-4f06-baea-79680fffd00d" providerId="AD" clId="Web-{C166490C-C694-A6FD-5B3F-4ED243842C97}"/>
    <pc:docChg chg="modSld">
      <pc:chgData name="Gundars Minalgo" userId="S::gundars.minalgo@vmnvd.gov.lv::229b8eac-1fab-4f06-baea-79680fffd00d" providerId="AD" clId="Web-{C166490C-C694-A6FD-5B3F-4ED243842C97}" dt="2024-11-22T07:23:43.157" v="20" actId="20577"/>
      <pc:docMkLst>
        <pc:docMk/>
      </pc:docMkLst>
      <pc:sldChg chg="addSp modSp">
        <pc:chgData name="Gundars Minalgo" userId="S::gundars.minalgo@vmnvd.gov.lv::229b8eac-1fab-4f06-baea-79680fffd00d" providerId="AD" clId="Web-{C166490C-C694-A6FD-5B3F-4ED243842C97}" dt="2024-11-22T07:23:43.157" v="20" actId="20577"/>
        <pc:sldMkLst>
          <pc:docMk/>
          <pc:sldMk cId="3634576781" sldId="951"/>
        </pc:sldMkLst>
      </pc:sldChg>
    </pc:docChg>
  </pc:docChgLst>
  <pc:docChgLst>
    <pc:chgData name="Nils Kolečis" userId="0dfddb5c-5069-4b7e-ae73-9edc0b36b671" providerId="ADAL" clId="{8B3BCFAA-B747-431E-B9D9-4FD8A01846EB}"/>
    <pc:docChg chg="undo custSel addSld delSld modSld">
      <pc:chgData name="Nils Kolečis" userId="0dfddb5c-5069-4b7e-ae73-9edc0b36b671" providerId="ADAL" clId="{8B3BCFAA-B747-431E-B9D9-4FD8A01846EB}" dt="2025-01-16T07:46:16.694" v="427" actId="20577"/>
      <pc:docMkLst>
        <pc:docMk/>
      </pc:docMkLst>
      <pc:sldChg chg="addSp delSp modSp mod">
        <pc:chgData name="Nils Kolečis" userId="0dfddb5c-5069-4b7e-ae73-9edc0b36b671" providerId="ADAL" clId="{8B3BCFAA-B747-431E-B9D9-4FD8A01846EB}" dt="2025-01-15T14:01:17.424" v="195" actId="20577"/>
        <pc:sldMkLst>
          <pc:docMk/>
          <pc:sldMk cId="3666387174" sldId="944"/>
        </pc:sldMkLst>
        <pc:spChg chg="mod">
          <ac:chgData name="Nils Kolečis" userId="0dfddb5c-5069-4b7e-ae73-9edc0b36b671" providerId="ADAL" clId="{8B3BCFAA-B747-431E-B9D9-4FD8A01846EB}" dt="2025-01-15T14:01:17.424" v="195" actId="20577"/>
          <ac:spMkLst>
            <pc:docMk/>
            <pc:sldMk cId="3666387174" sldId="944"/>
            <ac:spMk id="5" creationId="{7DA152B8-A753-DCF7-2FFE-639603F90B15}"/>
          </ac:spMkLst>
        </pc:spChg>
        <pc:spChg chg="add del">
          <ac:chgData name="Nils Kolečis" userId="0dfddb5c-5069-4b7e-ae73-9edc0b36b671" providerId="ADAL" clId="{8B3BCFAA-B747-431E-B9D9-4FD8A01846EB}" dt="2025-01-15T13:59:29.273" v="141" actId="22"/>
          <ac:spMkLst>
            <pc:docMk/>
            <pc:sldMk cId="3666387174" sldId="944"/>
            <ac:spMk id="31" creationId="{02FA443F-0842-A96F-D344-F2B7B589452A}"/>
          </ac:spMkLst>
        </pc:spChg>
        <pc:spChg chg="add mod">
          <ac:chgData name="Nils Kolečis" userId="0dfddb5c-5069-4b7e-ae73-9edc0b36b671" providerId="ADAL" clId="{8B3BCFAA-B747-431E-B9D9-4FD8A01846EB}" dt="2025-01-15T13:59:59.334" v="150" actId="20577"/>
          <ac:spMkLst>
            <pc:docMk/>
            <pc:sldMk cId="3666387174" sldId="944"/>
            <ac:spMk id="32" creationId="{A4F6357B-D074-6740-28AB-2F44AA384922}"/>
          </ac:spMkLst>
        </pc:spChg>
        <pc:spChg chg="mod">
          <ac:chgData name="Nils Kolečis" userId="0dfddb5c-5069-4b7e-ae73-9edc0b36b671" providerId="ADAL" clId="{8B3BCFAA-B747-431E-B9D9-4FD8A01846EB}" dt="2025-01-15T13:57:35.711" v="138" actId="1037"/>
          <ac:spMkLst>
            <pc:docMk/>
            <pc:sldMk cId="3666387174" sldId="944"/>
            <ac:spMk id="13718" creationId="{CBB113D3-92AC-69F1-D301-17E166795D13}"/>
          </ac:spMkLst>
        </pc:spChg>
        <pc:grpChg chg="mod">
          <ac:chgData name="Nils Kolečis" userId="0dfddb5c-5069-4b7e-ae73-9edc0b36b671" providerId="ADAL" clId="{8B3BCFAA-B747-431E-B9D9-4FD8A01846EB}" dt="2025-01-15T13:57:39.504" v="139" actId="14100"/>
          <ac:grpSpMkLst>
            <pc:docMk/>
            <pc:sldMk cId="3666387174" sldId="944"/>
            <ac:grpSpMk id="44" creationId="{0716CDF3-2033-2F0D-67C5-5A6CE741898D}"/>
          </ac:grpSpMkLst>
        </pc:grpChg>
        <pc:grpChg chg="mod">
          <ac:chgData name="Nils Kolečis" userId="0dfddb5c-5069-4b7e-ae73-9edc0b36b671" providerId="ADAL" clId="{8B3BCFAA-B747-431E-B9D9-4FD8A01846EB}" dt="2025-01-15T13:57:35.711" v="138" actId="1037"/>
          <ac:grpSpMkLst>
            <pc:docMk/>
            <pc:sldMk cId="3666387174" sldId="944"/>
            <ac:grpSpMk id="13715" creationId="{13034677-8B86-306C-70EC-7FE28F1347E0}"/>
          </ac:grpSpMkLst>
        </pc:grpChg>
        <pc:cxnChg chg="mod">
          <ac:chgData name="Nils Kolečis" userId="0dfddb5c-5069-4b7e-ae73-9edc0b36b671" providerId="ADAL" clId="{8B3BCFAA-B747-431E-B9D9-4FD8A01846EB}" dt="2025-01-15T13:57:39.504" v="139" actId="14100"/>
          <ac:cxnSpMkLst>
            <pc:docMk/>
            <pc:sldMk cId="3666387174" sldId="944"/>
            <ac:cxnSpMk id="18" creationId="{E822EFFC-6AA1-37A0-8A13-8941A6286569}"/>
          </ac:cxnSpMkLst>
        </pc:cxnChg>
      </pc:sldChg>
      <pc:sldChg chg="modSp mod">
        <pc:chgData name="Nils Kolečis" userId="0dfddb5c-5069-4b7e-ae73-9edc0b36b671" providerId="ADAL" clId="{8B3BCFAA-B747-431E-B9D9-4FD8A01846EB}" dt="2025-01-15T13:54:39.239" v="128" actId="1035"/>
        <pc:sldMkLst>
          <pc:docMk/>
          <pc:sldMk cId="4233139085" sldId="961"/>
        </pc:sldMkLst>
        <pc:spChg chg="mod">
          <ac:chgData name="Nils Kolečis" userId="0dfddb5c-5069-4b7e-ae73-9edc0b36b671" providerId="ADAL" clId="{8B3BCFAA-B747-431E-B9D9-4FD8A01846EB}" dt="2025-01-15T13:44:11.705" v="38" actId="6549"/>
          <ac:spMkLst>
            <pc:docMk/>
            <pc:sldMk cId="4233139085" sldId="961"/>
            <ac:spMk id="9" creationId="{C99A77AF-3E12-FC7B-F1C3-466EDBD6654F}"/>
          </ac:spMkLst>
        </pc:spChg>
        <pc:picChg chg="mod">
          <ac:chgData name="Nils Kolečis" userId="0dfddb5c-5069-4b7e-ae73-9edc0b36b671" providerId="ADAL" clId="{8B3BCFAA-B747-431E-B9D9-4FD8A01846EB}" dt="2025-01-15T13:54:39.239" v="128" actId="1035"/>
          <ac:picMkLst>
            <pc:docMk/>
            <pc:sldMk cId="4233139085" sldId="961"/>
            <ac:picMk id="7" creationId="{CF60C292-A0D2-FAF1-4C96-CA704CEE24B2}"/>
          </ac:picMkLst>
        </pc:picChg>
      </pc:sldChg>
      <pc:sldChg chg="del">
        <pc:chgData name="Nils Kolečis" userId="0dfddb5c-5069-4b7e-ae73-9edc0b36b671" providerId="ADAL" clId="{8B3BCFAA-B747-431E-B9D9-4FD8A01846EB}" dt="2025-01-15T13:46:41.038" v="70" actId="47"/>
        <pc:sldMkLst>
          <pc:docMk/>
          <pc:sldMk cId="2763962094" sldId="968"/>
        </pc:sldMkLst>
      </pc:sldChg>
      <pc:sldChg chg="addSp delSp modSp mod">
        <pc:chgData name="Nils Kolečis" userId="0dfddb5c-5069-4b7e-ae73-9edc0b36b671" providerId="ADAL" clId="{8B3BCFAA-B747-431E-B9D9-4FD8A01846EB}" dt="2025-01-15T13:53:58.084" v="112" actId="1076"/>
        <pc:sldMkLst>
          <pc:docMk/>
          <pc:sldMk cId="3354578366" sldId="970"/>
        </pc:sldMkLst>
        <pc:spChg chg="mod">
          <ac:chgData name="Nils Kolečis" userId="0dfddb5c-5069-4b7e-ae73-9edc0b36b671" providerId="ADAL" clId="{8B3BCFAA-B747-431E-B9D9-4FD8A01846EB}" dt="2025-01-15T13:50:36.928" v="102" actId="14100"/>
          <ac:spMkLst>
            <pc:docMk/>
            <pc:sldMk cId="3354578366" sldId="970"/>
            <ac:spMk id="2" creationId="{23619721-8935-06CC-B86E-5B8343FA8A10}"/>
          </ac:spMkLst>
        </pc:spChg>
        <pc:spChg chg="add del mod">
          <ac:chgData name="Nils Kolečis" userId="0dfddb5c-5069-4b7e-ae73-9edc0b36b671" providerId="ADAL" clId="{8B3BCFAA-B747-431E-B9D9-4FD8A01846EB}" dt="2025-01-15T13:47:06.630" v="72" actId="478"/>
          <ac:spMkLst>
            <pc:docMk/>
            <pc:sldMk cId="3354578366" sldId="970"/>
            <ac:spMk id="3" creationId="{8D2BFEB7-706C-8980-0179-568FAAAC7B26}"/>
          </ac:spMkLst>
        </pc:spChg>
        <pc:spChg chg="add del">
          <ac:chgData name="Nils Kolečis" userId="0dfddb5c-5069-4b7e-ae73-9edc0b36b671" providerId="ADAL" clId="{8B3BCFAA-B747-431E-B9D9-4FD8A01846EB}" dt="2025-01-15T13:53:42.912" v="108" actId="22"/>
          <ac:spMkLst>
            <pc:docMk/>
            <pc:sldMk cId="3354578366" sldId="970"/>
            <ac:spMk id="7" creationId="{03E57451-62A5-317D-6EFD-D6B504A7F8EF}"/>
          </ac:spMkLst>
        </pc:spChg>
        <pc:picChg chg="add del mod">
          <ac:chgData name="Nils Kolečis" userId="0dfddb5c-5069-4b7e-ae73-9edc0b36b671" providerId="ADAL" clId="{8B3BCFAA-B747-431E-B9D9-4FD8A01846EB}" dt="2025-01-15T13:53:34.651" v="105" actId="478"/>
          <ac:picMkLst>
            <pc:docMk/>
            <pc:sldMk cId="3354578366" sldId="970"/>
            <ac:picMk id="4" creationId="{D03D7F88-4A13-734F-239D-B5338FABBAFB}"/>
          </ac:picMkLst>
        </pc:picChg>
        <pc:picChg chg="add mod">
          <ac:chgData name="Nils Kolečis" userId="0dfddb5c-5069-4b7e-ae73-9edc0b36b671" providerId="ADAL" clId="{8B3BCFAA-B747-431E-B9D9-4FD8A01846EB}" dt="2025-01-15T13:53:58.084" v="112" actId="1076"/>
          <ac:picMkLst>
            <pc:docMk/>
            <pc:sldMk cId="3354578366" sldId="970"/>
            <ac:picMk id="8" creationId="{DFDF8FAF-D7B1-D58E-5925-55CD95D07448}"/>
          </ac:picMkLst>
        </pc:picChg>
        <pc:picChg chg="del">
          <ac:chgData name="Nils Kolečis" userId="0dfddb5c-5069-4b7e-ae73-9edc0b36b671" providerId="ADAL" clId="{8B3BCFAA-B747-431E-B9D9-4FD8A01846EB}" dt="2025-01-15T13:47:02.870" v="71" actId="478"/>
          <ac:picMkLst>
            <pc:docMk/>
            <pc:sldMk cId="3354578366" sldId="970"/>
            <ac:picMk id="2050" creationId="{DF9A8C4C-F8A8-6DE7-CC38-939224D9A4F6}"/>
          </ac:picMkLst>
        </pc:picChg>
      </pc:sldChg>
      <pc:sldChg chg="addSp delSp modSp mod">
        <pc:chgData name="Nils Kolečis" userId="0dfddb5c-5069-4b7e-ae73-9edc0b36b671" providerId="ADAL" clId="{8B3BCFAA-B747-431E-B9D9-4FD8A01846EB}" dt="2025-01-15T14:51:27.132" v="372" actId="20577"/>
        <pc:sldMkLst>
          <pc:docMk/>
          <pc:sldMk cId="3740491127" sldId="971"/>
        </pc:sldMkLst>
        <pc:spChg chg="add mod">
          <ac:chgData name="Nils Kolečis" userId="0dfddb5c-5069-4b7e-ae73-9edc0b36b671" providerId="ADAL" clId="{8B3BCFAA-B747-431E-B9D9-4FD8A01846EB}" dt="2025-01-15T14:51:11.142" v="370" actId="14100"/>
          <ac:spMkLst>
            <pc:docMk/>
            <pc:sldMk cId="3740491127" sldId="971"/>
            <ac:spMk id="8" creationId="{D3ED3EC5-ECB6-4626-079C-EDD777CA7268}"/>
          </ac:spMkLst>
        </pc:spChg>
        <pc:spChg chg="mod">
          <ac:chgData name="Nils Kolečis" userId="0dfddb5c-5069-4b7e-ae73-9edc0b36b671" providerId="ADAL" clId="{8B3BCFAA-B747-431E-B9D9-4FD8A01846EB}" dt="2025-01-15T14:51:27.132" v="372" actId="20577"/>
          <ac:spMkLst>
            <pc:docMk/>
            <pc:sldMk cId="3740491127" sldId="971"/>
            <ac:spMk id="33" creationId="{EFAB5BBC-F2C2-E7E6-963C-1F26168B80BC}"/>
          </ac:spMkLst>
        </pc:spChg>
        <pc:spChg chg="del mod">
          <ac:chgData name="Nils Kolečis" userId="0dfddb5c-5069-4b7e-ae73-9edc0b36b671" providerId="ADAL" clId="{8B3BCFAA-B747-431E-B9D9-4FD8A01846EB}" dt="2025-01-15T14:48:54.169" v="205" actId="478"/>
          <ac:spMkLst>
            <pc:docMk/>
            <pc:sldMk cId="3740491127" sldId="971"/>
            <ac:spMk id="34" creationId="{510E59C2-5278-0C1E-612C-346D4509424D}"/>
          </ac:spMkLst>
        </pc:spChg>
        <pc:grpChg chg="del">
          <ac:chgData name="Nils Kolečis" userId="0dfddb5c-5069-4b7e-ae73-9edc0b36b671" providerId="ADAL" clId="{8B3BCFAA-B747-431E-B9D9-4FD8A01846EB}" dt="2025-01-15T14:36:49.937" v="197" actId="478"/>
          <ac:grpSpMkLst>
            <pc:docMk/>
            <pc:sldMk cId="3740491127" sldId="971"/>
            <ac:grpSpMk id="30" creationId="{026E54DD-813E-E4DF-9E44-19C0E11883C2}"/>
          </ac:grpSpMkLst>
        </pc:grpChg>
        <pc:cxnChg chg="mod">
          <ac:chgData name="Nils Kolečis" userId="0dfddb5c-5069-4b7e-ae73-9edc0b36b671" providerId="ADAL" clId="{8B3BCFAA-B747-431E-B9D9-4FD8A01846EB}" dt="2025-01-15T14:36:49.937" v="197" actId="478"/>
          <ac:cxnSpMkLst>
            <pc:docMk/>
            <pc:sldMk cId="3740491127" sldId="971"/>
            <ac:cxnSpMk id="2" creationId="{F47487AE-7E10-7238-8415-76D57B71484D}"/>
          </ac:cxnSpMkLst>
        </pc:cxnChg>
        <pc:cxnChg chg="mod">
          <ac:chgData name="Nils Kolečis" userId="0dfddb5c-5069-4b7e-ae73-9edc0b36b671" providerId="ADAL" clId="{8B3BCFAA-B747-431E-B9D9-4FD8A01846EB}" dt="2025-01-15T14:36:49.937" v="197" actId="478"/>
          <ac:cxnSpMkLst>
            <pc:docMk/>
            <pc:sldMk cId="3740491127" sldId="971"/>
            <ac:cxnSpMk id="3" creationId="{FCB87F07-0049-BC4A-B46E-448E345E79F6}"/>
          </ac:cxnSpMkLst>
        </pc:cxnChg>
        <pc:cxnChg chg="mod">
          <ac:chgData name="Nils Kolečis" userId="0dfddb5c-5069-4b7e-ae73-9edc0b36b671" providerId="ADAL" clId="{8B3BCFAA-B747-431E-B9D9-4FD8A01846EB}" dt="2025-01-15T14:36:49.937" v="197" actId="478"/>
          <ac:cxnSpMkLst>
            <pc:docMk/>
            <pc:sldMk cId="3740491127" sldId="971"/>
            <ac:cxnSpMk id="7" creationId="{2A7FC2CF-1CC4-502B-6848-2FDE28176E0A}"/>
          </ac:cxnSpMkLst>
        </pc:cxnChg>
        <pc:cxnChg chg="mod">
          <ac:chgData name="Nils Kolečis" userId="0dfddb5c-5069-4b7e-ae73-9edc0b36b671" providerId="ADAL" clId="{8B3BCFAA-B747-431E-B9D9-4FD8A01846EB}" dt="2025-01-15T14:36:49.937" v="197" actId="478"/>
          <ac:cxnSpMkLst>
            <pc:docMk/>
            <pc:sldMk cId="3740491127" sldId="971"/>
            <ac:cxnSpMk id="16" creationId="{D42BA628-92A0-70CA-FF18-86F327AC3BD7}"/>
          </ac:cxnSpMkLst>
        </pc:cxnChg>
        <pc:cxnChg chg="mod">
          <ac:chgData name="Nils Kolečis" userId="0dfddb5c-5069-4b7e-ae73-9edc0b36b671" providerId="ADAL" clId="{8B3BCFAA-B747-431E-B9D9-4FD8A01846EB}" dt="2025-01-15T14:36:49.937" v="197" actId="478"/>
          <ac:cxnSpMkLst>
            <pc:docMk/>
            <pc:sldMk cId="3740491127" sldId="971"/>
            <ac:cxnSpMk id="20" creationId="{A278A5F6-F00B-650E-534B-914D4488A19E}"/>
          </ac:cxnSpMkLst>
        </pc:cxnChg>
      </pc:sldChg>
      <pc:sldChg chg="addSp delSp modSp add mod">
        <pc:chgData name="Nils Kolečis" userId="0dfddb5c-5069-4b7e-ae73-9edc0b36b671" providerId="ADAL" clId="{8B3BCFAA-B747-431E-B9D9-4FD8A01846EB}" dt="2025-01-15T13:54:44.260" v="135" actId="1036"/>
        <pc:sldMkLst>
          <pc:docMk/>
          <pc:sldMk cId="3524686220" sldId="973"/>
        </pc:sldMkLst>
        <pc:spChg chg="mod">
          <ac:chgData name="Nils Kolečis" userId="0dfddb5c-5069-4b7e-ae73-9edc0b36b671" providerId="ADAL" clId="{8B3BCFAA-B747-431E-B9D9-4FD8A01846EB}" dt="2025-01-15T13:44:25.192" v="40"/>
          <ac:spMkLst>
            <pc:docMk/>
            <pc:sldMk cId="3524686220" sldId="973"/>
            <ac:spMk id="9" creationId="{9BDF60D1-7704-E74D-2E95-E1D82CF3C185}"/>
          </ac:spMkLst>
        </pc:spChg>
        <pc:picChg chg="add mod">
          <ac:chgData name="Nils Kolečis" userId="0dfddb5c-5069-4b7e-ae73-9edc0b36b671" providerId="ADAL" clId="{8B3BCFAA-B747-431E-B9D9-4FD8A01846EB}" dt="2025-01-15T13:54:44.260" v="135" actId="1036"/>
          <ac:picMkLst>
            <pc:docMk/>
            <pc:sldMk cId="3524686220" sldId="973"/>
            <ac:picMk id="2" creationId="{7F8B37BF-7A41-DC55-F011-965BE3EEE053}"/>
          </ac:picMkLst>
        </pc:picChg>
        <pc:picChg chg="del">
          <ac:chgData name="Nils Kolečis" userId="0dfddb5c-5069-4b7e-ae73-9edc0b36b671" providerId="ADAL" clId="{8B3BCFAA-B747-431E-B9D9-4FD8A01846EB}" dt="2025-01-15T13:44:30.227" v="41" actId="478"/>
          <ac:picMkLst>
            <pc:docMk/>
            <pc:sldMk cId="3524686220" sldId="973"/>
            <ac:picMk id="7" creationId="{9D09E167-84C8-C915-2E41-BD8E01DDAB13}"/>
          </ac:picMkLst>
        </pc:picChg>
      </pc:sldChg>
      <pc:sldChg chg="modSp">
        <pc:chgData name="Nils Kolečis" userId="0dfddb5c-5069-4b7e-ae73-9edc0b36b671" providerId="ADAL" clId="{8B3BCFAA-B747-431E-B9D9-4FD8A01846EB}" dt="2025-01-16T07:46:16.694" v="427" actId="20577"/>
        <pc:sldMkLst>
          <pc:docMk/>
          <pc:sldMk cId="150788388" sldId="975"/>
        </pc:sldMkLst>
        <pc:graphicFrameChg chg="mod">
          <ac:chgData name="Nils Kolečis" userId="0dfddb5c-5069-4b7e-ae73-9edc0b36b671" providerId="ADAL" clId="{8B3BCFAA-B747-431E-B9D9-4FD8A01846EB}" dt="2025-01-16T07:46:16.694" v="427" actId="20577"/>
          <ac:graphicFrameMkLst>
            <pc:docMk/>
            <pc:sldMk cId="150788388" sldId="975"/>
            <ac:graphicFrameMk id="7" creationId="{CF356673-7817-A532-62A3-95FE9109504B}"/>
          </ac:graphicFrameMkLst>
        </pc:graphicFrameChg>
      </pc:sldChg>
    </pc:docChg>
  </pc:docChgLst>
  <pc:docChgLst>
    <pc:chgData name="Līga Gaigala" userId="2a1b2e31-660d-43f2-b8b4-16fee2936793" providerId="ADAL" clId="{81641339-F0A1-4218-B62F-C6AB3FE30579}"/>
    <pc:docChg chg="undo custSel addSld delSld modSld sldOrd">
      <pc:chgData name="Līga Gaigala" userId="2a1b2e31-660d-43f2-b8b4-16fee2936793" providerId="ADAL" clId="{81641339-F0A1-4218-B62F-C6AB3FE30579}" dt="2025-01-16T07:14:12.193" v="3139" actId="20577"/>
      <pc:docMkLst>
        <pc:docMk/>
      </pc:docMkLst>
      <pc:sldChg chg="modSp del mod">
        <pc:chgData name="Līga Gaigala" userId="2a1b2e31-660d-43f2-b8b4-16fee2936793" providerId="ADAL" clId="{81641339-F0A1-4218-B62F-C6AB3FE30579}" dt="2025-01-15T09:36:46.257" v="2464" actId="47"/>
        <pc:sldMkLst>
          <pc:docMk/>
          <pc:sldMk cId="2257681298" sldId="943"/>
        </pc:sldMkLst>
        <pc:spChg chg="mod">
          <ac:chgData name="Līga Gaigala" userId="2a1b2e31-660d-43f2-b8b4-16fee2936793" providerId="ADAL" clId="{81641339-F0A1-4218-B62F-C6AB3FE30579}" dt="2025-01-15T09:25:50.042" v="2439" actId="20577"/>
          <ac:spMkLst>
            <pc:docMk/>
            <pc:sldMk cId="2257681298" sldId="943"/>
            <ac:spMk id="5" creationId="{5B8D793C-4AED-A152-5DCB-AFF74E02F9D0}"/>
          </ac:spMkLst>
        </pc:spChg>
      </pc:sldChg>
      <pc:sldChg chg="ord">
        <pc:chgData name="Līga Gaigala" userId="2a1b2e31-660d-43f2-b8b4-16fee2936793" providerId="ADAL" clId="{81641339-F0A1-4218-B62F-C6AB3FE30579}" dt="2025-01-15T08:55:49.021" v="1651"/>
        <pc:sldMkLst>
          <pc:docMk/>
          <pc:sldMk cId="4233139085" sldId="961"/>
        </pc:sldMkLst>
      </pc:sldChg>
      <pc:sldChg chg="addSp delSp modSp mod">
        <pc:chgData name="Līga Gaigala" userId="2a1b2e31-660d-43f2-b8b4-16fee2936793" providerId="ADAL" clId="{81641339-F0A1-4218-B62F-C6AB3FE30579}" dt="2025-01-14T14:05:48.241" v="427" actId="20577"/>
        <pc:sldMkLst>
          <pc:docMk/>
          <pc:sldMk cId="2044582195" sldId="962"/>
        </pc:sldMkLst>
        <pc:graphicFrameChg chg="add mod modGraphic">
          <ac:chgData name="Līga Gaigala" userId="2a1b2e31-660d-43f2-b8b4-16fee2936793" providerId="ADAL" clId="{81641339-F0A1-4218-B62F-C6AB3FE30579}" dt="2025-01-14T14:05:48.241" v="427" actId="20577"/>
          <ac:graphicFrameMkLst>
            <pc:docMk/>
            <pc:sldMk cId="2044582195" sldId="962"/>
            <ac:graphicFrameMk id="8" creationId="{42F896E8-E3C6-9F66-386D-9A99E448EC98}"/>
          </ac:graphicFrameMkLst>
        </pc:graphicFrameChg>
      </pc:sldChg>
      <pc:sldChg chg="addSp delSp modSp new mod">
        <pc:chgData name="Līga Gaigala" userId="2a1b2e31-660d-43f2-b8b4-16fee2936793" providerId="ADAL" clId="{81641339-F0A1-4218-B62F-C6AB3FE30579}" dt="2025-01-15T09:25:12.360" v="2437" actId="478"/>
        <pc:sldMkLst>
          <pc:docMk/>
          <pc:sldMk cId="3178295472" sldId="964"/>
        </pc:sldMkLst>
        <pc:spChg chg="mod">
          <ac:chgData name="Līga Gaigala" userId="2a1b2e31-660d-43f2-b8b4-16fee2936793" providerId="ADAL" clId="{81641339-F0A1-4218-B62F-C6AB3FE30579}" dt="2025-01-14T14:26:14.642" v="931" actId="1076"/>
          <ac:spMkLst>
            <pc:docMk/>
            <pc:sldMk cId="3178295472" sldId="964"/>
            <ac:spMk id="2" creationId="{5F484670-8C99-C6B0-5CEA-FB7E355645C4}"/>
          </ac:spMkLst>
        </pc:spChg>
        <pc:spChg chg="add mod">
          <ac:chgData name="Līga Gaigala" userId="2a1b2e31-660d-43f2-b8b4-16fee2936793" providerId="ADAL" clId="{81641339-F0A1-4218-B62F-C6AB3FE30579}" dt="2025-01-15T09:25:06.915" v="2435" actId="14100"/>
          <ac:spMkLst>
            <pc:docMk/>
            <pc:sldMk cId="3178295472" sldId="964"/>
            <ac:spMk id="3" creationId="{991C2CFF-6963-4208-F56B-AF1F2C72F408}"/>
          </ac:spMkLst>
        </pc:spChg>
        <pc:spChg chg="del">
          <ac:chgData name="Līga Gaigala" userId="2a1b2e31-660d-43f2-b8b4-16fee2936793" providerId="ADAL" clId="{81641339-F0A1-4218-B62F-C6AB3FE30579}" dt="2025-01-15T09:25:09.472" v="2436" actId="478"/>
          <ac:spMkLst>
            <pc:docMk/>
            <pc:sldMk cId="3178295472" sldId="964"/>
            <ac:spMk id="4" creationId="{2FF6D1A0-ABA6-7543-64BF-1CDE40B6B95C}"/>
          </ac:spMkLst>
        </pc:spChg>
        <pc:spChg chg="del">
          <ac:chgData name="Līga Gaigala" userId="2a1b2e31-660d-43f2-b8b4-16fee2936793" providerId="ADAL" clId="{81641339-F0A1-4218-B62F-C6AB3FE30579}" dt="2025-01-15T09:25:12.360" v="2437" actId="478"/>
          <ac:spMkLst>
            <pc:docMk/>
            <pc:sldMk cId="3178295472" sldId="964"/>
            <ac:spMk id="5" creationId="{98AF3B2E-590D-D5A6-05BF-7F0D8848C17E}"/>
          </ac:spMkLst>
        </pc:spChg>
        <pc:graphicFrameChg chg="add mod modGraphic">
          <ac:chgData name="Līga Gaigala" userId="2a1b2e31-660d-43f2-b8b4-16fee2936793" providerId="ADAL" clId="{81641339-F0A1-4218-B62F-C6AB3FE30579}" dt="2025-01-15T09:24:27.189" v="2365" actId="20577"/>
          <ac:graphicFrameMkLst>
            <pc:docMk/>
            <pc:sldMk cId="3178295472" sldId="964"/>
            <ac:graphicFrameMk id="7" creationId="{BCC7E67C-B248-02A6-71A8-CED5300429E2}"/>
          </ac:graphicFrameMkLst>
        </pc:graphicFrameChg>
      </pc:sldChg>
      <pc:sldChg chg="addSp delSp modSp new mod ord">
        <pc:chgData name="Līga Gaigala" userId="2a1b2e31-660d-43f2-b8b4-16fee2936793" providerId="ADAL" clId="{81641339-F0A1-4218-B62F-C6AB3FE30579}" dt="2025-01-14T14:26:20.580" v="933"/>
        <pc:sldMkLst>
          <pc:docMk/>
          <pc:sldMk cId="144016450" sldId="965"/>
        </pc:sldMkLst>
        <pc:spChg chg="mod">
          <ac:chgData name="Līga Gaigala" userId="2a1b2e31-660d-43f2-b8b4-16fee2936793" providerId="ADAL" clId="{81641339-F0A1-4218-B62F-C6AB3FE30579}" dt="2025-01-14T14:20:31.073" v="929" actId="20577"/>
          <ac:spMkLst>
            <pc:docMk/>
            <pc:sldMk cId="144016450" sldId="965"/>
            <ac:spMk id="2" creationId="{A00760B6-5332-8F37-4AA1-B9ACF9799E9C}"/>
          </ac:spMkLst>
        </pc:spChg>
        <pc:graphicFrameChg chg="add mod modGraphic">
          <ac:chgData name="Līga Gaigala" userId="2a1b2e31-660d-43f2-b8b4-16fee2936793" providerId="ADAL" clId="{81641339-F0A1-4218-B62F-C6AB3FE30579}" dt="2025-01-14T14:19:46.173" v="893" actId="14100"/>
          <ac:graphicFrameMkLst>
            <pc:docMk/>
            <pc:sldMk cId="144016450" sldId="965"/>
            <ac:graphicFrameMk id="7" creationId="{4E600D1A-4B95-A9DB-0302-1B65806973ED}"/>
          </ac:graphicFrameMkLst>
        </pc:graphicFrameChg>
      </pc:sldChg>
      <pc:sldChg chg="addSp delSp modSp new mod">
        <pc:chgData name="Līga Gaigala" userId="2a1b2e31-660d-43f2-b8b4-16fee2936793" providerId="ADAL" clId="{81641339-F0A1-4218-B62F-C6AB3FE30579}" dt="2025-01-15T09:58:03.568" v="2652" actId="20577"/>
        <pc:sldMkLst>
          <pc:docMk/>
          <pc:sldMk cId="451780971" sldId="966"/>
        </pc:sldMkLst>
        <pc:spChg chg="mod">
          <ac:chgData name="Līga Gaigala" userId="2a1b2e31-660d-43f2-b8b4-16fee2936793" providerId="ADAL" clId="{81641339-F0A1-4218-B62F-C6AB3FE30579}" dt="2025-01-15T08:59:41.583" v="1819" actId="20577"/>
          <ac:spMkLst>
            <pc:docMk/>
            <pc:sldMk cId="451780971" sldId="966"/>
            <ac:spMk id="2" creationId="{C0D79D84-B09F-170F-D65B-396619C80E5C}"/>
          </ac:spMkLst>
        </pc:spChg>
        <pc:spChg chg="del mod">
          <ac:chgData name="Līga Gaigala" userId="2a1b2e31-660d-43f2-b8b4-16fee2936793" providerId="ADAL" clId="{81641339-F0A1-4218-B62F-C6AB3FE30579}" dt="2025-01-15T08:43:55.259" v="1420" actId="478"/>
          <ac:spMkLst>
            <pc:docMk/>
            <pc:sldMk cId="451780971" sldId="966"/>
            <ac:spMk id="3" creationId="{7B95C47B-3944-BCDA-4A1D-B722BE9ABF71}"/>
          </ac:spMkLst>
        </pc:spChg>
        <pc:spChg chg="del">
          <ac:chgData name="Līga Gaigala" userId="2a1b2e31-660d-43f2-b8b4-16fee2936793" providerId="ADAL" clId="{81641339-F0A1-4218-B62F-C6AB3FE30579}" dt="2025-01-15T09:05:22.819" v="2206" actId="478"/>
          <ac:spMkLst>
            <pc:docMk/>
            <pc:sldMk cId="451780971" sldId="966"/>
            <ac:spMk id="4" creationId="{2A42D973-C557-1036-C8AB-6DF82D4DC1D2}"/>
          </ac:spMkLst>
        </pc:spChg>
        <pc:spChg chg="del">
          <ac:chgData name="Līga Gaigala" userId="2a1b2e31-660d-43f2-b8b4-16fee2936793" providerId="ADAL" clId="{81641339-F0A1-4218-B62F-C6AB3FE30579}" dt="2025-01-15T09:05:26.417" v="2207" actId="478"/>
          <ac:spMkLst>
            <pc:docMk/>
            <pc:sldMk cId="451780971" sldId="966"/>
            <ac:spMk id="5" creationId="{A9C69F06-1955-0A19-F8BF-72965416CC36}"/>
          </ac:spMkLst>
        </pc:spChg>
        <pc:spChg chg="add del mod">
          <ac:chgData name="Līga Gaigala" userId="2a1b2e31-660d-43f2-b8b4-16fee2936793" providerId="ADAL" clId="{81641339-F0A1-4218-B62F-C6AB3FE30579}" dt="2025-01-15T08:54:58.442" v="1613" actId="478"/>
          <ac:spMkLst>
            <pc:docMk/>
            <pc:sldMk cId="451780971" sldId="966"/>
            <ac:spMk id="8" creationId="{11141485-19E2-A63E-E4E3-45F9D198C375}"/>
          </ac:spMkLst>
        </pc:spChg>
        <pc:spChg chg="add del mod">
          <ac:chgData name="Līga Gaigala" userId="2a1b2e31-660d-43f2-b8b4-16fee2936793" providerId="ADAL" clId="{81641339-F0A1-4218-B62F-C6AB3FE30579}" dt="2025-01-15T08:43:58.898" v="1421" actId="478"/>
          <ac:spMkLst>
            <pc:docMk/>
            <pc:sldMk cId="451780971" sldId="966"/>
            <ac:spMk id="11" creationId="{3CB9D6EA-072C-4F71-4A74-835E29EE660D}"/>
          </ac:spMkLst>
        </pc:spChg>
        <pc:spChg chg="add mod">
          <ac:chgData name="Līga Gaigala" userId="2a1b2e31-660d-43f2-b8b4-16fee2936793" providerId="ADAL" clId="{81641339-F0A1-4218-B62F-C6AB3FE30579}" dt="2025-01-15T09:58:03.568" v="2652" actId="20577"/>
          <ac:spMkLst>
            <pc:docMk/>
            <pc:sldMk cId="451780971" sldId="966"/>
            <ac:spMk id="14" creationId="{45C270A7-CF6A-E0AA-D0FD-83B285E92A43}"/>
          </ac:spMkLst>
        </pc:spChg>
        <pc:graphicFrameChg chg="add del mod modGraphic">
          <ac:chgData name="Līga Gaigala" userId="2a1b2e31-660d-43f2-b8b4-16fee2936793" providerId="ADAL" clId="{81641339-F0A1-4218-B62F-C6AB3FE30579}" dt="2025-01-15T08:54:54.931" v="1612" actId="478"/>
          <ac:graphicFrameMkLst>
            <pc:docMk/>
            <pc:sldMk cId="451780971" sldId="966"/>
            <ac:graphicFrameMk id="9" creationId="{4BC5CE19-241C-696A-56EB-9AB7A1B765D1}"/>
          </ac:graphicFrameMkLst>
        </pc:graphicFrameChg>
        <pc:graphicFrameChg chg="add del modGraphic">
          <ac:chgData name="Līga Gaigala" userId="2a1b2e31-660d-43f2-b8b4-16fee2936793" providerId="ADAL" clId="{81641339-F0A1-4218-B62F-C6AB3FE30579}" dt="2025-01-15T09:00:19.481" v="1821" actId="1032"/>
          <ac:graphicFrameMkLst>
            <pc:docMk/>
            <pc:sldMk cId="451780971" sldId="966"/>
            <ac:graphicFrameMk id="12" creationId="{7B0E9F3B-C6C9-46CF-26FE-5A303686CC7B}"/>
          </ac:graphicFrameMkLst>
        </pc:graphicFrameChg>
        <pc:graphicFrameChg chg="add mod modGraphic">
          <ac:chgData name="Līga Gaigala" userId="2a1b2e31-660d-43f2-b8b4-16fee2936793" providerId="ADAL" clId="{81641339-F0A1-4218-B62F-C6AB3FE30579}" dt="2025-01-15T09:34:33.208" v="2443" actId="14100"/>
          <ac:graphicFrameMkLst>
            <pc:docMk/>
            <pc:sldMk cId="451780971" sldId="966"/>
            <ac:graphicFrameMk id="13" creationId="{349FA6FA-552F-BF34-6D6A-72BA8811FFE0}"/>
          </ac:graphicFrameMkLst>
        </pc:graphicFrameChg>
      </pc:sldChg>
      <pc:sldChg chg="new">
        <pc:chgData name="Līga Gaigala" userId="2a1b2e31-660d-43f2-b8b4-16fee2936793" providerId="ADAL" clId="{81641339-F0A1-4218-B62F-C6AB3FE30579}" dt="2025-01-14T14:27:16.829" v="935" actId="680"/>
        <pc:sldMkLst>
          <pc:docMk/>
          <pc:sldMk cId="1925432132" sldId="967"/>
        </pc:sldMkLst>
      </pc:sldChg>
      <pc:sldChg chg="addSp delSp modSp new mod">
        <pc:chgData name="Līga Gaigala" userId="2a1b2e31-660d-43f2-b8b4-16fee2936793" providerId="ADAL" clId="{81641339-F0A1-4218-B62F-C6AB3FE30579}" dt="2025-01-15T08:54:49.804" v="1611" actId="478"/>
        <pc:sldMkLst>
          <pc:docMk/>
          <pc:sldMk cId="2077898611" sldId="967"/>
        </pc:sldMkLst>
        <pc:spChg chg="mod">
          <ac:chgData name="Līga Gaigala" userId="2a1b2e31-660d-43f2-b8b4-16fee2936793" providerId="ADAL" clId="{81641339-F0A1-4218-B62F-C6AB3FE30579}" dt="2025-01-15T08:51:01.349" v="1544"/>
          <ac:spMkLst>
            <pc:docMk/>
            <pc:sldMk cId="2077898611" sldId="967"/>
            <ac:spMk id="2" creationId="{86DD6076-EEF7-498E-CFCE-24B8E64CCBCE}"/>
          </ac:spMkLst>
        </pc:spChg>
        <pc:spChg chg="mod">
          <ac:chgData name="Līga Gaigala" userId="2a1b2e31-660d-43f2-b8b4-16fee2936793" providerId="ADAL" clId="{81641339-F0A1-4218-B62F-C6AB3FE30579}" dt="2025-01-15T08:54:20.066" v="1608" actId="20577"/>
          <ac:spMkLst>
            <pc:docMk/>
            <pc:sldMk cId="2077898611" sldId="967"/>
            <ac:spMk id="3" creationId="{96B4C0EE-BEB3-47C5-6C2E-2269CE26CE0E}"/>
          </ac:spMkLst>
        </pc:spChg>
        <pc:spChg chg="del">
          <ac:chgData name="Līga Gaigala" userId="2a1b2e31-660d-43f2-b8b4-16fee2936793" providerId="ADAL" clId="{81641339-F0A1-4218-B62F-C6AB3FE30579}" dt="2025-01-15T08:54:46.002" v="1610" actId="478"/>
          <ac:spMkLst>
            <pc:docMk/>
            <pc:sldMk cId="2077898611" sldId="967"/>
            <ac:spMk id="4" creationId="{CC5FF076-1C75-E075-4DA0-BFA771BDC120}"/>
          </ac:spMkLst>
        </pc:spChg>
        <pc:spChg chg="del">
          <ac:chgData name="Līga Gaigala" userId="2a1b2e31-660d-43f2-b8b4-16fee2936793" providerId="ADAL" clId="{81641339-F0A1-4218-B62F-C6AB3FE30579}" dt="2025-01-15T08:54:49.804" v="1611" actId="478"/>
          <ac:spMkLst>
            <pc:docMk/>
            <pc:sldMk cId="2077898611" sldId="967"/>
            <ac:spMk id="5" creationId="{B8E348C4-F198-FE2A-8AAB-8E2BE3A8E5DA}"/>
          </ac:spMkLst>
        </pc:spChg>
        <pc:spChg chg="add mod">
          <ac:chgData name="Līga Gaigala" userId="2a1b2e31-660d-43f2-b8b4-16fee2936793" providerId="ADAL" clId="{81641339-F0A1-4218-B62F-C6AB3FE30579}" dt="2025-01-15T08:54:23.753" v="1609" actId="20577"/>
          <ac:spMkLst>
            <pc:docMk/>
            <pc:sldMk cId="2077898611" sldId="967"/>
            <ac:spMk id="7" creationId="{0A7347B5-77F1-9D72-F893-C061FF227B31}"/>
          </ac:spMkLst>
        </pc:spChg>
      </pc:sldChg>
      <pc:sldChg chg="addSp delSp modSp new mod">
        <pc:chgData name="Līga Gaigala" userId="2a1b2e31-660d-43f2-b8b4-16fee2936793" providerId="ADAL" clId="{81641339-F0A1-4218-B62F-C6AB3FE30579}" dt="2025-01-15T09:21:44.824" v="2348" actId="478"/>
        <pc:sldMkLst>
          <pc:docMk/>
          <pc:sldMk cId="2763962094" sldId="968"/>
        </pc:sldMkLst>
        <pc:spChg chg="mod">
          <ac:chgData name="Līga Gaigala" userId="2a1b2e31-660d-43f2-b8b4-16fee2936793" providerId="ADAL" clId="{81641339-F0A1-4218-B62F-C6AB3FE30579}" dt="2025-01-15T09:21:03.766" v="2338" actId="20577"/>
          <ac:spMkLst>
            <pc:docMk/>
            <pc:sldMk cId="2763962094" sldId="968"/>
            <ac:spMk id="2" creationId="{AF95917D-1A65-7912-9AF5-AD4AB5960360}"/>
          </ac:spMkLst>
        </pc:spChg>
        <pc:spChg chg="del mod">
          <ac:chgData name="Līga Gaigala" userId="2a1b2e31-660d-43f2-b8b4-16fee2936793" providerId="ADAL" clId="{81641339-F0A1-4218-B62F-C6AB3FE30579}" dt="2025-01-15T09:21:44.824" v="2348" actId="478"/>
          <ac:spMkLst>
            <pc:docMk/>
            <pc:sldMk cId="2763962094" sldId="968"/>
            <ac:spMk id="3" creationId="{BCDDF830-E4AE-349E-36B4-20747A3CEB19}"/>
          </ac:spMkLst>
        </pc:spChg>
        <pc:spChg chg="del">
          <ac:chgData name="Līga Gaigala" userId="2a1b2e31-660d-43f2-b8b4-16fee2936793" providerId="ADAL" clId="{81641339-F0A1-4218-B62F-C6AB3FE30579}" dt="2025-01-15T09:21:38.137" v="2346" actId="478"/>
          <ac:spMkLst>
            <pc:docMk/>
            <pc:sldMk cId="2763962094" sldId="968"/>
            <ac:spMk id="4" creationId="{D31D8AAE-A7AC-9847-83E8-BF2C43BBC6E5}"/>
          </ac:spMkLst>
        </pc:spChg>
        <pc:spChg chg="del">
          <ac:chgData name="Līga Gaigala" userId="2a1b2e31-660d-43f2-b8b4-16fee2936793" providerId="ADAL" clId="{81641339-F0A1-4218-B62F-C6AB3FE30579}" dt="2025-01-15T09:21:41.834" v="2347" actId="478"/>
          <ac:spMkLst>
            <pc:docMk/>
            <pc:sldMk cId="2763962094" sldId="968"/>
            <ac:spMk id="5" creationId="{962E5A34-409A-0395-20C3-586A99F58093}"/>
          </ac:spMkLst>
        </pc:spChg>
        <pc:picChg chg="add mod">
          <ac:chgData name="Līga Gaigala" userId="2a1b2e31-660d-43f2-b8b4-16fee2936793" providerId="ADAL" clId="{81641339-F0A1-4218-B62F-C6AB3FE30579}" dt="2025-01-15T09:21:33.786" v="2345" actId="14100"/>
          <ac:picMkLst>
            <pc:docMk/>
            <pc:sldMk cId="2763962094" sldId="968"/>
            <ac:picMk id="1026" creationId="{07FB56FD-2087-EBE7-59F3-8D68D5B2481F}"/>
          </ac:picMkLst>
        </pc:picChg>
      </pc:sldChg>
      <pc:sldChg chg="addSp delSp modSp new mod">
        <pc:chgData name="Līga Gaigala" userId="2a1b2e31-660d-43f2-b8b4-16fee2936793" providerId="ADAL" clId="{81641339-F0A1-4218-B62F-C6AB3FE30579}" dt="2025-01-15T09:39:07.225" v="2532" actId="14100"/>
        <pc:sldMkLst>
          <pc:docMk/>
          <pc:sldMk cId="677120717" sldId="969"/>
        </pc:sldMkLst>
        <pc:spChg chg="mod">
          <ac:chgData name="Līga Gaigala" userId="2a1b2e31-660d-43f2-b8b4-16fee2936793" providerId="ADAL" clId="{81641339-F0A1-4218-B62F-C6AB3FE30579}" dt="2025-01-15T09:37:00.432" v="2488" actId="20577"/>
          <ac:spMkLst>
            <pc:docMk/>
            <pc:sldMk cId="677120717" sldId="969"/>
            <ac:spMk id="2" creationId="{66F2B918-1315-348F-865A-7F66D4AF9519}"/>
          </ac:spMkLst>
        </pc:spChg>
        <pc:spChg chg="mod">
          <ac:chgData name="Līga Gaigala" userId="2a1b2e31-660d-43f2-b8b4-16fee2936793" providerId="ADAL" clId="{81641339-F0A1-4218-B62F-C6AB3FE30579}" dt="2025-01-15T09:38:19.780" v="2518" actId="20577"/>
          <ac:spMkLst>
            <pc:docMk/>
            <pc:sldMk cId="677120717" sldId="969"/>
            <ac:spMk id="3" creationId="{3B3E922B-CEC8-8C3A-87DF-7BE17C47A049}"/>
          </ac:spMkLst>
        </pc:spChg>
        <pc:spChg chg="del">
          <ac:chgData name="Līga Gaigala" userId="2a1b2e31-660d-43f2-b8b4-16fee2936793" providerId="ADAL" clId="{81641339-F0A1-4218-B62F-C6AB3FE30579}" dt="2025-01-15T09:38:53.858" v="2527" actId="478"/>
          <ac:spMkLst>
            <pc:docMk/>
            <pc:sldMk cId="677120717" sldId="969"/>
            <ac:spMk id="4" creationId="{5208C9D2-700B-46AE-099C-894865BF2E3D}"/>
          </ac:spMkLst>
        </pc:spChg>
        <pc:spChg chg="del">
          <ac:chgData name="Līga Gaigala" userId="2a1b2e31-660d-43f2-b8b4-16fee2936793" providerId="ADAL" clId="{81641339-F0A1-4218-B62F-C6AB3FE30579}" dt="2025-01-15T09:38:57.477" v="2528" actId="478"/>
          <ac:spMkLst>
            <pc:docMk/>
            <pc:sldMk cId="677120717" sldId="969"/>
            <ac:spMk id="5" creationId="{A6C235C4-2535-2F3F-66E0-B2B8564D8D97}"/>
          </ac:spMkLst>
        </pc:spChg>
        <pc:picChg chg="add mod">
          <ac:chgData name="Līga Gaigala" userId="2a1b2e31-660d-43f2-b8b4-16fee2936793" providerId="ADAL" clId="{81641339-F0A1-4218-B62F-C6AB3FE30579}" dt="2025-01-15T09:39:07.225" v="2532" actId="14100"/>
          <ac:picMkLst>
            <pc:docMk/>
            <pc:sldMk cId="677120717" sldId="969"/>
            <ac:picMk id="8" creationId="{A8F6638D-3897-1A1D-CA73-E0562C947A92}"/>
          </ac:picMkLst>
        </pc:picChg>
      </pc:sldChg>
      <pc:sldChg chg="new del">
        <pc:chgData name="Līga Gaigala" userId="2a1b2e31-660d-43f2-b8b4-16fee2936793" providerId="ADAL" clId="{81641339-F0A1-4218-B62F-C6AB3FE30579}" dt="2025-01-15T09:41:49.696" v="2534" actId="47"/>
        <pc:sldMkLst>
          <pc:docMk/>
          <pc:sldMk cId="3262133835" sldId="970"/>
        </pc:sldMkLst>
      </pc:sldChg>
      <pc:sldChg chg="addSp delSp modSp new mod">
        <pc:chgData name="Līga Gaigala" userId="2a1b2e31-660d-43f2-b8b4-16fee2936793" providerId="ADAL" clId="{81641339-F0A1-4218-B62F-C6AB3FE30579}" dt="2025-01-15T15:09:50.982" v="3100" actId="14100"/>
        <pc:sldMkLst>
          <pc:docMk/>
          <pc:sldMk cId="3354578366" sldId="970"/>
        </pc:sldMkLst>
        <pc:spChg chg="mod">
          <ac:chgData name="Līga Gaigala" userId="2a1b2e31-660d-43f2-b8b4-16fee2936793" providerId="ADAL" clId="{81641339-F0A1-4218-B62F-C6AB3FE30579}" dt="2025-01-15T09:53:21.089" v="2611" actId="14100"/>
          <ac:spMkLst>
            <pc:docMk/>
            <pc:sldMk cId="3354578366" sldId="970"/>
            <ac:spMk id="2" creationId="{23619721-8935-06CC-B86E-5B8343FA8A10}"/>
          </ac:spMkLst>
        </pc:spChg>
        <pc:spChg chg="del">
          <ac:chgData name="Līga Gaigala" userId="2a1b2e31-660d-43f2-b8b4-16fee2936793" providerId="ADAL" clId="{81641339-F0A1-4218-B62F-C6AB3FE30579}" dt="2025-01-15T09:52:30.841" v="2536"/>
          <ac:spMkLst>
            <pc:docMk/>
            <pc:sldMk cId="3354578366" sldId="970"/>
            <ac:spMk id="3" creationId="{B65BB5B3-2D9C-D913-E050-BFEFECF8FB40}"/>
          </ac:spMkLst>
        </pc:spChg>
        <pc:spChg chg="add mod">
          <ac:chgData name="Līga Gaigala" userId="2a1b2e31-660d-43f2-b8b4-16fee2936793" providerId="ADAL" clId="{81641339-F0A1-4218-B62F-C6AB3FE30579}" dt="2025-01-15T15:09:50.982" v="3100" actId="14100"/>
          <ac:spMkLst>
            <pc:docMk/>
            <pc:sldMk cId="3354578366" sldId="970"/>
            <ac:spMk id="3" creationId="{ED7ACF55-60DE-E13E-9E04-2CA6E599A41D}"/>
          </ac:spMkLst>
        </pc:spChg>
        <pc:picChg chg="add mod">
          <ac:chgData name="Līga Gaigala" userId="2a1b2e31-660d-43f2-b8b4-16fee2936793" providerId="ADAL" clId="{81641339-F0A1-4218-B62F-C6AB3FE30579}" dt="2025-01-15T09:54:28.426" v="2619" actId="14100"/>
          <ac:picMkLst>
            <pc:docMk/>
            <pc:sldMk cId="3354578366" sldId="970"/>
            <ac:picMk id="2050" creationId="{DF9A8C4C-F8A8-6DE7-CC38-939224D9A4F6}"/>
          </ac:picMkLst>
        </pc:picChg>
      </pc:sldChg>
      <pc:sldChg chg="del">
        <pc:chgData name="Līga Gaigala" userId="2a1b2e31-660d-43f2-b8b4-16fee2936793" providerId="ADAL" clId="{81641339-F0A1-4218-B62F-C6AB3FE30579}" dt="2025-01-16T07:13:56.352" v="3136" actId="47"/>
        <pc:sldMkLst>
          <pc:docMk/>
          <pc:sldMk cId="3740491127" sldId="971"/>
        </pc:sldMkLst>
      </pc:sldChg>
      <pc:sldChg chg="addSp delSp modSp new mod ord">
        <pc:chgData name="Līga Gaigala" userId="2a1b2e31-660d-43f2-b8b4-16fee2936793" providerId="ADAL" clId="{81641339-F0A1-4218-B62F-C6AB3FE30579}" dt="2025-01-16T07:14:12.193" v="3139" actId="20577"/>
        <pc:sldMkLst>
          <pc:docMk/>
          <pc:sldMk cId="150788388" sldId="975"/>
        </pc:sldMkLst>
        <pc:spChg chg="mod">
          <ac:chgData name="Līga Gaigala" userId="2a1b2e31-660d-43f2-b8b4-16fee2936793" providerId="ADAL" clId="{81641339-F0A1-4218-B62F-C6AB3FE30579}" dt="2025-01-15T15:02:24.010" v="2996" actId="20577"/>
          <ac:spMkLst>
            <pc:docMk/>
            <pc:sldMk cId="150788388" sldId="975"/>
            <ac:spMk id="2" creationId="{FF6BC3F9-4742-0396-67D9-DB1C4CF82F86}"/>
          </ac:spMkLst>
        </pc:spChg>
        <pc:spChg chg="del mod">
          <ac:chgData name="Līga Gaigala" userId="2a1b2e31-660d-43f2-b8b4-16fee2936793" providerId="ADAL" clId="{81641339-F0A1-4218-B62F-C6AB3FE30579}" dt="2025-01-15T14:54:12.414" v="2721" actId="1032"/>
          <ac:spMkLst>
            <pc:docMk/>
            <pc:sldMk cId="150788388" sldId="975"/>
            <ac:spMk id="3" creationId="{F98E6CD7-8424-E863-5550-6972D9F04CAB}"/>
          </ac:spMkLst>
        </pc:spChg>
        <pc:graphicFrameChg chg="add mod modGraphic">
          <ac:chgData name="Līga Gaigala" userId="2a1b2e31-660d-43f2-b8b4-16fee2936793" providerId="ADAL" clId="{81641339-F0A1-4218-B62F-C6AB3FE30579}" dt="2025-01-16T07:14:12.193" v="3139" actId="20577"/>
          <ac:graphicFrameMkLst>
            <pc:docMk/>
            <pc:sldMk cId="150788388" sldId="975"/>
            <ac:graphicFrameMk id="7" creationId="{CF356673-7817-A532-62A3-95FE9109504B}"/>
          </ac:graphicFrameMkLst>
        </pc:graphicFrameChg>
      </pc:sldChg>
    </pc:docChg>
  </pc:docChgLst>
  <pc:docChgLst>
    <pc:chgData name="Nils Kolečis" userId="0dfddb5c-5069-4b7e-ae73-9edc0b36b671" providerId="ADAL" clId="{E0BB0967-442C-4DE1-8B2D-8A2426409E32}"/>
    <pc:docChg chg="undo custSel addSld delSld modSld">
      <pc:chgData name="Nils Kolečis" userId="0dfddb5c-5069-4b7e-ae73-9edc0b36b671" providerId="ADAL" clId="{E0BB0967-442C-4DE1-8B2D-8A2426409E32}" dt="2024-11-21T10:23:38.665" v="969" actId="14100"/>
      <pc:docMkLst>
        <pc:docMk/>
      </pc:docMkLst>
      <pc:sldChg chg="modSp mod">
        <pc:chgData name="Nils Kolečis" userId="0dfddb5c-5069-4b7e-ae73-9edc0b36b671" providerId="ADAL" clId="{E0BB0967-442C-4DE1-8B2D-8A2426409E32}" dt="2024-11-21T07:25:30.253" v="830" actId="20577"/>
        <pc:sldMkLst>
          <pc:docMk/>
          <pc:sldMk cId="2257681298" sldId="943"/>
        </pc:sldMkLst>
      </pc:sldChg>
      <pc:sldChg chg="addSp delSp modSp mod">
        <pc:chgData name="Nils Kolečis" userId="0dfddb5c-5069-4b7e-ae73-9edc0b36b671" providerId="ADAL" clId="{E0BB0967-442C-4DE1-8B2D-8A2426409E32}" dt="2024-11-21T10:23:38.665" v="969" actId="14100"/>
        <pc:sldMkLst>
          <pc:docMk/>
          <pc:sldMk cId="3666387174" sldId="944"/>
        </pc:sldMkLst>
      </pc:sldChg>
      <pc:sldChg chg="del">
        <pc:chgData name="Nils Kolečis" userId="0dfddb5c-5069-4b7e-ae73-9edc0b36b671" providerId="ADAL" clId="{E0BB0967-442C-4DE1-8B2D-8A2426409E32}" dt="2024-11-21T07:20:42.767" v="803" actId="47"/>
        <pc:sldMkLst>
          <pc:docMk/>
          <pc:sldMk cId="396634726" sldId="945"/>
        </pc:sldMkLst>
      </pc:sldChg>
      <pc:sldChg chg="addSp delSp modSp del mod">
        <pc:chgData name="Nils Kolečis" userId="0dfddb5c-5069-4b7e-ae73-9edc0b36b671" providerId="ADAL" clId="{E0BB0967-442C-4DE1-8B2D-8A2426409E32}" dt="2024-11-21T07:39:00.750" v="903" actId="47"/>
        <pc:sldMkLst>
          <pc:docMk/>
          <pc:sldMk cId="959955962" sldId="958"/>
        </pc:sldMkLst>
      </pc:sldChg>
      <pc:sldChg chg="addSp delSp modSp mod">
        <pc:chgData name="Nils Kolečis" userId="0dfddb5c-5069-4b7e-ae73-9edc0b36b671" providerId="ADAL" clId="{E0BB0967-442C-4DE1-8B2D-8A2426409E32}" dt="2024-11-21T07:25:41.885" v="832" actId="20577"/>
        <pc:sldMkLst>
          <pc:docMk/>
          <pc:sldMk cId="687717580" sldId="959"/>
        </pc:sldMkLst>
      </pc:sldChg>
      <pc:sldChg chg="addSp delSp modSp add mod">
        <pc:chgData name="Nils Kolečis" userId="0dfddb5c-5069-4b7e-ae73-9edc0b36b671" providerId="ADAL" clId="{E0BB0967-442C-4DE1-8B2D-8A2426409E32}" dt="2024-11-21T07:28:17.379" v="902" actId="14100"/>
        <pc:sldMkLst>
          <pc:docMk/>
          <pc:sldMk cId="2736323073" sldId="961"/>
        </pc:sldMkLst>
      </pc:sldChg>
      <pc:sldChg chg="addSp delSp modSp add mod">
        <pc:chgData name="Nils Kolečis" userId="0dfddb5c-5069-4b7e-ae73-9edc0b36b671" providerId="ADAL" clId="{E0BB0967-442C-4DE1-8B2D-8A2426409E32}" dt="2024-11-21T07:50:53.537" v="956" actId="20577"/>
        <pc:sldMkLst>
          <pc:docMk/>
          <pc:sldMk cId="3740491127" sldId="962"/>
        </pc:sldMkLst>
      </pc:sldChg>
      <pc:sldMasterChg chg="delSldLayout">
        <pc:chgData name="Nils Kolečis" userId="0dfddb5c-5069-4b7e-ae73-9edc0b36b671" providerId="ADAL" clId="{E0BB0967-442C-4DE1-8B2D-8A2426409E32}" dt="2024-11-21T07:39:00.750" v="903" actId="47"/>
        <pc:sldMasterMkLst>
          <pc:docMk/>
          <pc:sldMasterMk cId="4199638847" sldId="2147484108"/>
        </pc:sldMasterMkLst>
        <pc:sldLayoutChg chg="del">
          <pc:chgData name="Nils Kolečis" userId="0dfddb5c-5069-4b7e-ae73-9edc0b36b671" providerId="ADAL" clId="{E0BB0967-442C-4DE1-8B2D-8A2426409E32}" dt="2024-11-21T07:39:00.750" v="903" actId="47"/>
          <pc:sldLayoutMkLst>
            <pc:docMk/>
            <pc:sldMasterMk cId="4199638847" sldId="2147484108"/>
            <pc:sldLayoutMk cId="3354016830" sldId="2147483663"/>
          </pc:sldLayoutMkLst>
        </pc:sldLayoutChg>
      </pc:sldMasterChg>
    </pc:docChg>
  </pc:docChgLst>
  <pc:docChgLst>
    <pc:chgData name="Diāna Labane" userId="S::diana.labane@vmnvd.gov.lv::fc71e152-3403-47ac-b762-3559cafa5c45" providerId="AD" clId="Web-{8F29D9E4-CD18-B55E-612B-3F0191C0D6DC}"/>
    <pc:docChg chg="modSld">
      <pc:chgData name="Diāna Labane" userId="S::diana.labane@vmnvd.gov.lv::fc71e152-3403-47ac-b762-3559cafa5c45" providerId="AD" clId="Web-{8F29D9E4-CD18-B55E-612B-3F0191C0D6DC}" dt="2025-01-14T08:22:03.135" v="1" actId="1076"/>
      <pc:docMkLst>
        <pc:docMk/>
      </pc:docMkLst>
      <pc:sldChg chg="modSp">
        <pc:chgData name="Diāna Labane" userId="S::diana.labane@vmnvd.gov.lv::fc71e152-3403-47ac-b762-3559cafa5c45" providerId="AD" clId="Web-{8F29D9E4-CD18-B55E-612B-3F0191C0D6DC}" dt="2025-01-14T08:22:03.135" v="1" actId="1076"/>
        <pc:sldMkLst>
          <pc:docMk/>
          <pc:sldMk cId="3591541946" sldId="960"/>
        </pc:sldMkLst>
        <pc:spChg chg="mod">
          <ac:chgData name="Diāna Labane" userId="S::diana.labane@vmnvd.gov.lv::fc71e152-3403-47ac-b762-3559cafa5c45" providerId="AD" clId="Web-{8F29D9E4-CD18-B55E-612B-3F0191C0D6DC}" dt="2025-01-14T08:22:03.135" v="1" actId="1076"/>
          <ac:spMkLst>
            <pc:docMk/>
            <pc:sldMk cId="3591541946" sldId="960"/>
            <ac:spMk id="10" creationId="{18C47CEA-E0E5-F0CF-6BE3-CA4A14122127}"/>
          </ac:spMkLst>
        </pc:spChg>
      </pc:sldChg>
    </pc:docChg>
  </pc:docChgLst>
  <pc:docChgLst>
    <pc:chgData name="Aleksandra Kozlova" userId="S::aleksandra.kozlova@vmnvd.gov.lv::ec96137b-aa4d-401f-8df9-97e41fb33776" providerId="AD" clId="Web-{623C42C9-7BF6-AD4D-D9F6-F181EEA4EF39}"/>
    <pc:docChg chg="modSld">
      <pc:chgData name="Aleksandra Kozlova" userId="S::aleksandra.kozlova@vmnvd.gov.lv::ec96137b-aa4d-401f-8df9-97e41fb33776" providerId="AD" clId="Web-{623C42C9-7BF6-AD4D-D9F6-F181EEA4EF39}" dt="2024-08-29T07:46:26.297" v="137" actId="20577"/>
      <pc:docMkLst>
        <pc:docMk/>
      </pc:docMkLst>
      <pc:sldChg chg="addSp delSp modSp">
        <pc:chgData name="Aleksandra Kozlova" userId="S::aleksandra.kozlova@vmnvd.gov.lv::ec96137b-aa4d-401f-8df9-97e41fb33776" providerId="AD" clId="Web-{623C42C9-7BF6-AD4D-D9F6-F181EEA4EF39}" dt="2024-08-29T07:46:26.297" v="137" actId="20577"/>
        <pc:sldMkLst>
          <pc:docMk/>
          <pc:sldMk cId="1143227955" sldId="904"/>
        </pc:sldMkLst>
      </pc:sldChg>
    </pc:docChg>
  </pc:docChgLst>
  <pc:docChgLst>
    <pc:chgData name="Aleksandra Kozlova" userId="S::aleksandra.kozlova@vmnvd.gov.lv::ec96137b-aa4d-401f-8df9-97e41fb33776" providerId="AD" clId="Web-{1BC98F7E-0E5A-9632-0D98-849964AB6070}"/>
    <pc:docChg chg="delSld modSld">
      <pc:chgData name="Aleksandra Kozlova" userId="S::aleksandra.kozlova@vmnvd.gov.lv::ec96137b-aa4d-401f-8df9-97e41fb33776" providerId="AD" clId="Web-{1BC98F7E-0E5A-9632-0D98-849964AB6070}" dt="2024-11-14T13:18:42.734" v="55" actId="14100"/>
      <pc:docMkLst>
        <pc:docMk/>
      </pc:docMkLst>
      <pc:sldChg chg="modSp">
        <pc:chgData name="Aleksandra Kozlova" userId="S::aleksandra.kozlova@vmnvd.gov.lv::ec96137b-aa4d-401f-8df9-97e41fb33776" providerId="AD" clId="Web-{1BC98F7E-0E5A-9632-0D98-849964AB6070}" dt="2024-11-14T13:16:19.074" v="0" actId="20577"/>
        <pc:sldMkLst>
          <pc:docMk/>
          <pc:sldMk cId="913945518" sldId="863"/>
        </pc:sldMkLst>
        <pc:spChg chg="mod">
          <ac:chgData name="Aleksandra Kozlova" userId="S::aleksandra.kozlova@vmnvd.gov.lv::ec96137b-aa4d-401f-8df9-97e41fb33776" providerId="AD" clId="Web-{1BC98F7E-0E5A-9632-0D98-849964AB6070}" dt="2024-11-14T13:16:19.074" v="0" actId="20577"/>
          <ac:spMkLst>
            <pc:docMk/>
            <pc:sldMk cId="913945518" sldId="863"/>
            <ac:spMk id="3" creationId="{55309B0A-9B15-A721-B409-92EC9F68F57C}"/>
          </ac:spMkLst>
        </pc:spChg>
      </pc:sldChg>
      <pc:sldChg chg="del">
        <pc:chgData name="Aleksandra Kozlova" userId="S::aleksandra.kozlova@vmnvd.gov.lv::ec96137b-aa4d-401f-8df9-97e41fb33776" providerId="AD" clId="Web-{1BC98F7E-0E5A-9632-0D98-849964AB6070}" dt="2024-11-14T13:18:05.421" v="40"/>
        <pc:sldMkLst>
          <pc:docMk/>
          <pc:sldMk cId="1143227955" sldId="904"/>
        </pc:sldMkLst>
      </pc:sldChg>
      <pc:sldChg chg="modSp">
        <pc:chgData name="Aleksandra Kozlova" userId="S::aleksandra.kozlova@vmnvd.gov.lv::ec96137b-aa4d-401f-8df9-97e41fb33776" providerId="AD" clId="Web-{1BC98F7E-0E5A-9632-0D98-849964AB6070}" dt="2024-11-14T13:18:42.734" v="55" actId="14100"/>
        <pc:sldMkLst>
          <pc:docMk/>
          <pc:sldMk cId="2257681298" sldId="943"/>
        </pc:sldMkLst>
      </pc:sldChg>
      <pc:sldChg chg="modSp">
        <pc:chgData name="Aleksandra Kozlova" userId="S::aleksandra.kozlova@vmnvd.gov.lv::ec96137b-aa4d-401f-8df9-97e41fb33776" providerId="AD" clId="Web-{1BC98F7E-0E5A-9632-0D98-849964AB6070}" dt="2024-11-14T13:17:46.483" v="39" actId="20577"/>
        <pc:sldMkLst>
          <pc:docMk/>
          <pc:sldMk cId="18624954" sldId="950"/>
        </pc:sldMkLst>
        <pc:spChg chg="mod">
          <ac:chgData name="Aleksandra Kozlova" userId="S::aleksandra.kozlova@vmnvd.gov.lv::ec96137b-aa4d-401f-8df9-97e41fb33776" providerId="AD" clId="Web-{1BC98F7E-0E5A-9632-0D98-849964AB6070}" dt="2024-11-14T13:17:46.483" v="39" actId="20577"/>
          <ac:spMkLst>
            <pc:docMk/>
            <pc:sldMk cId="18624954" sldId="950"/>
            <ac:spMk id="3" creationId="{59CD729A-3F7E-BB33-884A-15265477DBB9}"/>
          </ac:spMkLst>
        </pc:spChg>
      </pc:sldChg>
    </pc:docChg>
  </pc:docChgLst>
  <pc:docChgLst>
    <pc:chgData name="Diāna Labane" userId="S::diana.labane@vmnvd.gov.lv::fc71e152-3403-47ac-b762-3559cafa5c45" providerId="AD" clId="Web-{0D8E7382-66D8-0F69-8273-21815FD9B9F8}"/>
    <pc:docChg chg="modSld">
      <pc:chgData name="Diāna Labane" userId="S::diana.labane@vmnvd.gov.lv::fc71e152-3403-47ac-b762-3559cafa5c45" providerId="AD" clId="Web-{0D8E7382-66D8-0F69-8273-21815FD9B9F8}" dt="2025-01-14T22:12:03.753" v="14" actId="20577"/>
      <pc:docMkLst>
        <pc:docMk/>
      </pc:docMkLst>
      <pc:sldChg chg="modSp mod modShow">
        <pc:chgData name="Diāna Labane" userId="S::diana.labane@vmnvd.gov.lv::fc71e152-3403-47ac-b762-3559cafa5c45" providerId="AD" clId="Web-{0D8E7382-66D8-0F69-8273-21815FD9B9F8}" dt="2025-01-14T22:12:03.753" v="14" actId="20577"/>
        <pc:sldMkLst>
          <pc:docMk/>
          <pc:sldMk cId="694493367" sldId="963"/>
        </pc:sldMkLst>
      </pc:sldChg>
    </pc:docChg>
  </pc:docChgLst>
  <pc:docChgLst>
    <pc:chgData name="Diāna Labane" userId="S::diana.labane@vmnvd.gov.lv::fc71e152-3403-47ac-b762-3559cafa5c45" providerId="AD" clId="Web-{63EC2B35-FF98-D094-E11F-3D3374D5E09B}"/>
    <pc:docChg chg="mod addSld modSld sldOrd">
      <pc:chgData name="Diāna Labane" userId="S::diana.labane@vmnvd.gov.lv::fc71e152-3403-47ac-b762-3559cafa5c45" providerId="AD" clId="Web-{63EC2B35-FF98-D094-E11F-3D3374D5E09B}" dt="2025-01-15T22:59:38.434" v="1253" actId="20577"/>
      <pc:docMkLst>
        <pc:docMk/>
      </pc:docMkLst>
      <pc:sldChg chg="addSp delSp modSp">
        <pc:chgData name="Diāna Labane" userId="S::diana.labane@vmnvd.gov.lv::fc71e152-3403-47ac-b762-3559cafa5c45" providerId="AD" clId="Web-{63EC2B35-FF98-D094-E11F-3D3374D5E09B}" dt="2025-01-15T22:59:38.434" v="1253" actId="20577"/>
        <pc:sldMkLst>
          <pc:docMk/>
          <pc:sldMk cId="2548855754" sldId="956"/>
        </pc:sldMkLst>
        <pc:spChg chg="add del mod">
          <ac:chgData name="Diāna Labane" userId="S::diana.labane@vmnvd.gov.lv::fc71e152-3403-47ac-b762-3559cafa5c45" providerId="AD" clId="Web-{63EC2B35-FF98-D094-E11F-3D3374D5E09B}" dt="2025-01-15T20:57:27.489" v="18"/>
          <ac:spMkLst>
            <pc:docMk/>
            <pc:sldMk cId="2548855754" sldId="956"/>
            <ac:spMk id="406" creationId="{64B7C186-CFDB-B107-FC38-8CD37D5F4923}"/>
          </ac:spMkLst>
        </pc:spChg>
        <pc:graphicFrameChg chg="mod modGraphic">
          <ac:chgData name="Diāna Labane" userId="S::diana.labane@vmnvd.gov.lv::fc71e152-3403-47ac-b762-3559cafa5c45" providerId="AD" clId="Web-{63EC2B35-FF98-D094-E11F-3D3374D5E09B}" dt="2025-01-15T22:59:38.434" v="1253" actId="20577"/>
          <ac:graphicFrameMkLst>
            <pc:docMk/>
            <pc:sldMk cId="2548855754" sldId="956"/>
            <ac:graphicFrameMk id="3" creationId="{B45299DF-A73E-1482-9A10-5884E2794198}"/>
          </ac:graphicFrameMkLst>
        </pc:graphicFrameChg>
      </pc:sldChg>
      <pc:sldChg chg="addSp delSp modSp ord">
        <pc:chgData name="Diāna Labane" userId="S::diana.labane@vmnvd.gov.lv::fc71e152-3403-47ac-b762-3559cafa5c45" providerId="AD" clId="Web-{63EC2B35-FF98-D094-E11F-3D3374D5E09B}" dt="2025-01-15T22:54:24.063" v="1166" actId="1076"/>
        <pc:sldMkLst>
          <pc:docMk/>
          <pc:sldMk cId="2447096479" sldId="972"/>
        </pc:sldMkLst>
        <pc:spChg chg="del">
          <ac:chgData name="Diāna Labane" userId="S::diana.labane@vmnvd.gov.lv::fc71e152-3403-47ac-b762-3559cafa5c45" providerId="AD" clId="Web-{63EC2B35-FF98-D094-E11F-3D3374D5E09B}" dt="2025-01-15T20:59:56.685" v="27"/>
          <ac:spMkLst>
            <pc:docMk/>
            <pc:sldMk cId="2447096479" sldId="972"/>
            <ac:spMk id="18" creationId="{E83A5071-C775-1680-78D5-B4D164B0DA3C}"/>
          </ac:spMkLst>
        </pc:spChg>
        <pc:spChg chg="mod">
          <ac:chgData name="Diāna Labane" userId="S::diana.labane@vmnvd.gov.lv::fc71e152-3403-47ac-b762-3559cafa5c45" providerId="AD" clId="Web-{63EC2B35-FF98-D094-E11F-3D3374D5E09B}" dt="2025-01-15T22:54:24.063" v="1166" actId="1076"/>
          <ac:spMkLst>
            <pc:docMk/>
            <pc:sldMk cId="2447096479" sldId="972"/>
            <ac:spMk id="32" creationId="{4DC49B7A-2F43-D2BC-9DC5-6F4C04AA7988}"/>
          </ac:spMkLst>
        </pc:spChg>
        <pc:graphicFrameChg chg="add mod">
          <ac:chgData name="Diāna Labane" userId="S::diana.labane@vmnvd.gov.lv::fc71e152-3403-47ac-b762-3559cafa5c45" providerId="AD" clId="Web-{63EC2B35-FF98-D094-E11F-3D3374D5E09B}" dt="2025-01-15T21:03:27.926" v="829" actId="1076"/>
          <ac:graphicFrameMkLst>
            <pc:docMk/>
            <pc:sldMk cId="2447096479" sldId="972"/>
            <ac:graphicFrameMk id="3" creationId="{98828865-1AC8-EB1A-C91E-4960835A446D}"/>
          </ac:graphicFrameMkLst>
        </pc:graphicFrameChg>
        <pc:graphicFrameChg chg="add del mod">
          <ac:chgData name="Diāna Labane" userId="S::diana.labane@vmnvd.gov.lv::fc71e152-3403-47ac-b762-3559cafa5c45" providerId="AD" clId="Web-{63EC2B35-FF98-D094-E11F-3D3374D5E09B}" dt="2025-01-15T21:02:58.034" v="825"/>
          <ac:graphicFrameMkLst>
            <pc:docMk/>
            <pc:sldMk cId="2447096479" sldId="972"/>
            <ac:graphicFrameMk id="5" creationId="{E5B0373F-75DB-83BB-C0D7-ED7A46D8D8CF}"/>
          </ac:graphicFrameMkLst>
        </pc:graphicFrameChg>
        <pc:graphicFrameChg chg="mod modGraphic">
          <ac:chgData name="Diāna Labane" userId="S::diana.labane@vmnvd.gov.lv::fc71e152-3403-47ac-b762-3559cafa5c45" providerId="AD" clId="Web-{63EC2B35-FF98-D094-E11F-3D3374D5E09B}" dt="2025-01-15T21:22:24.970" v="889"/>
          <ac:graphicFrameMkLst>
            <pc:docMk/>
            <pc:sldMk cId="2447096479" sldId="972"/>
            <ac:graphicFrameMk id="14" creationId="{B0D7A58E-6E77-A925-796C-2F4C29308779}"/>
          </ac:graphicFrameMkLst>
        </pc:graphicFrameChg>
      </pc:sldChg>
      <pc:sldChg chg="modSp ord">
        <pc:chgData name="Diāna Labane" userId="S::diana.labane@vmnvd.gov.lv::fc71e152-3403-47ac-b762-3559cafa5c45" providerId="AD" clId="Web-{63EC2B35-FF98-D094-E11F-3D3374D5E09B}" dt="2025-01-15T22:54:18.110" v="1165" actId="1076"/>
        <pc:sldMkLst>
          <pc:docMk/>
          <pc:sldMk cId="2927961869" sldId="974"/>
        </pc:sldMkLst>
        <pc:spChg chg="mod">
          <ac:chgData name="Diāna Labane" userId="S::diana.labane@vmnvd.gov.lv::fc71e152-3403-47ac-b762-3559cafa5c45" providerId="AD" clId="Web-{63EC2B35-FF98-D094-E11F-3D3374D5E09B}" dt="2025-01-15T22:54:18.110" v="1165" actId="1076"/>
          <ac:spMkLst>
            <pc:docMk/>
            <pc:sldMk cId="2927961869" sldId="974"/>
            <ac:spMk id="2" creationId="{1CA34A13-B4B6-654C-D78A-B289F202ECFE}"/>
          </ac:spMkLst>
        </pc:spChg>
        <pc:spChg chg="mod">
          <ac:chgData name="Diāna Labane" userId="S::diana.labane@vmnvd.gov.lv::fc71e152-3403-47ac-b762-3559cafa5c45" providerId="AD" clId="Web-{63EC2B35-FF98-D094-E11F-3D3374D5E09B}" dt="2025-01-15T21:54:51.609" v="938" actId="20577"/>
          <ac:spMkLst>
            <pc:docMk/>
            <pc:sldMk cId="2927961869" sldId="974"/>
            <ac:spMk id="3" creationId="{444CEA3D-E70A-63CC-2017-7AFE835A8EF6}"/>
          </ac:spMkLst>
        </pc:spChg>
      </pc:sldChg>
      <pc:sldChg chg="modSp add mod ord replId modShow">
        <pc:chgData name="Diāna Labane" userId="S::diana.labane@vmnvd.gov.lv::fc71e152-3403-47ac-b762-3559cafa5c45" providerId="AD" clId="Web-{63EC2B35-FF98-D094-E11F-3D3374D5E09B}" dt="2025-01-15T22:53:22.998" v="1147"/>
        <pc:sldMkLst>
          <pc:docMk/>
          <pc:sldMk cId="2697328859" sldId="976"/>
        </pc:sldMkLst>
        <pc:spChg chg="mod">
          <ac:chgData name="Diāna Labane" userId="S::diana.labane@vmnvd.gov.lv::fc71e152-3403-47ac-b762-3559cafa5c45" providerId="AD" clId="Web-{63EC2B35-FF98-D094-E11F-3D3374D5E09B}" dt="2025-01-15T22:53:16.263" v="1146" actId="20577"/>
          <ac:spMkLst>
            <pc:docMk/>
            <pc:sldMk cId="2697328859" sldId="976"/>
            <ac:spMk id="3" creationId="{96B4C0EE-BEB3-47C5-6C2E-2269CE26CE0E}"/>
          </ac:spMkLst>
        </pc:spChg>
        <pc:spChg chg="mod">
          <ac:chgData name="Diāna Labane" userId="S::diana.labane@vmnvd.gov.lv::fc71e152-3403-47ac-b762-3559cafa5c45" providerId="AD" clId="Web-{63EC2B35-FF98-D094-E11F-3D3374D5E09B}" dt="2025-01-15T22:02:51.189" v="1093" actId="20577"/>
          <ac:spMkLst>
            <pc:docMk/>
            <pc:sldMk cId="2697328859" sldId="976"/>
            <ac:spMk id="7" creationId="{0A7347B5-77F1-9D72-F893-C061FF227B31}"/>
          </ac:spMkLst>
        </pc:spChg>
      </pc:sldChg>
    </pc:docChg>
  </pc:docChgLst>
  <pc:docChgLst>
    <pc:chgData name="Aleksandra Kozlova" userId="S::aleksandra.kozlova@vmnvd.gov.lv::ec96137b-aa4d-401f-8df9-97e41fb33776" providerId="AD" clId="Web-{631809CA-EAB8-595F-B95D-800BB26A87E5}"/>
    <pc:docChg chg="addSld delSld modSld">
      <pc:chgData name="Aleksandra Kozlova" userId="S::aleksandra.kozlova@vmnvd.gov.lv::ec96137b-aa4d-401f-8df9-97e41fb33776" providerId="AD" clId="Web-{631809CA-EAB8-595F-B95D-800BB26A87E5}" dt="2024-11-22T06:44:28.240" v="25" actId="20577"/>
      <pc:docMkLst>
        <pc:docMk/>
      </pc:docMkLst>
      <pc:sldChg chg="modSp">
        <pc:chgData name="Aleksandra Kozlova" userId="S::aleksandra.kozlova@vmnvd.gov.lv::ec96137b-aa4d-401f-8df9-97e41fb33776" providerId="AD" clId="Web-{631809CA-EAB8-595F-B95D-800BB26A87E5}" dt="2024-11-22T06:44:28.240" v="25" actId="20577"/>
        <pc:sldMkLst>
          <pc:docMk/>
          <pc:sldMk cId="2189169750" sldId="955"/>
        </pc:sldMkLst>
      </pc:sldChg>
      <pc:sldChg chg="addSp delSp modSp">
        <pc:chgData name="Aleksandra Kozlova" userId="S::aleksandra.kozlova@vmnvd.gov.lv::ec96137b-aa4d-401f-8df9-97e41fb33776" providerId="AD" clId="Web-{631809CA-EAB8-595F-B95D-800BB26A87E5}" dt="2024-11-22T06:31:59.500" v="3"/>
        <pc:sldMkLst>
          <pc:docMk/>
          <pc:sldMk cId="2548855754" sldId="956"/>
        </pc:sldMkLst>
      </pc:sldChg>
      <pc:sldChg chg="addSp delSp modSp add del replId">
        <pc:chgData name="Aleksandra Kozlova" userId="S::aleksandra.kozlova@vmnvd.gov.lv::ec96137b-aa4d-401f-8df9-97e41fb33776" providerId="AD" clId="Web-{631809CA-EAB8-595F-B95D-800BB26A87E5}" dt="2024-11-22T06:32:45.017" v="6"/>
        <pc:sldMkLst>
          <pc:docMk/>
          <pc:sldMk cId="2334336703" sldId="967"/>
        </pc:sldMkLst>
      </pc:sldChg>
    </pc:docChg>
  </pc:docChgLst>
  <pc:docChgLst>
    <pc:chgData name="Līga Gaigala" userId="S::liga.gaigala@vmnvd.gov.lv::2a1b2e31-660d-43f2-b8b4-16fee2936793" providerId="AD" clId="Web-{CAC14313-5562-CAEA-D215-133ABE1D457E}"/>
    <pc:docChg chg="addSld modSld">
      <pc:chgData name="Līga Gaigala" userId="S::liga.gaigala@vmnvd.gov.lv::2a1b2e31-660d-43f2-b8b4-16fee2936793" providerId="AD" clId="Web-{CAC14313-5562-CAEA-D215-133ABE1D457E}" dt="2025-01-14T13:34:43.758" v="61" actId="1076"/>
      <pc:docMkLst>
        <pc:docMk/>
      </pc:docMkLst>
      <pc:sldChg chg="addSp delSp modSp new">
        <pc:chgData name="Līga Gaigala" userId="S::liga.gaigala@vmnvd.gov.lv::2a1b2e31-660d-43f2-b8b4-16fee2936793" providerId="AD" clId="Web-{CAC14313-5562-CAEA-D215-133ABE1D457E}" dt="2025-01-14T13:31:33.098" v="23" actId="20577"/>
        <pc:sldMkLst>
          <pc:docMk/>
          <pc:sldMk cId="4233139085" sldId="961"/>
        </pc:sldMkLst>
        <pc:spChg chg="mod">
          <ac:chgData name="Līga Gaigala" userId="S::liga.gaigala@vmnvd.gov.lv::2a1b2e31-660d-43f2-b8b4-16fee2936793" providerId="AD" clId="Web-{CAC14313-5562-CAEA-D215-133ABE1D457E}" dt="2025-01-14T13:29:35.690" v="7" actId="20577"/>
          <ac:spMkLst>
            <pc:docMk/>
            <pc:sldMk cId="4233139085" sldId="961"/>
            <ac:spMk id="3" creationId="{DCF13F0E-0DF1-41DE-F8B9-CF8CCAF76201}"/>
          </ac:spMkLst>
        </pc:spChg>
        <pc:spChg chg="add mod">
          <ac:chgData name="Līga Gaigala" userId="S::liga.gaigala@vmnvd.gov.lv::2a1b2e31-660d-43f2-b8b4-16fee2936793" providerId="AD" clId="Web-{CAC14313-5562-CAEA-D215-133ABE1D457E}" dt="2025-01-14T13:31:33.098" v="23" actId="20577"/>
          <ac:spMkLst>
            <pc:docMk/>
            <pc:sldMk cId="4233139085" sldId="961"/>
            <ac:spMk id="9" creationId="{C99A77AF-3E12-FC7B-F1C3-466EDBD6654F}"/>
          </ac:spMkLst>
        </pc:spChg>
        <pc:picChg chg="add mod">
          <ac:chgData name="Līga Gaigala" userId="S::liga.gaigala@vmnvd.gov.lv::2a1b2e31-660d-43f2-b8b4-16fee2936793" providerId="AD" clId="Web-{CAC14313-5562-CAEA-D215-133ABE1D457E}" dt="2025-01-14T13:29:46.987" v="12" actId="14100"/>
          <ac:picMkLst>
            <pc:docMk/>
            <pc:sldMk cId="4233139085" sldId="961"/>
            <ac:picMk id="7" creationId="{CF60C292-A0D2-FAF1-4C96-CA704CEE24B2}"/>
          </ac:picMkLst>
        </pc:picChg>
      </pc:sldChg>
      <pc:sldChg chg="addSp delSp modSp new">
        <pc:chgData name="Līga Gaigala" userId="S::liga.gaigala@vmnvd.gov.lv::2a1b2e31-660d-43f2-b8b4-16fee2936793" providerId="AD" clId="Web-{CAC14313-5562-CAEA-D215-133ABE1D457E}" dt="2025-01-14T13:34:43.758" v="61" actId="1076"/>
        <pc:sldMkLst>
          <pc:docMk/>
          <pc:sldMk cId="2044582195" sldId="962"/>
        </pc:sldMkLst>
        <pc:spChg chg="mod">
          <ac:chgData name="Līga Gaigala" userId="S::liga.gaigala@vmnvd.gov.lv::2a1b2e31-660d-43f2-b8b4-16fee2936793" providerId="AD" clId="Web-{CAC14313-5562-CAEA-D215-133ABE1D457E}" dt="2025-01-14T13:32:09.911" v="51" actId="20577"/>
          <ac:spMkLst>
            <pc:docMk/>
            <pc:sldMk cId="2044582195" sldId="962"/>
            <ac:spMk id="2" creationId="{ADDD2E79-26F9-7662-A069-E3955A3BBBBE}"/>
          </ac:spMkLst>
        </pc:spChg>
      </pc:sldChg>
    </pc:docChg>
  </pc:docChgLst>
  <pc:docChgLst>
    <pc:chgData name="Zane Vītola" userId="S::zane.vitola@vmnvd.gov.lv::850db98a-0167-4ca3-8131-1e8398aaeef1" providerId="AD" clId="Web-{67A3D35E-45BD-C77A-C168-6FDC01A2E33A}"/>
    <pc:docChg chg="modSld">
      <pc:chgData name="Zane Vītola" userId="S::zane.vitola@vmnvd.gov.lv::850db98a-0167-4ca3-8131-1e8398aaeef1" providerId="AD" clId="Web-{67A3D35E-45BD-C77A-C168-6FDC01A2E33A}" dt="2025-01-14T13:13:47.042" v="142" actId="20577"/>
      <pc:docMkLst>
        <pc:docMk/>
      </pc:docMkLst>
      <pc:sldChg chg="addSp delSp modSp">
        <pc:chgData name="Zane Vītola" userId="S::zane.vitola@vmnvd.gov.lv::850db98a-0167-4ca3-8131-1e8398aaeef1" providerId="AD" clId="Web-{67A3D35E-45BD-C77A-C168-6FDC01A2E33A}" dt="2025-01-14T13:13:47.042" v="142" actId="20577"/>
        <pc:sldMkLst>
          <pc:docMk/>
          <pc:sldMk cId="2548855754" sldId="956"/>
        </pc:sldMkLst>
      </pc:sldChg>
    </pc:docChg>
  </pc:docChgLst>
  <pc:docChgLst>
    <pc:chgData name="Aleksandra Kozlova" userId="ec96137b-aa4d-401f-8df9-97e41fb33776" providerId="ADAL" clId="{A461F32E-0F17-4F8F-9B37-20BA88EFBC13}"/>
    <pc:docChg chg="undo custSel addSld delSld modSld sldOrd">
      <pc:chgData name="Aleksandra Kozlova" userId="ec96137b-aa4d-401f-8df9-97e41fb33776" providerId="ADAL" clId="{A461F32E-0F17-4F8F-9B37-20BA88EFBC13}" dt="2024-11-22T07:57:18.171" v="408"/>
      <pc:docMkLst>
        <pc:docMk/>
      </pc:docMkLst>
      <pc:sldChg chg="modSp mod">
        <pc:chgData name="Aleksandra Kozlova" userId="ec96137b-aa4d-401f-8df9-97e41fb33776" providerId="ADAL" clId="{A461F32E-0F17-4F8F-9B37-20BA88EFBC13}" dt="2024-11-14T13:21:18.037" v="23" actId="20577"/>
        <pc:sldMkLst>
          <pc:docMk/>
          <pc:sldMk cId="2257681298" sldId="943"/>
        </pc:sldMkLst>
      </pc:sldChg>
      <pc:sldChg chg="addSp delSp modSp mod">
        <pc:chgData name="Aleksandra Kozlova" userId="ec96137b-aa4d-401f-8df9-97e41fb33776" providerId="ADAL" clId="{A461F32E-0F17-4F8F-9B37-20BA88EFBC13}" dt="2024-11-14T13:21:01.242" v="19" actId="1076"/>
        <pc:sldMkLst>
          <pc:docMk/>
          <pc:sldMk cId="3666387174" sldId="944"/>
        </pc:sldMkLst>
      </pc:sldChg>
      <pc:sldChg chg="addSp delSp modSp mod">
        <pc:chgData name="Aleksandra Kozlova" userId="ec96137b-aa4d-401f-8df9-97e41fb33776" providerId="ADAL" clId="{A461F32E-0F17-4F8F-9B37-20BA88EFBC13}" dt="2024-11-14T13:21:09.718" v="22"/>
        <pc:sldMkLst>
          <pc:docMk/>
          <pc:sldMk cId="396634726" sldId="945"/>
        </pc:sldMkLst>
      </pc:sldChg>
      <pc:sldChg chg="addSp delSp modSp mod ord">
        <pc:chgData name="Aleksandra Kozlova" userId="ec96137b-aa4d-401f-8df9-97e41fb33776" providerId="ADAL" clId="{A461F32E-0F17-4F8F-9B37-20BA88EFBC13}" dt="2024-11-22T07:57:04.340" v="400"/>
        <pc:sldMkLst>
          <pc:docMk/>
          <pc:sldMk cId="1146422039" sldId="947"/>
        </pc:sldMkLst>
      </pc:sldChg>
      <pc:sldChg chg="del">
        <pc:chgData name="Aleksandra Kozlova" userId="ec96137b-aa4d-401f-8df9-97e41fb33776" providerId="ADAL" clId="{A461F32E-0F17-4F8F-9B37-20BA88EFBC13}" dt="2024-11-14T13:22:34.158" v="58" actId="47"/>
        <pc:sldMkLst>
          <pc:docMk/>
          <pc:sldMk cId="2180946231" sldId="949"/>
        </pc:sldMkLst>
      </pc:sldChg>
      <pc:sldChg chg="addSp delSp modSp mod">
        <pc:chgData name="Aleksandra Kozlova" userId="ec96137b-aa4d-401f-8df9-97e41fb33776" providerId="ADAL" clId="{A461F32E-0F17-4F8F-9B37-20BA88EFBC13}" dt="2024-11-14T13:22:31.024" v="57" actId="20577"/>
        <pc:sldMkLst>
          <pc:docMk/>
          <pc:sldMk cId="3634576781" sldId="951"/>
        </pc:sldMkLst>
      </pc:sldChg>
      <pc:sldChg chg="addSp delSp modSp mod ord">
        <pc:chgData name="Aleksandra Kozlova" userId="ec96137b-aa4d-401f-8df9-97e41fb33776" providerId="ADAL" clId="{A461F32E-0F17-4F8F-9B37-20BA88EFBC13}" dt="2024-11-22T07:57:08.499" v="402"/>
        <pc:sldMkLst>
          <pc:docMk/>
          <pc:sldMk cId="164215738" sldId="952"/>
        </pc:sldMkLst>
      </pc:sldChg>
      <pc:sldChg chg="delSp modSp mod">
        <pc:chgData name="Aleksandra Kozlova" userId="ec96137b-aa4d-401f-8df9-97e41fb33776" providerId="ADAL" clId="{A461F32E-0F17-4F8F-9B37-20BA88EFBC13}" dt="2024-11-21T08:18:15.441" v="139" actId="478"/>
        <pc:sldMkLst>
          <pc:docMk/>
          <pc:sldMk cId="347645772" sldId="953"/>
        </pc:sldMkLst>
      </pc:sldChg>
      <pc:sldChg chg="addSp delSp modSp mod">
        <pc:chgData name="Aleksandra Kozlova" userId="ec96137b-aa4d-401f-8df9-97e41fb33776" providerId="ADAL" clId="{A461F32E-0F17-4F8F-9B37-20BA88EFBC13}" dt="2024-11-14T13:20:52.736" v="17"/>
        <pc:sldMkLst>
          <pc:docMk/>
          <pc:sldMk cId="2894427100" sldId="954"/>
        </pc:sldMkLst>
      </pc:sldChg>
      <pc:sldChg chg="delSp modSp mod">
        <pc:chgData name="Aleksandra Kozlova" userId="ec96137b-aa4d-401f-8df9-97e41fb33776" providerId="ADAL" clId="{A461F32E-0F17-4F8F-9B37-20BA88EFBC13}" dt="2024-11-21T13:24:57.670" v="398" actId="20577"/>
        <pc:sldMkLst>
          <pc:docMk/>
          <pc:sldMk cId="2189169750" sldId="955"/>
        </pc:sldMkLst>
      </pc:sldChg>
      <pc:sldChg chg="modSp add mod">
        <pc:chgData name="Aleksandra Kozlova" userId="ec96137b-aa4d-401f-8df9-97e41fb33776" providerId="ADAL" clId="{A461F32E-0F17-4F8F-9B37-20BA88EFBC13}" dt="2024-11-21T09:22:51.889" v="284" actId="6549"/>
        <pc:sldMkLst>
          <pc:docMk/>
          <pc:sldMk cId="2548855754" sldId="956"/>
        </pc:sldMkLst>
        <pc:spChg chg="mod">
          <ac:chgData name="Aleksandra Kozlova" userId="ec96137b-aa4d-401f-8df9-97e41fb33776" providerId="ADAL" clId="{A461F32E-0F17-4F8F-9B37-20BA88EFBC13}" dt="2024-11-14T13:23:09.941" v="79" actId="20577"/>
          <ac:spMkLst>
            <pc:docMk/>
            <pc:sldMk cId="2548855754" sldId="956"/>
            <ac:spMk id="2" creationId="{5A241BF8-04E6-371B-D028-F84A4149A69B}"/>
          </ac:spMkLst>
        </pc:spChg>
      </pc:sldChg>
      <pc:sldChg chg="addSp modSp mod">
        <pc:chgData name="Aleksandra Kozlova" userId="ec96137b-aa4d-401f-8df9-97e41fb33776" providerId="ADAL" clId="{A461F32E-0F17-4F8F-9B37-20BA88EFBC13}" dt="2024-11-21T11:26:20.902" v="285" actId="13822"/>
        <pc:sldMkLst>
          <pc:docMk/>
          <pc:sldMk cId="3591541946" sldId="960"/>
        </pc:sldMkLst>
      </pc:sldChg>
      <pc:sldChg chg="ord">
        <pc:chgData name="Aleksandra Kozlova" userId="ec96137b-aa4d-401f-8df9-97e41fb33776" providerId="ADAL" clId="{A461F32E-0F17-4F8F-9B37-20BA88EFBC13}" dt="2024-11-22T07:57:13.774" v="404"/>
        <pc:sldMkLst>
          <pc:docMk/>
          <pc:sldMk cId="3755752533" sldId="963"/>
        </pc:sldMkLst>
      </pc:sldChg>
      <pc:sldChg chg="ord">
        <pc:chgData name="Aleksandra Kozlova" userId="ec96137b-aa4d-401f-8df9-97e41fb33776" providerId="ADAL" clId="{A461F32E-0F17-4F8F-9B37-20BA88EFBC13}" dt="2024-11-22T07:57:15.615" v="406"/>
        <pc:sldMkLst>
          <pc:docMk/>
          <pc:sldMk cId="4239645688" sldId="965"/>
        </pc:sldMkLst>
      </pc:sldChg>
      <pc:sldChg chg="ord">
        <pc:chgData name="Aleksandra Kozlova" userId="ec96137b-aa4d-401f-8df9-97e41fb33776" providerId="ADAL" clId="{A461F32E-0F17-4F8F-9B37-20BA88EFBC13}" dt="2024-11-22T07:57:18.171" v="408"/>
        <pc:sldMkLst>
          <pc:docMk/>
          <pc:sldMk cId="2574039983" sldId="966"/>
        </pc:sldMkLst>
      </pc:sldChg>
      <pc:sldChg chg="modSp mod">
        <pc:chgData name="Aleksandra Kozlova" userId="ec96137b-aa4d-401f-8df9-97e41fb33776" providerId="ADAL" clId="{A461F32E-0F17-4F8F-9B37-20BA88EFBC13}" dt="2024-11-21T13:08:26.712" v="286" actId="6549"/>
        <pc:sldMkLst>
          <pc:docMk/>
          <pc:sldMk cId="3801205641" sldId="966"/>
        </pc:sldMkLst>
      </pc:sldChg>
    </pc:docChg>
  </pc:docChgLst>
  <pc:docChgLst>
    <pc:chgData name="Aleksandra Kozlova" userId="S::aleksandra.kozlova@vmnvd.gov.lv::ec96137b-aa4d-401f-8df9-97e41fb33776" providerId="AD" clId="Web-{0617571C-F51D-1792-C107-F7D92FDC023D}"/>
    <pc:docChg chg="addSld delSld modSld">
      <pc:chgData name="Aleksandra Kozlova" userId="S::aleksandra.kozlova@vmnvd.gov.lv::ec96137b-aa4d-401f-8df9-97e41fb33776" providerId="AD" clId="Web-{0617571C-F51D-1792-C107-F7D92FDC023D}" dt="2025-01-15T09:13:15.192" v="36" actId="14100"/>
      <pc:docMkLst>
        <pc:docMk/>
      </pc:docMkLst>
      <pc:sldChg chg="modSp">
        <pc:chgData name="Aleksandra Kozlova" userId="S::aleksandra.kozlova@vmnvd.gov.lv::ec96137b-aa4d-401f-8df9-97e41fb33776" providerId="AD" clId="Web-{0617571C-F51D-1792-C107-F7D92FDC023D}" dt="2025-01-15T08:39:09.619" v="35" actId="20577"/>
        <pc:sldMkLst>
          <pc:docMk/>
          <pc:sldMk cId="3599220110" sldId="924"/>
        </pc:sldMkLst>
        <pc:spChg chg="mod">
          <ac:chgData name="Aleksandra Kozlova" userId="S::aleksandra.kozlova@vmnvd.gov.lv::ec96137b-aa4d-401f-8df9-97e41fb33776" providerId="AD" clId="Web-{0617571C-F51D-1792-C107-F7D92FDC023D}" dt="2025-01-15T08:39:09.619" v="35" actId="20577"/>
          <ac:spMkLst>
            <pc:docMk/>
            <pc:sldMk cId="3599220110" sldId="924"/>
            <ac:spMk id="13314" creationId="{9430FC11-C7E1-0793-4108-A588CF0146F0}"/>
          </ac:spMkLst>
        </pc:spChg>
      </pc:sldChg>
      <pc:sldChg chg="delSp modSp">
        <pc:chgData name="Aleksandra Kozlova" userId="S::aleksandra.kozlova@vmnvd.gov.lv::ec96137b-aa4d-401f-8df9-97e41fb33776" providerId="AD" clId="Web-{0617571C-F51D-1792-C107-F7D92FDC023D}" dt="2025-01-15T09:13:15.192" v="36" actId="14100"/>
        <pc:sldMkLst>
          <pc:docMk/>
          <pc:sldMk cId="2044582195" sldId="962"/>
        </pc:sldMkLst>
        <pc:spChg chg="del">
          <ac:chgData name="Aleksandra Kozlova" userId="S::aleksandra.kozlova@vmnvd.gov.lv::ec96137b-aa4d-401f-8df9-97e41fb33776" providerId="AD" clId="Web-{0617571C-F51D-1792-C107-F7D92FDC023D}" dt="2025-01-15T06:34:47.291" v="2"/>
          <ac:spMkLst>
            <pc:docMk/>
            <pc:sldMk cId="2044582195" sldId="962"/>
            <ac:spMk id="4" creationId="{76160BA8-8CBC-C0B5-F247-4A745FE44D9F}"/>
          </ac:spMkLst>
        </pc:spChg>
        <pc:spChg chg="del">
          <ac:chgData name="Aleksandra Kozlova" userId="S::aleksandra.kozlova@vmnvd.gov.lv::ec96137b-aa4d-401f-8df9-97e41fb33776" providerId="AD" clId="Web-{0617571C-F51D-1792-C107-F7D92FDC023D}" dt="2025-01-15T06:34:53.775" v="3"/>
          <ac:spMkLst>
            <pc:docMk/>
            <pc:sldMk cId="2044582195" sldId="962"/>
            <ac:spMk id="5" creationId="{BBDDC87C-4B33-F50D-7451-8417E3B118F8}"/>
          </ac:spMkLst>
        </pc:spChg>
        <pc:picChg chg="mod">
          <ac:chgData name="Aleksandra Kozlova" userId="S::aleksandra.kozlova@vmnvd.gov.lv::ec96137b-aa4d-401f-8df9-97e41fb33776" providerId="AD" clId="Web-{0617571C-F51D-1792-C107-F7D92FDC023D}" dt="2025-01-15T09:13:15.192" v="36" actId="14100"/>
          <ac:picMkLst>
            <pc:docMk/>
            <pc:sldMk cId="2044582195" sldId="962"/>
            <ac:picMk id="7" creationId="{F92B4242-0F6E-68F6-3664-AC852E82A69B}"/>
          </ac:picMkLst>
        </pc:picChg>
      </pc:sldChg>
      <pc:sldChg chg="delSp">
        <pc:chgData name="Aleksandra Kozlova" userId="S::aleksandra.kozlova@vmnvd.gov.lv::ec96137b-aa4d-401f-8df9-97e41fb33776" providerId="AD" clId="Web-{0617571C-F51D-1792-C107-F7D92FDC023D}" dt="2025-01-15T06:34:37.337" v="1"/>
        <pc:sldMkLst>
          <pc:docMk/>
          <pc:sldMk cId="144016450" sldId="965"/>
        </pc:sldMkLst>
        <pc:spChg chg="del">
          <ac:chgData name="Aleksandra Kozlova" userId="S::aleksandra.kozlova@vmnvd.gov.lv::ec96137b-aa4d-401f-8df9-97e41fb33776" providerId="AD" clId="Web-{0617571C-F51D-1792-C107-F7D92FDC023D}" dt="2025-01-15T06:34:27.071" v="0"/>
          <ac:spMkLst>
            <pc:docMk/>
            <pc:sldMk cId="144016450" sldId="965"/>
            <ac:spMk id="4" creationId="{C075E609-DEA6-3D87-C93E-C6BCA6116AE6}"/>
          </ac:spMkLst>
        </pc:spChg>
        <pc:spChg chg="del">
          <ac:chgData name="Aleksandra Kozlova" userId="S::aleksandra.kozlova@vmnvd.gov.lv::ec96137b-aa4d-401f-8df9-97e41fb33776" providerId="AD" clId="Web-{0617571C-F51D-1792-C107-F7D92FDC023D}" dt="2025-01-15T06:34:37.337" v="1"/>
          <ac:spMkLst>
            <pc:docMk/>
            <pc:sldMk cId="144016450" sldId="965"/>
            <ac:spMk id="5" creationId="{D7747697-CEC5-BC16-F5DB-E019220F1B61}"/>
          </ac:spMkLst>
        </pc:spChg>
      </pc:sldChg>
      <pc:sldChg chg="add del">
        <pc:chgData name="Aleksandra Kozlova" userId="S::aleksandra.kozlova@vmnvd.gov.lv::ec96137b-aa4d-401f-8df9-97e41fb33776" providerId="AD" clId="Web-{0617571C-F51D-1792-C107-F7D92FDC023D}" dt="2025-01-15T07:27:28.543" v="6"/>
        <pc:sldMkLst>
          <pc:docMk/>
          <pc:sldMk cId="451780971" sldId="966"/>
        </pc:sldMkLst>
      </pc:sldChg>
      <pc:sldChg chg="del">
        <pc:chgData name="Aleksandra Kozlova" userId="S::aleksandra.kozlova@vmnvd.gov.lv::ec96137b-aa4d-401f-8df9-97e41fb33776" providerId="AD" clId="Web-{0617571C-F51D-1792-C107-F7D92FDC023D}" dt="2025-01-15T07:27:21.902" v="4"/>
        <pc:sldMkLst>
          <pc:docMk/>
          <pc:sldMk cId="1925432132" sldId="967"/>
        </pc:sldMkLst>
      </pc:sldChg>
    </pc:docChg>
  </pc:docChgLst>
  <pc:docChgLst>
    <pc:chgData name="Aleksandra Kozlova" userId="ec96137b-aa4d-401f-8df9-97e41fb33776" providerId="ADAL" clId="{70D758E7-369D-4611-915E-E4A5E6FFA156}"/>
    <pc:docChg chg="undo custSel addSld delSld modSld sldOrd">
      <pc:chgData name="Aleksandra Kozlova" userId="ec96137b-aa4d-401f-8df9-97e41fb33776" providerId="ADAL" clId="{70D758E7-369D-4611-915E-E4A5E6FFA156}" dt="2025-01-16T08:10:18.686" v="612" actId="404"/>
      <pc:docMkLst>
        <pc:docMk/>
      </pc:docMkLst>
      <pc:sldChg chg="addSp modSp mod">
        <pc:chgData name="Aleksandra Kozlova" userId="ec96137b-aa4d-401f-8df9-97e41fb33776" providerId="ADAL" clId="{70D758E7-369D-4611-915E-E4A5E6FFA156}" dt="2025-01-16T07:17:15.446" v="556" actId="207"/>
        <pc:sldMkLst>
          <pc:docMk/>
          <pc:sldMk cId="3599220110" sldId="924"/>
        </pc:sldMkLst>
        <pc:spChg chg="mod">
          <ac:chgData name="Aleksandra Kozlova" userId="ec96137b-aa4d-401f-8df9-97e41fb33776" providerId="ADAL" clId="{70D758E7-369D-4611-915E-E4A5E6FFA156}" dt="2025-01-16T07:16:20.871" v="543" actId="1076"/>
          <ac:spMkLst>
            <pc:docMk/>
            <pc:sldMk cId="3599220110" sldId="924"/>
            <ac:spMk id="13314" creationId="{9430FC11-C7E1-0793-4108-A588CF0146F0}"/>
          </ac:spMkLst>
        </pc:spChg>
        <pc:picChg chg="add mod">
          <ac:chgData name="Aleksandra Kozlova" userId="ec96137b-aa4d-401f-8df9-97e41fb33776" providerId="ADAL" clId="{70D758E7-369D-4611-915E-E4A5E6FFA156}" dt="2025-01-16T07:17:13.123" v="555" actId="207"/>
          <ac:picMkLst>
            <pc:docMk/>
            <pc:sldMk cId="3599220110" sldId="924"/>
            <ac:picMk id="3" creationId="{CF6F66CA-8899-8FC3-5D4E-D5FEF22FBDA3}"/>
          </ac:picMkLst>
        </pc:picChg>
        <pc:picChg chg="add mod">
          <ac:chgData name="Aleksandra Kozlova" userId="ec96137b-aa4d-401f-8df9-97e41fb33776" providerId="ADAL" clId="{70D758E7-369D-4611-915E-E4A5E6FFA156}" dt="2025-01-16T07:17:15.446" v="556" actId="207"/>
          <ac:picMkLst>
            <pc:docMk/>
            <pc:sldMk cId="3599220110" sldId="924"/>
            <ac:picMk id="5" creationId="{204867D8-3338-F1FF-0704-B395AD26168C}"/>
          </ac:picMkLst>
        </pc:picChg>
      </pc:sldChg>
      <pc:sldChg chg="addSp modSp add mod">
        <pc:chgData name="Aleksandra Kozlova" userId="ec96137b-aa4d-401f-8df9-97e41fb33776" providerId="ADAL" clId="{70D758E7-369D-4611-915E-E4A5E6FFA156}" dt="2025-01-16T07:14:22.622" v="507" actId="13926"/>
        <pc:sldMkLst>
          <pc:docMk/>
          <pc:sldMk cId="3666387174" sldId="944"/>
        </pc:sldMkLst>
        <pc:spChg chg="mod">
          <ac:chgData name="Aleksandra Kozlova" userId="ec96137b-aa4d-401f-8df9-97e41fb33776" providerId="ADAL" clId="{70D758E7-369D-4611-915E-E4A5E6FFA156}" dt="2025-01-15T11:52:13.404" v="393" actId="14100"/>
          <ac:spMkLst>
            <pc:docMk/>
            <pc:sldMk cId="3666387174" sldId="944"/>
            <ac:spMk id="2" creationId="{EA2A6658-4928-88E6-DFE7-2902784674ED}"/>
          </ac:spMkLst>
        </pc:spChg>
        <pc:spChg chg="add mod">
          <ac:chgData name="Aleksandra Kozlova" userId="ec96137b-aa4d-401f-8df9-97e41fb33776" providerId="ADAL" clId="{70D758E7-369D-4611-915E-E4A5E6FFA156}" dt="2025-01-16T07:14:22.622" v="507" actId="13926"/>
          <ac:spMkLst>
            <pc:docMk/>
            <pc:sldMk cId="3666387174" sldId="944"/>
            <ac:spMk id="4" creationId="{ED5F6DC6-5286-BB97-0112-B1BC809A3D10}"/>
          </ac:spMkLst>
        </pc:spChg>
        <pc:spChg chg="add mod">
          <ac:chgData name="Aleksandra Kozlova" userId="ec96137b-aa4d-401f-8df9-97e41fb33776" providerId="ADAL" clId="{70D758E7-369D-4611-915E-E4A5E6FFA156}" dt="2025-01-15T11:50:58.203" v="385" actId="1076"/>
          <ac:spMkLst>
            <pc:docMk/>
            <pc:sldMk cId="3666387174" sldId="944"/>
            <ac:spMk id="5" creationId="{7DA152B8-A753-DCF7-2FFE-639603F90B15}"/>
          </ac:spMkLst>
        </pc:spChg>
        <pc:spChg chg="mod">
          <ac:chgData name="Aleksandra Kozlova" userId="ec96137b-aa4d-401f-8df9-97e41fb33776" providerId="ADAL" clId="{70D758E7-369D-4611-915E-E4A5E6FFA156}" dt="2025-01-15T11:49:22.299" v="315" actId="1076"/>
          <ac:spMkLst>
            <pc:docMk/>
            <pc:sldMk cId="3666387174" sldId="944"/>
            <ac:spMk id="13565" creationId="{E1CEE287-5E81-8A5E-F718-F0789CEC1CC6}"/>
          </ac:spMkLst>
        </pc:spChg>
      </pc:sldChg>
      <pc:sldChg chg="modSp mod">
        <pc:chgData name="Aleksandra Kozlova" userId="ec96137b-aa4d-401f-8df9-97e41fb33776" providerId="ADAL" clId="{70D758E7-369D-4611-915E-E4A5E6FFA156}" dt="2025-01-15T10:49:14.446" v="80" actId="403"/>
        <pc:sldMkLst>
          <pc:docMk/>
          <pc:sldMk cId="18624954" sldId="950"/>
        </pc:sldMkLst>
        <pc:spChg chg="mod">
          <ac:chgData name="Aleksandra Kozlova" userId="ec96137b-aa4d-401f-8df9-97e41fb33776" providerId="ADAL" clId="{70D758E7-369D-4611-915E-E4A5E6FFA156}" dt="2025-01-15T10:49:14.446" v="80" actId="403"/>
          <ac:spMkLst>
            <pc:docMk/>
            <pc:sldMk cId="18624954" sldId="950"/>
            <ac:spMk id="2" creationId="{FC73C181-8F57-C96F-D253-BF9EF4913034}"/>
          </ac:spMkLst>
        </pc:spChg>
      </pc:sldChg>
      <pc:sldChg chg="modSp mod">
        <pc:chgData name="Aleksandra Kozlova" userId="ec96137b-aa4d-401f-8df9-97e41fb33776" providerId="ADAL" clId="{70D758E7-369D-4611-915E-E4A5E6FFA156}" dt="2025-01-16T07:18:30.894" v="611" actId="14100"/>
        <pc:sldMkLst>
          <pc:docMk/>
          <pc:sldMk cId="347645772" sldId="953"/>
        </pc:sldMkLst>
        <pc:spChg chg="mod">
          <ac:chgData name="Aleksandra Kozlova" userId="ec96137b-aa4d-401f-8df9-97e41fb33776" providerId="ADAL" clId="{70D758E7-369D-4611-915E-E4A5E6FFA156}" dt="2025-01-16T07:16:02.526" v="530" actId="14100"/>
          <ac:spMkLst>
            <pc:docMk/>
            <pc:sldMk cId="347645772" sldId="953"/>
            <ac:spMk id="4" creationId="{F43D648D-9CD4-5AEC-CEE4-EA8D0CB4470E}"/>
          </ac:spMkLst>
        </pc:spChg>
        <pc:spChg chg="mod">
          <ac:chgData name="Aleksandra Kozlova" userId="ec96137b-aa4d-401f-8df9-97e41fb33776" providerId="ADAL" clId="{70D758E7-369D-4611-915E-E4A5E6FFA156}" dt="2025-01-15T11:52:04.055" v="391" actId="14100"/>
          <ac:spMkLst>
            <pc:docMk/>
            <pc:sldMk cId="347645772" sldId="953"/>
            <ac:spMk id="5" creationId="{1EA0EEB3-AFB7-844B-F863-958D9746ED5D}"/>
          </ac:spMkLst>
        </pc:spChg>
        <pc:spChg chg="mod">
          <ac:chgData name="Aleksandra Kozlova" userId="ec96137b-aa4d-401f-8df9-97e41fb33776" providerId="ADAL" clId="{70D758E7-369D-4611-915E-E4A5E6FFA156}" dt="2025-01-16T07:14:15.983" v="505" actId="13926"/>
          <ac:spMkLst>
            <pc:docMk/>
            <pc:sldMk cId="347645772" sldId="953"/>
            <ac:spMk id="30" creationId="{214C26D7-0180-C9C8-5059-34DED3FC83BC}"/>
          </ac:spMkLst>
        </pc:spChg>
        <pc:spChg chg="mod">
          <ac:chgData name="Aleksandra Kozlova" userId="ec96137b-aa4d-401f-8df9-97e41fb33776" providerId="ADAL" clId="{70D758E7-369D-4611-915E-E4A5E6FFA156}" dt="2025-01-16T07:15:48.774" v="514" actId="14100"/>
          <ac:spMkLst>
            <pc:docMk/>
            <pc:sldMk cId="347645772" sldId="953"/>
            <ac:spMk id="42" creationId="{F77C34AC-EFE2-461E-FF7C-625CB628C06B}"/>
          </ac:spMkLst>
        </pc:spChg>
        <pc:spChg chg="mod">
          <ac:chgData name="Aleksandra Kozlova" userId="ec96137b-aa4d-401f-8df9-97e41fb33776" providerId="ADAL" clId="{70D758E7-369D-4611-915E-E4A5E6FFA156}" dt="2025-01-16T07:18:26.950" v="610" actId="14100"/>
          <ac:spMkLst>
            <pc:docMk/>
            <pc:sldMk cId="347645772" sldId="953"/>
            <ac:spMk id="49" creationId="{BBD8B7E8-4DB7-E33C-FE3A-F2D9E0BFF200}"/>
          </ac:spMkLst>
        </pc:spChg>
        <pc:graphicFrameChg chg="mod">
          <ac:chgData name="Aleksandra Kozlova" userId="ec96137b-aa4d-401f-8df9-97e41fb33776" providerId="ADAL" clId="{70D758E7-369D-4611-915E-E4A5E6FFA156}" dt="2025-01-16T07:18:21.894" v="609" actId="20577"/>
          <ac:graphicFrameMkLst>
            <pc:docMk/>
            <pc:sldMk cId="347645772" sldId="953"/>
            <ac:graphicFrameMk id="43" creationId="{225DFD5E-E216-FA81-7EA7-78249FE95719}"/>
          </ac:graphicFrameMkLst>
        </pc:graphicFrameChg>
        <pc:cxnChg chg="mod">
          <ac:chgData name="Aleksandra Kozlova" userId="ec96137b-aa4d-401f-8df9-97e41fb33776" providerId="ADAL" clId="{70D758E7-369D-4611-915E-E4A5E6FFA156}" dt="2025-01-16T07:18:30.894" v="611" actId="14100"/>
          <ac:cxnSpMkLst>
            <pc:docMk/>
            <pc:sldMk cId="347645772" sldId="953"/>
            <ac:cxnSpMk id="35" creationId="{50B7367A-A646-C8AE-28B3-E98697BC3CE9}"/>
          </ac:cxnSpMkLst>
        </pc:cxnChg>
      </pc:sldChg>
      <pc:sldChg chg="modSp mod">
        <pc:chgData name="Aleksandra Kozlova" userId="ec96137b-aa4d-401f-8df9-97e41fb33776" providerId="ADAL" clId="{70D758E7-369D-4611-915E-E4A5E6FFA156}" dt="2025-01-16T07:15:18.497" v="508" actId="2711"/>
        <pc:sldMkLst>
          <pc:docMk/>
          <pc:sldMk cId="2548855754" sldId="956"/>
        </pc:sldMkLst>
        <pc:spChg chg="mod">
          <ac:chgData name="Aleksandra Kozlova" userId="ec96137b-aa4d-401f-8df9-97e41fb33776" providerId="ADAL" clId="{70D758E7-369D-4611-915E-E4A5E6FFA156}" dt="2025-01-15T18:08:48.230" v="478" actId="255"/>
          <ac:spMkLst>
            <pc:docMk/>
            <pc:sldMk cId="2548855754" sldId="956"/>
            <ac:spMk id="2" creationId="{5A241BF8-04E6-371B-D028-F84A4149A69B}"/>
          </ac:spMkLst>
        </pc:spChg>
        <pc:graphicFrameChg chg="mod">
          <ac:chgData name="Aleksandra Kozlova" userId="ec96137b-aa4d-401f-8df9-97e41fb33776" providerId="ADAL" clId="{70D758E7-369D-4611-915E-E4A5E6FFA156}" dt="2025-01-16T07:15:18.497" v="508" actId="2711"/>
          <ac:graphicFrameMkLst>
            <pc:docMk/>
            <pc:sldMk cId="2548855754" sldId="956"/>
            <ac:graphicFrameMk id="3" creationId="{B45299DF-A73E-1482-9A10-5884E2794198}"/>
          </ac:graphicFrameMkLst>
        </pc:graphicFrameChg>
      </pc:sldChg>
      <pc:sldChg chg="modSp mod ord">
        <pc:chgData name="Aleksandra Kozlova" userId="ec96137b-aa4d-401f-8df9-97e41fb33776" providerId="ADAL" clId="{70D758E7-369D-4611-915E-E4A5E6FFA156}" dt="2025-01-15T18:08:53.725" v="479" actId="255"/>
        <pc:sldMkLst>
          <pc:docMk/>
          <pc:sldMk cId="3591541946" sldId="960"/>
        </pc:sldMkLst>
        <pc:spChg chg="mod">
          <ac:chgData name="Aleksandra Kozlova" userId="ec96137b-aa4d-401f-8df9-97e41fb33776" providerId="ADAL" clId="{70D758E7-369D-4611-915E-E4A5E6FFA156}" dt="2025-01-15T18:08:53.725" v="479" actId="255"/>
          <ac:spMkLst>
            <pc:docMk/>
            <pc:sldMk cId="3591541946" sldId="960"/>
            <ac:spMk id="5" creationId="{1EA0EEB3-AFB7-844B-F863-958D9746ED5D}"/>
          </ac:spMkLst>
        </pc:spChg>
        <pc:spChg chg="mod">
          <ac:chgData name="Aleksandra Kozlova" userId="ec96137b-aa4d-401f-8df9-97e41fb33776" providerId="ADAL" clId="{70D758E7-369D-4611-915E-E4A5E6FFA156}" dt="2025-01-15T13:06:04.666" v="457"/>
          <ac:spMkLst>
            <pc:docMk/>
            <pc:sldMk cId="3591541946" sldId="960"/>
            <ac:spMk id="10" creationId="{18C47CEA-E0E5-F0CF-6BE3-CA4A14122127}"/>
          </ac:spMkLst>
        </pc:spChg>
      </pc:sldChg>
      <pc:sldChg chg="modSp mod">
        <pc:chgData name="Aleksandra Kozlova" userId="ec96137b-aa4d-401f-8df9-97e41fb33776" providerId="ADAL" clId="{70D758E7-369D-4611-915E-E4A5E6FFA156}" dt="2025-01-15T18:07:07.537" v="462" actId="20577"/>
        <pc:sldMkLst>
          <pc:docMk/>
          <pc:sldMk cId="4233139085" sldId="961"/>
        </pc:sldMkLst>
        <pc:spChg chg="mod">
          <ac:chgData name="Aleksandra Kozlova" userId="ec96137b-aa4d-401f-8df9-97e41fb33776" providerId="ADAL" clId="{70D758E7-369D-4611-915E-E4A5E6FFA156}" dt="2025-01-15T18:07:07.537" v="462" actId="20577"/>
          <ac:spMkLst>
            <pc:docMk/>
            <pc:sldMk cId="4233139085" sldId="961"/>
            <ac:spMk id="9" creationId="{C99A77AF-3E12-FC7B-F1C3-466EDBD6654F}"/>
          </ac:spMkLst>
        </pc:spChg>
        <pc:picChg chg="mod">
          <ac:chgData name="Aleksandra Kozlova" userId="ec96137b-aa4d-401f-8df9-97e41fb33776" providerId="ADAL" clId="{70D758E7-369D-4611-915E-E4A5E6FFA156}" dt="2025-01-15T10:59:54.655" v="172" actId="1076"/>
          <ac:picMkLst>
            <pc:docMk/>
            <pc:sldMk cId="4233139085" sldId="961"/>
            <ac:picMk id="7" creationId="{CF60C292-A0D2-FAF1-4C96-CA704CEE24B2}"/>
          </ac:picMkLst>
        </pc:picChg>
      </pc:sldChg>
      <pc:sldChg chg="addSp delSp modSp mod">
        <pc:chgData name="Aleksandra Kozlova" userId="ec96137b-aa4d-401f-8df9-97e41fb33776" providerId="ADAL" clId="{70D758E7-369D-4611-915E-E4A5E6FFA156}" dt="2025-01-15T10:54:06.121" v="107" actId="931"/>
        <pc:sldMkLst>
          <pc:docMk/>
          <pc:sldMk cId="2044582195" sldId="962"/>
        </pc:sldMkLst>
        <pc:spChg chg="mod">
          <ac:chgData name="Aleksandra Kozlova" userId="ec96137b-aa4d-401f-8df9-97e41fb33776" providerId="ADAL" clId="{70D758E7-369D-4611-915E-E4A5E6FFA156}" dt="2025-01-15T10:49:30.445" v="83" actId="1076"/>
          <ac:spMkLst>
            <pc:docMk/>
            <pc:sldMk cId="2044582195" sldId="962"/>
            <ac:spMk id="2" creationId="{ADDD2E79-26F9-7662-A069-E3955A3BBBBE}"/>
          </ac:spMkLst>
        </pc:spChg>
        <pc:spChg chg="add del mod">
          <ac:chgData name="Aleksandra Kozlova" userId="ec96137b-aa4d-401f-8df9-97e41fb33776" providerId="ADAL" clId="{70D758E7-369D-4611-915E-E4A5E6FFA156}" dt="2025-01-15T10:53:24.187" v="96" actId="478"/>
          <ac:spMkLst>
            <pc:docMk/>
            <pc:sldMk cId="2044582195" sldId="962"/>
            <ac:spMk id="9" creationId="{C2AE1AB6-5366-7C8D-7D90-D6F3366A31B3}"/>
          </ac:spMkLst>
        </pc:spChg>
        <pc:graphicFrameChg chg="mod">
          <ac:chgData name="Aleksandra Kozlova" userId="ec96137b-aa4d-401f-8df9-97e41fb33776" providerId="ADAL" clId="{70D758E7-369D-4611-915E-E4A5E6FFA156}" dt="2025-01-15T10:53:30.872" v="99" actId="1076"/>
          <ac:graphicFrameMkLst>
            <pc:docMk/>
            <pc:sldMk cId="2044582195" sldId="962"/>
            <ac:graphicFrameMk id="8" creationId="{42F896E8-E3C6-9F66-386D-9A99E448EC98}"/>
          </ac:graphicFrameMkLst>
        </pc:graphicFrameChg>
        <pc:picChg chg="add mod">
          <ac:chgData name="Aleksandra Kozlova" userId="ec96137b-aa4d-401f-8df9-97e41fb33776" providerId="ADAL" clId="{70D758E7-369D-4611-915E-E4A5E6FFA156}" dt="2025-01-15T10:53:46.318" v="106" actId="1076"/>
          <ac:picMkLst>
            <pc:docMk/>
            <pc:sldMk cId="2044582195" sldId="962"/>
            <ac:picMk id="4" creationId="{FDD78B68-8697-4D05-ABD9-92214551C821}"/>
          </ac:picMkLst>
        </pc:picChg>
        <pc:picChg chg="del mod">
          <ac:chgData name="Aleksandra Kozlova" userId="ec96137b-aa4d-401f-8df9-97e41fb33776" providerId="ADAL" clId="{70D758E7-369D-4611-915E-E4A5E6FFA156}" dt="2025-01-15T10:53:22.232" v="95" actId="478"/>
          <ac:picMkLst>
            <pc:docMk/>
            <pc:sldMk cId="2044582195" sldId="962"/>
            <ac:picMk id="7" creationId="{F92B4242-0F6E-68F6-3664-AC852E82A69B}"/>
          </ac:picMkLst>
        </pc:picChg>
        <pc:picChg chg="add mod">
          <ac:chgData name="Aleksandra Kozlova" userId="ec96137b-aa4d-401f-8df9-97e41fb33776" providerId="ADAL" clId="{70D758E7-369D-4611-915E-E4A5E6FFA156}" dt="2025-01-15T10:54:06.121" v="107" actId="931"/>
          <ac:picMkLst>
            <pc:docMk/>
            <pc:sldMk cId="2044582195" sldId="962"/>
            <ac:picMk id="11" creationId="{3677C286-E9D3-E850-07B1-75E1AB2A9F27}"/>
          </ac:picMkLst>
        </pc:picChg>
      </pc:sldChg>
      <pc:sldChg chg="modSp mod">
        <pc:chgData name="Aleksandra Kozlova" userId="ec96137b-aa4d-401f-8df9-97e41fb33776" providerId="ADAL" clId="{70D758E7-369D-4611-915E-E4A5E6FFA156}" dt="2025-01-15T10:59:01.688" v="151" actId="1076"/>
        <pc:sldMkLst>
          <pc:docMk/>
          <pc:sldMk cId="3178295472" sldId="964"/>
        </pc:sldMkLst>
        <pc:spChg chg="mod">
          <ac:chgData name="Aleksandra Kozlova" userId="ec96137b-aa4d-401f-8df9-97e41fb33776" providerId="ADAL" clId="{70D758E7-369D-4611-915E-E4A5E6FFA156}" dt="2025-01-15T10:54:41.163" v="116" actId="1076"/>
          <ac:spMkLst>
            <pc:docMk/>
            <pc:sldMk cId="3178295472" sldId="964"/>
            <ac:spMk id="2" creationId="{5F484670-8C99-C6B0-5CEA-FB7E355645C4}"/>
          </ac:spMkLst>
        </pc:spChg>
        <pc:spChg chg="mod">
          <ac:chgData name="Aleksandra Kozlova" userId="ec96137b-aa4d-401f-8df9-97e41fb33776" providerId="ADAL" clId="{70D758E7-369D-4611-915E-E4A5E6FFA156}" dt="2025-01-15T10:54:30.857" v="113" actId="1076"/>
          <ac:spMkLst>
            <pc:docMk/>
            <pc:sldMk cId="3178295472" sldId="964"/>
            <ac:spMk id="3" creationId="{991C2CFF-6963-4208-F56B-AF1F2C72F408}"/>
          </ac:spMkLst>
        </pc:spChg>
        <pc:graphicFrameChg chg="mod modGraphic">
          <ac:chgData name="Aleksandra Kozlova" userId="ec96137b-aa4d-401f-8df9-97e41fb33776" providerId="ADAL" clId="{70D758E7-369D-4611-915E-E4A5E6FFA156}" dt="2025-01-15T10:59:01.688" v="151" actId="1076"/>
          <ac:graphicFrameMkLst>
            <pc:docMk/>
            <pc:sldMk cId="3178295472" sldId="964"/>
            <ac:graphicFrameMk id="7" creationId="{BCC7E67C-B248-02A6-71A8-CED5300429E2}"/>
          </ac:graphicFrameMkLst>
        </pc:graphicFrameChg>
      </pc:sldChg>
      <pc:sldChg chg="modSp mod">
        <pc:chgData name="Aleksandra Kozlova" userId="ec96137b-aa4d-401f-8df9-97e41fb33776" providerId="ADAL" clId="{70D758E7-369D-4611-915E-E4A5E6FFA156}" dt="2025-01-15T10:52:00.833" v="92"/>
        <pc:sldMkLst>
          <pc:docMk/>
          <pc:sldMk cId="144016450" sldId="965"/>
        </pc:sldMkLst>
        <pc:spChg chg="mod">
          <ac:chgData name="Aleksandra Kozlova" userId="ec96137b-aa4d-401f-8df9-97e41fb33776" providerId="ADAL" clId="{70D758E7-369D-4611-915E-E4A5E6FFA156}" dt="2025-01-15T10:49:39.014" v="85" actId="1076"/>
          <ac:spMkLst>
            <pc:docMk/>
            <pc:sldMk cId="144016450" sldId="965"/>
            <ac:spMk id="2" creationId="{A00760B6-5332-8F37-4AA1-B9ACF9799E9C}"/>
          </ac:spMkLst>
        </pc:spChg>
        <pc:graphicFrameChg chg="mod">
          <ac:chgData name="Aleksandra Kozlova" userId="ec96137b-aa4d-401f-8df9-97e41fb33776" providerId="ADAL" clId="{70D758E7-369D-4611-915E-E4A5E6FFA156}" dt="2025-01-15T10:52:00.833" v="92"/>
          <ac:graphicFrameMkLst>
            <pc:docMk/>
            <pc:sldMk cId="144016450" sldId="965"/>
            <ac:graphicFrameMk id="7" creationId="{4E600D1A-4B95-A9DB-0302-1B65806973ED}"/>
          </ac:graphicFrameMkLst>
        </pc:graphicFrameChg>
      </pc:sldChg>
      <pc:sldChg chg="modSp mod">
        <pc:chgData name="Aleksandra Kozlova" userId="ec96137b-aa4d-401f-8df9-97e41fb33776" providerId="ADAL" clId="{70D758E7-369D-4611-915E-E4A5E6FFA156}" dt="2025-01-15T11:04:35.501" v="259" actId="1076"/>
        <pc:sldMkLst>
          <pc:docMk/>
          <pc:sldMk cId="451780971" sldId="966"/>
        </pc:sldMkLst>
        <pc:spChg chg="mod">
          <ac:chgData name="Aleksandra Kozlova" userId="ec96137b-aa4d-401f-8df9-97e41fb33776" providerId="ADAL" clId="{70D758E7-369D-4611-915E-E4A5E6FFA156}" dt="2025-01-15T11:02:29.683" v="223" actId="1076"/>
          <ac:spMkLst>
            <pc:docMk/>
            <pc:sldMk cId="451780971" sldId="966"/>
            <ac:spMk id="2" creationId="{C0D79D84-B09F-170F-D65B-396619C80E5C}"/>
          </ac:spMkLst>
        </pc:spChg>
        <pc:spChg chg="mod">
          <ac:chgData name="Aleksandra Kozlova" userId="ec96137b-aa4d-401f-8df9-97e41fb33776" providerId="ADAL" clId="{70D758E7-369D-4611-915E-E4A5E6FFA156}" dt="2025-01-15T11:02:22.039" v="220" actId="1076"/>
          <ac:spMkLst>
            <pc:docMk/>
            <pc:sldMk cId="451780971" sldId="966"/>
            <ac:spMk id="14" creationId="{45C270A7-CF6A-E0AA-D0FD-83B285E92A43}"/>
          </ac:spMkLst>
        </pc:spChg>
        <pc:graphicFrameChg chg="mod modGraphic">
          <ac:chgData name="Aleksandra Kozlova" userId="ec96137b-aa4d-401f-8df9-97e41fb33776" providerId="ADAL" clId="{70D758E7-369D-4611-915E-E4A5E6FFA156}" dt="2025-01-15T11:04:35.501" v="259" actId="1076"/>
          <ac:graphicFrameMkLst>
            <pc:docMk/>
            <pc:sldMk cId="451780971" sldId="966"/>
            <ac:graphicFrameMk id="13" creationId="{349FA6FA-552F-BF34-6D6A-72BA8811FFE0}"/>
          </ac:graphicFrameMkLst>
        </pc:graphicFrameChg>
      </pc:sldChg>
      <pc:sldChg chg="modSp mod">
        <pc:chgData name="Aleksandra Kozlova" userId="ec96137b-aa4d-401f-8df9-97e41fb33776" providerId="ADAL" clId="{70D758E7-369D-4611-915E-E4A5E6FFA156}" dt="2025-01-15T11:01:59.418" v="218" actId="255"/>
        <pc:sldMkLst>
          <pc:docMk/>
          <pc:sldMk cId="2077898611" sldId="967"/>
        </pc:sldMkLst>
        <pc:spChg chg="mod">
          <ac:chgData name="Aleksandra Kozlova" userId="ec96137b-aa4d-401f-8df9-97e41fb33776" providerId="ADAL" clId="{70D758E7-369D-4611-915E-E4A5E6FFA156}" dt="2025-01-15T11:00:54.737" v="208" actId="14100"/>
          <ac:spMkLst>
            <pc:docMk/>
            <pc:sldMk cId="2077898611" sldId="967"/>
            <ac:spMk id="2" creationId="{86DD6076-EEF7-498E-CFCE-24B8E64CCBCE}"/>
          </ac:spMkLst>
        </pc:spChg>
        <pc:spChg chg="mod">
          <ac:chgData name="Aleksandra Kozlova" userId="ec96137b-aa4d-401f-8df9-97e41fb33776" providerId="ADAL" clId="{70D758E7-369D-4611-915E-E4A5E6FFA156}" dt="2025-01-15T11:01:59.418" v="218" actId="255"/>
          <ac:spMkLst>
            <pc:docMk/>
            <pc:sldMk cId="2077898611" sldId="967"/>
            <ac:spMk id="3" creationId="{96B4C0EE-BEB3-47C5-6C2E-2269CE26CE0E}"/>
          </ac:spMkLst>
        </pc:spChg>
        <pc:spChg chg="mod">
          <ac:chgData name="Aleksandra Kozlova" userId="ec96137b-aa4d-401f-8df9-97e41fb33776" providerId="ADAL" clId="{70D758E7-369D-4611-915E-E4A5E6FFA156}" dt="2025-01-15T11:01:31.567" v="213" actId="207"/>
          <ac:spMkLst>
            <pc:docMk/>
            <pc:sldMk cId="2077898611" sldId="967"/>
            <ac:spMk id="7" creationId="{0A7347B5-77F1-9D72-F893-C061FF227B31}"/>
          </ac:spMkLst>
        </pc:spChg>
      </pc:sldChg>
      <pc:sldChg chg="addSp delSp modSp mod">
        <pc:chgData name="Aleksandra Kozlova" userId="ec96137b-aa4d-401f-8df9-97e41fb33776" providerId="ADAL" clId="{70D758E7-369D-4611-915E-E4A5E6FFA156}" dt="2025-01-15T11:00:22.986" v="198" actId="1076"/>
        <pc:sldMkLst>
          <pc:docMk/>
          <pc:sldMk cId="2763962094" sldId="968"/>
        </pc:sldMkLst>
        <pc:spChg chg="del">
          <ac:chgData name="Aleksandra Kozlova" userId="ec96137b-aa4d-401f-8df9-97e41fb33776" providerId="ADAL" clId="{70D758E7-369D-4611-915E-E4A5E6FFA156}" dt="2025-01-15T11:00:10.668" v="177" actId="478"/>
          <ac:spMkLst>
            <pc:docMk/>
            <pc:sldMk cId="2763962094" sldId="968"/>
            <ac:spMk id="2" creationId="{AF95917D-1A65-7912-9AF5-AD4AB5960360}"/>
          </ac:spMkLst>
        </pc:spChg>
        <pc:spChg chg="add del mod">
          <ac:chgData name="Aleksandra Kozlova" userId="ec96137b-aa4d-401f-8df9-97e41fb33776" providerId="ADAL" clId="{70D758E7-369D-4611-915E-E4A5E6FFA156}" dt="2025-01-15T11:00:12.867" v="178" actId="478"/>
          <ac:spMkLst>
            <pc:docMk/>
            <pc:sldMk cId="2763962094" sldId="968"/>
            <ac:spMk id="4" creationId="{1BE9CB0D-1BD9-0EF8-7BD6-BF901F3FA720}"/>
          </ac:spMkLst>
        </pc:spChg>
        <pc:spChg chg="add mod">
          <ac:chgData name="Aleksandra Kozlova" userId="ec96137b-aa4d-401f-8df9-97e41fb33776" providerId="ADAL" clId="{70D758E7-369D-4611-915E-E4A5E6FFA156}" dt="2025-01-15T11:00:19.933" v="197" actId="20577"/>
          <ac:spMkLst>
            <pc:docMk/>
            <pc:sldMk cId="2763962094" sldId="968"/>
            <ac:spMk id="5" creationId="{FE1B5922-EB84-3870-8E12-291973B1BBA3}"/>
          </ac:spMkLst>
        </pc:spChg>
        <pc:picChg chg="mod">
          <ac:chgData name="Aleksandra Kozlova" userId="ec96137b-aa4d-401f-8df9-97e41fb33776" providerId="ADAL" clId="{70D758E7-369D-4611-915E-E4A5E6FFA156}" dt="2025-01-15T11:00:22.986" v="198" actId="1076"/>
          <ac:picMkLst>
            <pc:docMk/>
            <pc:sldMk cId="2763962094" sldId="968"/>
            <ac:picMk id="1026" creationId="{07FB56FD-2087-EBE7-59F3-8D68D5B2481F}"/>
          </ac:picMkLst>
        </pc:picChg>
      </pc:sldChg>
      <pc:sldChg chg="addSp delSp modSp mod">
        <pc:chgData name="Aleksandra Kozlova" userId="ec96137b-aa4d-401f-8df9-97e41fb33776" providerId="ADAL" clId="{70D758E7-369D-4611-915E-E4A5E6FFA156}" dt="2025-01-15T11:51:56.364" v="389" actId="1076"/>
        <pc:sldMkLst>
          <pc:docMk/>
          <pc:sldMk cId="677120717" sldId="969"/>
        </pc:sldMkLst>
        <pc:spChg chg="mod">
          <ac:chgData name="Aleksandra Kozlova" userId="ec96137b-aa4d-401f-8df9-97e41fb33776" providerId="ADAL" clId="{70D758E7-369D-4611-915E-E4A5E6FFA156}" dt="2025-01-15T11:51:56.364" v="389" actId="1076"/>
          <ac:spMkLst>
            <pc:docMk/>
            <pc:sldMk cId="677120717" sldId="969"/>
            <ac:spMk id="2" creationId="{66F2B918-1315-348F-865A-7F66D4AF9519}"/>
          </ac:spMkLst>
        </pc:spChg>
        <pc:spChg chg="mod">
          <ac:chgData name="Aleksandra Kozlova" userId="ec96137b-aa4d-401f-8df9-97e41fb33776" providerId="ADAL" clId="{70D758E7-369D-4611-915E-E4A5E6FFA156}" dt="2025-01-15T11:09:35.299" v="273" actId="1076"/>
          <ac:spMkLst>
            <pc:docMk/>
            <pc:sldMk cId="677120717" sldId="969"/>
            <ac:spMk id="3" creationId="{3B3E922B-CEC8-8C3A-87DF-7BE17C47A049}"/>
          </ac:spMkLst>
        </pc:spChg>
        <pc:picChg chg="add mod">
          <ac:chgData name="Aleksandra Kozlova" userId="ec96137b-aa4d-401f-8df9-97e41fb33776" providerId="ADAL" clId="{70D758E7-369D-4611-915E-E4A5E6FFA156}" dt="2025-01-15T11:09:39.175" v="274" actId="1076"/>
          <ac:picMkLst>
            <pc:docMk/>
            <pc:sldMk cId="677120717" sldId="969"/>
            <ac:picMk id="5" creationId="{D03E7532-E1D8-26CB-37E5-1EB3BCD18BE4}"/>
          </ac:picMkLst>
        </pc:picChg>
        <pc:picChg chg="del">
          <ac:chgData name="Aleksandra Kozlova" userId="ec96137b-aa4d-401f-8df9-97e41fb33776" providerId="ADAL" clId="{70D758E7-369D-4611-915E-E4A5E6FFA156}" dt="2025-01-15T11:09:11.932" v="267" actId="478"/>
          <ac:picMkLst>
            <pc:docMk/>
            <pc:sldMk cId="677120717" sldId="969"/>
            <ac:picMk id="8" creationId="{A8F6638D-3897-1A1D-CA73-E0562C947A92}"/>
          </ac:picMkLst>
        </pc:picChg>
      </pc:sldChg>
      <pc:sldChg chg="delSp modSp mod">
        <pc:chgData name="Aleksandra Kozlova" userId="ec96137b-aa4d-401f-8df9-97e41fb33776" providerId="ADAL" clId="{70D758E7-369D-4611-915E-E4A5E6FFA156}" dt="2025-01-15T18:07:33.493" v="467" actId="2711"/>
        <pc:sldMkLst>
          <pc:docMk/>
          <pc:sldMk cId="3354578366" sldId="970"/>
        </pc:sldMkLst>
        <pc:spChg chg="mod">
          <ac:chgData name="Aleksandra Kozlova" userId="ec96137b-aa4d-401f-8df9-97e41fb33776" providerId="ADAL" clId="{70D758E7-369D-4611-915E-E4A5E6FFA156}" dt="2025-01-15T11:04:57.417" v="262" actId="108"/>
          <ac:spMkLst>
            <pc:docMk/>
            <pc:sldMk cId="3354578366" sldId="970"/>
            <ac:spMk id="2" creationId="{23619721-8935-06CC-B86E-5B8343FA8A10}"/>
          </ac:spMkLst>
        </pc:spChg>
        <pc:spChg chg="mod">
          <ac:chgData name="Aleksandra Kozlova" userId="ec96137b-aa4d-401f-8df9-97e41fb33776" providerId="ADAL" clId="{70D758E7-369D-4611-915E-E4A5E6FFA156}" dt="2025-01-15T18:07:33.493" v="467" actId="2711"/>
          <ac:spMkLst>
            <pc:docMk/>
            <pc:sldMk cId="3354578366" sldId="970"/>
            <ac:spMk id="3" creationId="{ED7ACF55-60DE-E13E-9E04-2CA6E599A41D}"/>
          </ac:spMkLst>
        </pc:spChg>
        <pc:spChg chg="del">
          <ac:chgData name="Aleksandra Kozlova" userId="ec96137b-aa4d-401f-8df9-97e41fb33776" providerId="ADAL" clId="{70D758E7-369D-4611-915E-E4A5E6FFA156}" dt="2025-01-15T11:04:51.917" v="260" actId="478"/>
          <ac:spMkLst>
            <pc:docMk/>
            <pc:sldMk cId="3354578366" sldId="970"/>
            <ac:spMk id="4" creationId="{54F43669-C9EB-A483-1952-36B5A815576B}"/>
          </ac:spMkLst>
        </pc:spChg>
        <pc:spChg chg="del">
          <ac:chgData name="Aleksandra Kozlova" userId="ec96137b-aa4d-401f-8df9-97e41fb33776" providerId="ADAL" clId="{70D758E7-369D-4611-915E-E4A5E6FFA156}" dt="2025-01-15T11:04:52.729" v="261" actId="478"/>
          <ac:spMkLst>
            <pc:docMk/>
            <pc:sldMk cId="3354578366" sldId="970"/>
            <ac:spMk id="5" creationId="{D5D1F8F5-A4D6-92B5-27D6-0DE8183E5B32}"/>
          </ac:spMkLst>
        </pc:spChg>
        <pc:picChg chg="mod">
          <ac:chgData name="Aleksandra Kozlova" userId="ec96137b-aa4d-401f-8df9-97e41fb33776" providerId="ADAL" clId="{70D758E7-369D-4611-915E-E4A5E6FFA156}" dt="2025-01-15T18:07:27.414" v="465" actId="1076"/>
          <ac:picMkLst>
            <pc:docMk/>
            <pc:sldMk cId="3354578366" sldId="970"/>
            <ac:picMk id="8" creationId="{DFDF8FAF-D7B1-D58E-5925-55CD95D07448}"/>
          </ac:picMkLst>
        </pc:picChg>
        <pc:picChg chg="mod">
          <ac:chgData name="Aleksandra Kozlova" userId="ec96137b-aa4d-401f-8df9-97e41fb33776" providerId="ADAL" clId="{70D758E7-369D-4611-915E-E4A5E6FFA156}" dt="2025-01-15T11:04:59.669" v="264" actId="1076"/>
          <ac:picMkLst>
            <pc:docMk/>
            <pc:sldMk cId="3354578366" sldId="970"/>
            <ac:picMk id="2050" creationId="{DF9A8C4C-F8A8-6DE7-CC38-939224D9A4F6}"/>
          </ac:picMkLst>
        </pc:picChg>
      </pc:sldChg>
      <pc:sldChg chg="add del">
        <pc:chgData name="Aleksandra Kozlova" userId="ec96137b-aa4d-401f-8df9-97e41fb33776" providerId="ADAL" clId="{70D758E7-369D-4611-915E-E4A5E6FFA156}" dt="2025-01-15T11:47:39.194" v="277" actId="47"/>
        <pc:sldMkLst>
          <pc:docMk/>
          <pc:sldMk cId="1287120619" sldId="971"/>
        </pc:sldMkLst>
      </pc:sldChg>
      <pc:sldChg chg="addSp delSp modSp add mod ord">
        <pc:chgData name="Aleksandra Kozlova" userId="ec96137b-aa4d-401f-8df9-97e41fb33776" providerId="ADAL" clId="{70D758E7-369D-4611-915E-E4A5E6FFA156}" dt="2025-01-15T18:08:31.814" v="475"/>
        <pc:sldMkLst>
          <pc:docMk/>
          <pc:sldMk cId="3740491127" sldId="971"/>
        </pc:sldMkLst>
        <pc:spChg chg="add mod">
          <ac:chgData name="Aleksandra Kozlova" userId="ec96137b-aa4d-401f-8df9-97e41fb33776" providerId="ADAL" clId="{70D758E7-369D-4611-915E-E4A5E6FFA156}" dt="2025-01-15T11:52:19.873" v="395"/>
          <ac:spMkLst>
            <pc:docMk/>
            <pc:sldMk cId="3740491127" sldId="971"/>
            <ac:spMk id="5" creationId="{AA85C615-624B-AD50-4B9D-41A8D995C002}"/>
          </ac:spMkLst>
        </pc:spChg>
        <pc:spChg chg="del">
          <ac:chgData name="Aleksandra Kozlova" userId="ec96137b-aa4d-401f-8df9-97e41fb33776" providerId="ADAL" clId="{70D758E7-369D-4611-915E-E4A5E6FFA156}" dt="2025-01-15T11:52:21.720" v="396" actId="478"/>
          <ac:spMkLst>
            <pc:docMk/>
            <pc:sldMk cId="3740491127" sldId="971"/>
            <ac:spMk id="8" creationId="{550249E2-2CB2-3574-0369-D21C42BC707B}"/>
          </ac:spMkLst>
        </pc:spChg>
        <pc:spChg chg="add del mod">
          <ac:chgData name="Aleksandra Kozlova" userId="ec96137b-aa4d-401f-8df9-97e41fb33776" providerId="ADAL" clId="{70D758E7-369D-4611-915E-E4A5E6FFA156}" dt="2025-01-15T11:52:25.394" v="399" actId="478"/>
          <ac:spMkLst>
            <pc:docMk/>
            <pc:sldMk cId="3740491127" sldId="971"/>
            <ac:spMk id="31" creationId="{96E69FD8-CC15-214F-816F-723F3782A3FB}"/>
          </ac:spMkLst>
        </pc:spChg>
        <pc:spChg chg="add mod">
          <ac:chgData name="Aleksandra Kozlova" userId="ec96137b-aa4d-401f-8df9-97e41fb33776" providerId="ADAL" clId="{70D758E7-369D-4611-915E-E4A5E6FFA156}" dt="2025-01-15T11:52:23.050" v="398"/>
          <ac:spMkLst>
            <pc:docMk/>
            <pc:sldMk cId="3740491127" sldId="971"/>
            <ac:spMk id="32" creationId="{9F6D7E61-E2A0-099F-2AA4-46FA73B1630A}"/>
          </ac:spMkLst>
        </pc:spChg>
        <pc:spChg chg="add mod">
          <ac:chgData name="Aleksandra Kozlova" userId="ec96137b-aa4d-401f-8df9-97e41fb33776" providerId="ADAL" clId="{70D758E7-369D-4611-915E-E4A5E6FFA156}" dt="2025-01-15T11:52:28.564" v="401" actId="20577"/>
          <ac:spMkLst>
            <pc:docMk/>
            <pc:sldMk cId="3740491127" sldId="971"/>
            <ac:spMk id="33" creationId="{EFAB5BBC-F2C2-E7E6-963C-1F26168B80BC}"/>
          </ac:spMkLst>
        </pc:spChg>
        <pc:spChg chg="add mod">
          <ac:chgData name="Aleksandra Kozlova" userId="ec96137b-aa4d-401f-8df9-97e41fb33776" providerId="ADAL" clId="{70D758E7-369D-4611-915E-E4A5E6FFA156}" dt="2025-01-15T11:53:00.132" v="456" actId="20577"/>
          <ac:spMkLst>
            <pc:docMk/>
            <pc:sldMk cId="3740491127" sldId="971"/>
            <ac:spMk id="34" creationId="{510E59C2-5278-0C1E-612C-346D4509424D}"/>
          </ac:spMkLst>
        </pc:spChg>
        <pc:grpChg chg="mod">
          <ac:chgData name="Aleksandra Kozlova" userId="ec96137b-aa4d-401f-8df9-97e41fb33776" providerId="ADAL" clId="{70D758E7-369D-4611-915E-E4A5E6FFA156}" dt="2025-01-15T11:52:41.215" v="404" actId="1076"/>
          <ac:grpSpMkLst>
            <pc:docMk/>
            <pc:sldMk cId="3740491127" sldId="971"/>
            <ac:grpSpMk id="30" creationId="{026E54DD-813E-E4DF-9E44-19C0E11883C2}"/>
          </ac:grpSpMkLst>
        </pc:grpChg>
      </pc:sldChg>
      <pc:sldChg chg="modSp mod">
        <pc:chgData name="Aleksandra Kozlova" userId="ec96137b-aa4d-401f-8df9-97e41fb33776" providerId="ADAL" clId="{70D758E7-369D-4611-915E-E4A5E6FFA156}" dt="2025-01-15T18:09:16.235" v="485" actId="20577"/>
        <pc:sldMkLst>
          <pc:docMk/>
          <pc:sldMk cId="2447096479" sldId="972"/>
        </pc:sldMkLst>
        <pc:spChg chg="mod">
          <ac:chgData name="Aleksandra Kozlova" userId="ec96137b-aa4d-401f-8df9-97e41fb33776" providerId="ADAL" clId="{70D758E7-369D-4611-915E-E4A5E6FFA156}" dt="2025-01-15T18:09:16.235" v="485" actId="20577"/>
          <ac:spMkLst>
            <pc:docMk/>
            <pc:sldMk cId="2447096479" sldId="972"/>
            <ac:spMk id="18" creationId="{E83A5071-C775-1680-78D5-B4D164B0DA3C}"/>
          </ac:spMkLst>
        </pc:spChg>
        <pc:spChg chg="mod">
          <ac:chgData name="Aleksandra Kozlova" userId="ec96137b-aa4d-401f-8df9-97e41fb33776" providerId="ADAL" clId="{70D758E7-369D-4611-915E-E4A5E6FFA156}" dt="2025-01-15T18:09:12.812" v="484" actId="5793"/>
          <ac:spMkLst>
            <pc:docMk/>
            <pc:sldMk cId="2447096479" sldId="972"/>
            <ac:spMk id="32" creationId="{4DC49B7A-2F43-D2BC-9DC5-6F4C04AA7988}"/>
          </ac:spMkLst>
        </pc:spChg>
      </pc:sldChg>
      <pc:sldChg chg="modSp mod">
        <pc:chgData name="Aleksandra Kozlova" userId="ec96137b-aa4d-401f-8df9-97e41fb33776" providerId="ADAL" clId="{70D758E7-369D-4611-915E-E4A5E6FFA156}" dt="2025-01-15T18:07:12.358" v="464" actId="20577"/>
        <pc:sldMkLst>
          <pc:docMk/>
          <pc:sldMk cId="3524686220" sldId="973"/>
        </pc:sldMkLst>
        <pc:spChg chg="mod">
          <ac:chgData name="Aleksandra Kozlova" userId="ec96137b-aa4d-401f-8df9-97e41fb33776" providerId="ADAL" clId="{70D758E7-369D-4611-915E-E4A5E6FFA156}" dt="2025-01-15T18:07:12.358" v="464" actId="20577"/>
          <ac:spMkLst>
            <pc:docMk/>
            <pc:sldMk cId="3524686220" sldId="973"/>
            <ac:spMk id="9" creationId="{9BDF60D1-7704-E74D-2E95-E1D82CF3C185}"/>
          </ac:spMkLst>
        </pc:spChg>
      </pc:sldChg>
      <pc:sldChg chg="modSp mod">
        <pc:chgData name="Aleksandra Kozlova" userId="ec96137b-aa4d-401f-8df9-97e41fb33776" providerId="ADAL" clId="{70D758E7-369D-4611-915E-E4A5E6FFA156}" dt="2025-01-15T18:10:20.684" v="500" actId="113"/>
        <pc:sldMkLst>
          <pc:docMk/>
          <pc:sldMk cId="2927961869" sldId="974"/>
        </pc:sldMkLst>
        <pc:spChg chg="mod">
          <ac:chgData name="Aleksandra Kozlova" userId="ec96137b-aa4d-401f-8df9-97e41fb33776" providerId="ADAL" clId="{70D758E7-369D-4611-915E-E4A5E6FFA156}" dt="2025-01-15T18:09:30.371" v="486" actId="255"/>
          <ac:spMkLst>
            <pc:docMk/>
            <pc:sldMk cId="2927961869" sldId="974"/>
            <ac:spMk id="2" creationId="{1CA34A13-B4B6-654C-D78A-B289F202ECFE}"/>
          </ac:spMkLst>
        </pc:spChg>
        <pc:spChg chg="mod">
          <ac:chgData name="Aleksandra Kozlova" userId="ec96137b-aa4d-401f-8df9-97e41fb33776" providerId="ADAL" clId="{70D758E7-369D-4611-915E-E4A5E6FFA156}" dt="2025-01-15T18:10:20.684" v="500" actId="113"/>
          <ac:spMkLst>
            <pc:docMk/>
            <pc:sldMk cId="2927961869" sldId="974"/>
            <ac:spMk id="3" creationId="{444CEA3D-E70A-63CC-2017-7AFE835A8EF6}"/>
          </ac:spMkLst>
        </pc:spChg>
      </pc:sldChg>
      <pc:sldChg chg="delSp modSp mod">
        <pc:chgData name="Aleksandra Kozlova" userId="ec96137b-aa4d-401f-8df9-97e41fb33776" providerId="ADAL" clId="{70D758E7-369D-4611-915E-E4A5E6FFA156}" dt="2025-01-16T08:10:18.686" v="612" actId="404"/>
        <pc:sldMkLst>
          <pc:docMk/>
          <pc:sldMk cId="150788388" sldId="975"/>
        </pc:sldMkLst>
        <pc:spChg chg="mod">
          <ac:chgData name="Aleksandra Kozlova" userId="ec96137b-aa4d-401f-8df9-97e41fb33776" providerId="ADAL" clId="{70D758E7-369D-4611-915E-E4A5E6FFA156}" dt="2025-01-15T18:07:48.178" v="472" actId="255"/>
          <ac:spMkLst>
            <pc:docMk/>
            <pc:sldMk cId="150788388" sldId="975"/>
            <ac:spMk id="2" creationId="{FF6BC3F9-4742-0396-67D9-DB1C4CF82F86}"/>
          </ac:spMkLst>
        </pc:spChg>
        <pc:spChg chg="del">
          <ac:chgData name="Aleksandra Kozlova" userId="ec96137b-aa4d-401f-8df9-97e41fb33776" providerId="ADAL" clId="{70D758E7-369D-4611-915E-E4A5E6FFA156}" dt="2025-01-15T18:07:40.863" v="468" actId="478"/>
          <ac:spMkLst>
            <pc:docMk/>
            <pc:sldMk cId="150788388" sldId="975"/>
            <ac:spMk id="4" creationId="{1685F0BF-B1B2-27FC-93AE-79A795733ECC}"/>
          </ac:spMkLst>
        </pc:spChg>
        <pc:spChg chg="del">
          <ac:chgData name="Aleksandra Kozlova" userId="ec96137b-aa4d-401f-8df9-97e41fb33776" providerId="ADAL" clId="{70D758E7-369D-4611-915E-E4A5E6FFA156}" dt="2025-01-15T18:07:42.006" v="469" actId="478"/>
          <ac:spMkLst>
            <pc:docMk/>
            <pc:sldMk cId="150788388" sldId="975"/>
            <ac:spMk id="5" creationId="{EF0DD057-FF99-660B-4440-856EC94AB559}"/>
          </ac:spMkLst>
        </pc:spChg>
        <pc:graphicFrameChg chg="mod modGraphic">
          <ac:chgData name="Aleksandra Kozlova" userId="ec96137b-aa4d-401f-8df9-97e41fb33776" providerId="ADAL" clId="{70D758E7-369D-4611-915E-E4A5E6FFA156}" dt="2025-01-16T08:10:18.686" v="612" actId="404"/>
          <ac:graphicFrameMkLst>
            <pc:docMk/>
            <pc:sldMk cId="150788388" sldId="975"/>
            <ac:graphicFrameMk id="7" creationId="{CF356673-7817-A532-62A3-95FE9109504B}"/>
          </ac:graphicFrameMkLst>
        </pc:graphicFrameChg>
      </pc:sldChg>
      <pc:sldChg chg="modSp add del mod">
        <pc:chgData name="Aleksandra Kozlova" userId="ec96137b-aa4d-401f-8df9-97e41fb33776" providerId="ADAL" clId="{70D758E7-369D-4611-915E-E4A5E6FFA156}" dt="2025-01-16T07:16:15.255" v="542" actId="47"/>
        <pc:sldMkLst>
          <pc:docMk/>
          <pc:sldMk cId="1064817094" sldId="977"/>
        </pc:sldMkLst>
        <pc:spChg chg="mod">
          <ac:chgData name="Aleksandra Kozlova" userId="ec96137b-aa4d-401f-8df9-97e41fb33776" providerId="ADAL" clId="{70D758E7-369D-4611-915E-E4A5E6FFA156}" dt="2025-01-16T07:16:13.678" v="541" actId="20577"/>
          <ac:spMkLst>
            <pc:docMk/>
            <pc:sldMk cId="1064817094" sldId="977"/>
            <ac:spMk id="13314" creationId="{1D3100AD-B89B-E300-60E6-0E222DC07754}"/>
          </ac:spMkLst>
        </pc:spChg>
      </pc:sldChg>
    </pc:docChg>
  </pc:docChgLst>
  <pc:docChgLst>
    <pc:chgData name="Aleksandra Kozlova" userId="S::aleksandra.kozlova@vmnvd.gov.lv::ec96137b-aa4d-401f-8df9-97e41fb33776" providerId="AD" clId="Web-{2F6DE040-C0F8-8AD3-ACFC-AB8FA6E8CBA0}"/>
    <pc:docChg chg="addSld modSld">
      <pc:chgData name="Aleksandra Kozlova" userId="S::aleksandra.kozlova@vmnvd.gov.lv::ec96137b-aa4d-401f-8df9-97e41fb33776" providerId="AD" clId="Web-{2F6DE040-C0F8-8AD3-ACFC-AB8FA6E8CBA0}" dt="2024-11-21T07:22:47.888" v="117" actId="20577"/>
      <pc:docMkLst>
        <pc:docMk/>
      </pc:docMkLst>
      <pc:sldChg chg="modSp">
        <pc:chgData name="Aleksandra Kozlova" userId="S::aleksandra.kozlova@vmnvd.gov.lv::ec96137b-aa4d-401f-8df9-97e41fb33776" providerId="AD" clId="Web-{2F6DE040-C0F8-8AD3-ACFC-AB8FA6E8CBA0}" dt="2024-11-21T07:16:03.688" v="13" actId="1076"/>
        <pc:sldMkLst>
          <pc:docMk/>
          <pc:sldMk cId="347645772" sldId="953"/>
        </pc:sldMkLst>
        <pc:spChg chg="mod">
          <ac:chgData name="Aleksandra Kozlova" userId="S::aleksandra.kozlova@vmnvd.gov.lv::ec96137b-aa4d-401f-8df9-97e41fb33776" providerId="AD" clId="Web-{2F6DE040-C0F8-8AD3-ACFC-AB8FA6E8CBA0}" dt="2024-11-21T07:15:51.406" v="10" actId="20577"/>
          <ac:spMkLst>
            <pc:docMk/>
            <pc:sldMk cId="347645772" sldId="953"/>
            <ac:spMk id="11" creationId="{F7AF93E5-C3E2-6098-F316-6331D844FEA1}"/>
          </ac:spMkLst>
        </pc:spChg>
        <pc:spChg chg="mod">
          <ac:chgData name="Aleksandra Kozlova" userId="S::aleksandra.kozlova@vmnvd.gov.lv::ec96137b-aa4d-401f-8df9-97e41fb33776" providerId="AD" clId="Web-{2F6DE040-C0F8-8AD3-ACFC-AB8FA6E8CBA0}" dt="2024-11-21T07:15:57.578" v="11" actId="1076"/>
          <ac:spMkLst>
            <pc:docMk/>
            <pc:sldMk cId="347645772" sldId="953"/>
            <ac:spMk id="49" creationId="{BBD8B7E8-4DB7-E33C-FE3A-F2D9E0BFF200}"/>
          </ac:spMkLst>
        </pc:spChg>
      </pc:sldChg>
      <pc:sldChg chg="addSp delSp modSp add replId">
        <pc:chgData name="Aleksandra Kozlova" userId="S::aleksandra.kozlova@vmnvd.gov.lv::ec96137b-aa4d-401f-8df9-97e41fb33776" providerId="AD" clId="Web-{2F6DE040-C0F8-8AD3-ACFC-AB8FA6E8CBA0}" dt="2024-11-21T07:22:47.888" v="117" actId="20577"/>
        <pc:sldMkLst>
          <pc:docMk/>
          <pc:sldMk cId="3591541946" sldId="960"/>
        </pc:sldMkLst>
        <pc:spChg chg="mod">
          <ac:chgData name="Aleksandra Kozlova" userId="S::aleksandra.kozlova@vmnvd.gov.lv::ec96137b-aa4d-401f-8df9-97e41fb33776" providerId="AD" clId="Web-{2F6DE040-C0F8-8AD3-ACFC-AB8FA6E8CBA0}" dt="2024-11-21T07:16:24.829" v="16" actId="20577"/>
          <ac:spMkLst>
            <pc:docMk/>
            <pc:sldMk cId="3591541946" sldId="960"/>
            <ac:spMk id="5" creationId="{1EA0EEB3-AFB7-844B-F863-958D9746ED5D}"/>
          </ac:spMkLst>
        </pc:spChg>
      </pc:sldChg>
    </pc:docChg>
  </pc:docChgLst>
  <pc:docChgLst>
    <pc:chgData name="Zane Vītola" userId="S::zane.vitola@vmnvd.gov.lv::850db98a-0167-4ca3-8131-1e8398aaeef1" providerId="AD" clId="Web-{13FA89F0-1CB0-B9A4-6453-142C176B95FC}"/>
    <pc:docChg chg="addSld modSld">
      <pc:chgData name="Zane Vītola" userId="S::zane.vitola@vmnvd.gov.lv::850db98a-0167-4ca3-8131-1e8398aaeef1" providerId="AD" clId="Web-{13FA89F0-1CB0-B9A4-6453-142C176B95FC}" dt="2025-01-14T14:17:49.732" v="522" actId="20577"/>
      <pc:docMkLst>
        <pc:docMk/>
      </pc:docMkLst>
      <pc:sldChg chg="addSp delSp modSp modCm">
        <pc:chgData name="Zane Vītola" userId="S::zane.vitola@vmnvd.gov.lv::850db98a-0167-4ca3-8131-1e8398aaeef1" providerId="AD" clId="Web-{13FA89F0-1CB0-B9A4-6453-142C176B95FC}" dt="2025-01-14T14:17:49.732" v="522" actId="20577"/>
        <pc:sldMkLst>
          <pc:docMk/>
          <pc:sldMk cId="2548855754" sldId="956"/>
        </pc:sldMkLst>
        <pc:graphicFrameChg chg="add mod modGraphic">
          <ac:chgData name="Zane Vītola" userId="S::zane.vitola@vmnvd.gov.lv::850db98a-0167-4ca3-8131-1e8398aaeef1" providerId="AD" clId="Web-{13FA89F0-1CB0-B9A4-6453-142C176B95FC}" dt="2025-01-14T14:17:49.732" v="522" actId="20577"/>
          <ac:graphicFrameMkLst>
            <pc:docMk/>
            <pc:sldMk cId="2548855754" sldId="956"/>
            <ac:graphicFrameMk id="3" creationId="{B45299DF-A73E-1482-9A10-5884E2794198}"/>
          </ac:graphicFrameMkLst>
        </pc:graphicFrameChg>
        <pc:extLst>
          <p:ext xmlns:p="http://schemas.openxmlformats.org/presentationml/2006/main" uri="{D6D511B9-2390-475A-947B-AFAB55BFBCF1}">
            <pc226:cmChg xmlns:pc226="http://schemas.microsoft.com/office/powerpoint/2022/06/main/command" chg="mod">
              <pc226:chgData name="Zane Vītola" userId="S::zane.vitola@vmnvd.gov.lv::850db98a-0167-4ca3-8131-1e8398aaeef1" providerId="AD" clId="Web-{13FA89F0-1CB0-B9A4-6453-142C176B95FC}" dt="2025-01-14T14:12:41.007" v="513" actId="20577"/>
              <pc2:cmMkLst xmlns:pc2="http://schemas.microsoft.com/office/powerpoint/2019/9/main/command">
                <pc:docMk/>
                <pc:sldMk cId="2548855754" sldId="956"/>
                <pc2:cmMk id="{63AFF3B2-C881-4A68-A1D2-1517789DE455}"/>
              </pc2:cmMkLst>
            </pc226:cmChg>
          </p:ext>
        </pc:extLst>
      </pc:sldChg>
      <pc:sldChg chg="delSp modSp new">
        <pc:chgData name="Zane Vītola" userId="S::zane.vitola@vmnvd.gov.lv::850db98a-0167-4ca3-8131-1e8398aaeef1" providerId="AD" clId="Web-{13FA89F0-1CB0-B9A4-6453-142C176B95FC}" dt="2025-01-14T13:51:26.028" v="137"/>
        <pc:sldMkLst>
          <pc:docMk/>
          <pc:sldMk cId="694493367" sldId="963"/>
        </pc:sldMkLst>
      </pc:sldChg>
    </pc:docChg>
  </pc:docChgLst>
  <pc:docChgLst>
    <pc:chgData name="Diāna Labane" userId="S::diana.labane@vmnvd.gov.lv::fc71e152-3403-47ac-b762-3559cafa5c45" providerId="AD" clId="Web-{0E1D8A19-94BB-F6E8-8D43-C7EE7F46854B}"/>
    <pc:docChg chg="delSld modSld">
      <pc:chgData name="Diāna Labane" userId="S::diana.labane@vmnvd.gov.lv::fc71e152-3403-47ac-b762-3559cafa5c45" providerId="AD" clId="Web-{0E1D8A19-94BB-F6E8-8D43-C7EE7F46854B}" dt="2025-01-15T13:51:32.225" v="1011"/>
      <pc:docMkLst>
        <pc:docMk/>
      </pc:docMkLst>
      <pc:sldChg chg="addSp delSp modSp">
        <pc:chgData name="Diāna Labane" userId="S::diana.labane@vmnvd.gov.lv::fc71e152-3403-47ac-b762-3559cafa5c45" providerId="AD" clId="Web-{0E1D8A19-94BB-F6E8-8D43-C7EE7F46854B}" dt="2025-01-15T13:51:23.131" v="1010" actId="20577"/>
        <pc:sldMkLst>
          <pc:docMk/>
          <pc:sldMk cId="2548855754" sldId="956"/>
        </pc:sldMkLst>
        <pc:spChg chg="del">
          <ac:chgData name="Diāna Labane" userId="S::diana.labane@vmnvd.gov.lv::fc71e152-3403-47ac-b762-3559cafa5c45" providerId="AD" clId="Web-{0E1D8A19-94BB-F6E8-8D43-C7EE7F46854B}" dt="2025-01-15T13:49:40.702" v="1005"/>
          <ac:spMkLst>
            <pc:docMk/>
            <pc:sldMk cId="2548855754" sldId="956"/>
            <ac:spMk id="93" creationId="{AAF1B136-244E-F125-A9F1-0F660E1EE178}"/>
          </ac:spMkLst>
        </pc:spChg>
        <pc:spChg chg="add del mod">
          <ac:chgData name="Diāna Labane" userId="S::diana.labane@vmnvd.gov.lv::fc71e152-3403-47ac-b762-3559cafa5c45" providerId="AD" clId="Web-{0E1D8A19-94BB-F6E8-8D43-C7EE7F46854B}" dt="2025-01-15T13:49:46.968" v="1006"/>
          <ac:spMkLst>
            <pc:docMk/>
            <pc:sldMk cId="2548855754" sldId="956"/>
            <ac:spMk id="4321" creationId="{78A9E30B-157B-AC94-5F2F-1A4594A92ADA}"/>
          </ac:spMkLst>
        </pc:spChg>
        <pc:graphicFrameChg chg="mod modGraphic">
          <ac:chgData name="Diāna Labane" userId="S::diana.labane@vmnvd.gov.lv::fc71e152-3403-47ac-b762-3559cafa5c45" providerId="AD" clId="Web-{0E1D8A19-94BB-F6E8-8D43-C7EE7F46854B}" dt="2025-01-15T13:51:23.131" v="1010" actId="20577"/>
          <ac:graphicFrameMkLst>
            <pc:docMk/>
            <pc:sldMk cId="2548855754" sldId="956"/>
            <ac:graphicFrameMk id="3" creationId="{B45299DF-A73E-1482-9A10-5884E2794198}"/>
          </ac:graphicFrameMkLst>
        </pc:graphicFrameChg>
      </pc:sldChg>
      <pc:sldChg chg="del">
        <pc:chgData name="Diāna Labane" userId="S::diana.labane@vmnvd.gov.lv::fc71e152-3403-47ac-b762-3559cafa5c45" providerId="AD" clId="Web-{0E1D8A19-94BB-F6E8-8D43-C7EE7F46854B}" dt="2025-01-15T13:51:32.225" v="1011"/>
        <pc:sldMkLst>
          <pc:docMk/>
          <pc:sldMk cId="694493367" sldId="963"/>
        </pc:sldMkLst>
      </pc:sldChg>
      <pc:sldChg chg="modSp">
        <pc:chgData name="Diāna Labane" userId="S::diana.labane@vmnvd.gov.lv::fc71e152-3403-47ac-b762-3559cafa5c45" providerId="AD" clId="Web-{0E1D8A19-94BB-F6E8-8D43-C7EE7F46854B}" dt="2025-01-15T13:44:20.682" v="560"/>
        <pc:sldMkLst>
          <pc:docMk/>
          <pc:sldMk cId="2447096479" sldId="972"/>
        </pc:sldMkLst>
        <pc:spChg chg="mod">
          <ac:chgData name="Diāna Labane" userId="S::diana.labane@vmnvd.gov.lv::fc71e152-3403-47ac-b762-3559cafa5c45" providerId="AD" clId="Web-{0E1D8A19-94BB-F6E8-8D43-C7EE7F46854B}" dt="2025-01-15T13:43:56.087" v="314" actId="1076"/>
          <ac:spMkLst>
            <pc:docMk/>
            <pc:sldMk cId="2447096479" sldId="972"/>
            <ac:spMk id="18" creationId="{E83A5071-C775-1680-78D5-B4D164B0DA3C}"/>
          </ac:spMkLst>
        </pc:spChg>
        <pc:spChg chg="mod">
          <ac:chgData name="Diāna Labane" userId="S::diana.labane@vmnvd.gov.lv::fc71e152-3403-47ac-b762-3559cafa5c45" providerId="AD" clId="Web-{0E1D8A19-94BB-F6E8-8D43-C7EE7F46854B}" dt="2025-01-15T13:43:49.712" v="311" actId="1076"/>
          <ac:spMkLst>
            <pc:docMk/>
            <pc:sldMk cId="2447096479" sldId="972"/>
            <ac:spMk id="32" creationId="{4DC49B7A-2F43-D2BC-9DC5-6F4C04AA7988}"/>
          </ac:spMkLst>
        </pc:spChg>
        <pc:graphicFrameChg chg="mod modGraphic">
          <ac:chgData name="Diāna Labane" userId="S::diana.labane@vmnvd.gov.lv::fc71e152-3403-47ac-b762-3559cafa5c45" providerId="AD" clId="Web-{0E1D8A19-94BB-F6E8-8D43-C7EE7F46854B}" dt="2025-01-15T13:44:20.682" v="560"/>
          <ac:graphicFrameMkLst>
            <pc:docMk/>
            <pc:sldMk cId="2447096479" sldId="972"/>
            <ac:graphicFrameMk id="14" creationId="{B0D7A58E-6E77-A925-796C-2F4C29308779}"/>
          </ac:graphicFrameMkLst>
        </pc:graphicFrameChg>
      </pc:sldChg>
    </pc:docChg>
  </pc:docChgLst>
  <pc:docChgLst>
    <pc:chgData name="Aleksandra Kozlova" userId="S::aleksandra.kozlova@vmnvd.gov.lv::ec96137b-aa4d-401f-8df9-97e41fb33776" providerId="AD" clId="Web-{0157A3AA-6405-85A2-D9EA-C272F7A94B68}"/>
    <pc:docChg chg="mod addSld delSld modSld sldOrd">
      <pc:chgData name="Aleksandra Kozlova" userId="S::aleksandra.kozlova@vmnvd.gov.lv::ec96137b-aa4d-401f-8df9-97e41fb33776" providerId="AD" clId="Web-{0157A3AA-6405-85A2-D9EA-C272F7A94B68}" dt="2024-08-21T08:46:27.605" v="18"/>
      <pc:docMkLst>
        <pc:docMk/>
      </pc:docMkLst>
      <pc:sldChg chg="ord">
        <pc:chgData name="Aleksandra Kozlova" userId="S::aleksandra.kozlova@vmnvd.gov.lv::ec96137b-aa4d-401f-8df9-97e41fb33776" providerId="AD" clId="Web-{0157A3AA-6405-85A2-D9EA-C272F7A94B68}" dt="2024-08-21T08:41:21.486" v="1"/>
        <pc:sldMkLst>
          <pc:docMk/>
          <pc:sldMk cId="1143227955" sldId="904"/>
        </pc:sldMkLst>
      </pc:sldChg>
      <pc:sldChg chg="ord">
        <pc:chgData name="Aleksandra Kozlova" userId="S::aleksandra.kozlova@vmnvd.gov.lv::ec96137b-aa4d-401f-8df9-97e41fb33776" providerId="AD" clId="Web-{0157A3AA-6405-85A2-D9EA-C272F7A94B68}" dt="2024-08-21T08:41:15.658" v="0"/>
        <pc:sldMkLst>
          <pc:docMk/>
          <pc:sldMk cId="2257681298" sldId="943"/>
        </pc:sldMkLst>
      </pc:sldChg>
      <pc:sldChg chg="modSp">
        <pc:chgData name="Aleksandra Kozlova" userId="S::aleksandra.kozlova@vmnvd.gov.lv::ec96137b-aa4d-401f-8df9-97e41fb33776" providerId="AD" clId="Web-{0157A3AA-6405-85A2-D9EA-C272F7A94B68}" dt="2024-08-21T08:43:32.631" v="8" actId="20577"/>
        <pc:sldMkLst>
          <pc:docMk/>
          <pc:sldMk cId="18624954" sldId="950"/>
        </pc:sldMkLst>
      </pc:sldChg>
      <pc:sldChg chg="modSp new">
        <pc:chgData name="Aleksandra Kozlova" userId="S::aleksandra.kozlova@vmnvd.gov.lv::ec96137b-aa4d-401f-8df9-97e41fb33776" providerId="AD" clId="Web-{0157A3AA-6405-85A2-D9EA-C272F7A94B68}" dt="2024-08-21T08:45:08.540" v="13" actId="20577"/>
        <pc:sldMkLst>
          <pc:docMk/>
          <pc:sldMk cId="3634576781" sldId="951"/>
        </pc:sldMkLst>
      </pc:sldChg>
      <pc:sldChg chg="new del">
        <pc:chgData name="Aleksandra Kozlova" userId="S::aleksandra.kozlova@vmnvd.gov.lv::ec96137b-aa4d-401f-8df9-97e41fb33776" providerId="AD" clId="Web-{0157A3AA-6405-85A2-D9EA-C272F7A94B68}" dt="2024-08-21T08:45:57.151" v="17"/>
        <pc:sldMkLst>
          <pc:docMk/>
          <pc:sldMk cId="2030623668" sldId="952"/>
        </pc:sldMkLst>
      </pc:sldChg>
    </pc:docChg>
  </pc:docChgLst>
  <pc:docChgLst>
    <pc:chgData name="Aleksandra Kozlova" userId="S::aleksandra.kozlova@vmnvd.gov.lv::ec96137b-aa4d-401f-8df9-97e41fb33776" providerId="AD" clId="Web-{B17D8793-38A5-D6DE-E425-DEF231BD1B19}"/>
    <pc:docChg chg="modSld">
      <pc:chgData name="Aleksandra Kozlova" userId="S::aleksandra.kozlova@vmnvd.gov.lv::ec96137b-aa4d-401f-8df9-97e41fb33776" providerId="AD" clId="Web-{B17D8793-38A5-D6DE-E425-DEF231BD1B19}" dt="2024-08-29T09:44:10.600" v="0"/>
      <pc:docMkLst>
        <pc:docMk/>
      </pc:docMkLst>
      <pc:sldChg chg="delSp">
        <pc:chgData name="Aleksandra Kozlova" userId="S::aleksandra.kozlova@vmnvd.gov.lv::ec96137b-aa4d-401f-8df9-97e41fb33776" providerId="AD" clId="Web-{B17D8793-38A5-D6DE-E425-DEF231BD1B19}" dt="2024-08-29T09:44:10.600" v="0"/>
        <pc:sldMkLst>
          <pc:docMk/>
          <pc:sldMk cId="3634576781" sldId="951"/>
        </pc:sldMkLst>
      </pc:sldChg>
    </pc:docChg>
  </pc:docChgLst>
  <pc:docChgLst>
    <pc:chgData name="Aleksandra Kozlova" userId="S::aleksandra.kozlova@vmnvd.gov.lv::ec96137b-aa4d-401f-8df9-97e41fb33776" providerId="AD" clId="Web-{5374C7A3-3D00-F352-EF45-7490B006463C}"/>
    <pc:docChg chg="modSld">
      <pc:chgData name="Aleksandra Kozlova" userId="S::aleksandra.kozlova@vmnvd.gov.lv::ec96137b-aa4d-401f-8df9-97e41fb33776" providerId="AD" clId="Web-{5374C7A3-3D00-F352-EF45-7490B006463C}" dt="2025-01-15T10:48:52.522" v="4" actId="1076"/>
      <pc:docMkLst>
        <pc:docMk/>
      </pc:docMkLst>
      <pc:sldChg chg="modSp">
        <pc:chgData name="Aleksandra Kozlova" userId="S::aleksandra.kozlova@vmnvd.gov.lv::ec96137b-aa4d-401f-8df9-97e41fb33776" providerId="AD" clId="Web-{5374C7A3-3D00-F352-EF45-7490B006463C}" dt="2025-01-15T10:48:52.522" v="4" actId="1076"/>
        <pc:sldMkLst>
          <pc:docMk/>
          <pc:sldMk cId="2044582195" sldId="962"/>
        </pc:sldMkLst>
        <pc:spChg chg="mod">
          <ac:chgData name="Aleksandra Kozlova" userId="S::aleksandra.kozlova@vmnvd.gov.lv::ec96137b-aa4d-401f-8df9-97e41fb33776" providerId="AD" clId="Web-{5374C7A3-3D00-F352-EF45-7490B006463C}" dt="2025-01-15T10:48:52.522" v="4" actId="1076"/>
          <ac:spMkLst>
            <pc:docMk/>
            <pc:sldMk cId="2044582195" sldId="962"/>
            <ac:spMk id="2" creationId="{ADDD2E79-26F9-7662-A069-E3955A3BBBBE}"/>
          </ac:spMkLst>
        </pc:spChg>
        <pc:graphicFrameChg chg="modGraphic">
          <ac:chgData name="Aleksandra Kozlova" userId="S::aleksandra.kozlova@vmnvd.gov.lv::ec96137b-aa4d-401f-8df9-97e41fb33776" providerId="AD" clId="Web-{5374C7A3-3D00-F352-EF45-7490B006463C}" dt="2025-01-15T10:48:46.021" v="3" actId="20577"/>
          <ac:graphicFrameMkLst>
            <pc:docMk/>
            <pc:sldMk cId="2044582195" sldId="962"/>
            <ac:graphicFrameMk id="8" creationId="{42F896E8-E3C6-9F66-386D-9A99E448EC98}"/>
          </ac:graphicFrameMkLst>
        </pc:graphicFrameChg>
        <pc:picChg chg="mod">
          <ac:chgData name="Aleksandra Kozlova" userId="S::aleksandra.kozlova@vmnvd.gov.lv::ec96137b-aa4d-401f-8df9-97e41fb33776" providerId="AD" clId="Web-{5374C7A3-3D00-F352-EF45-7490B006463C}" dt="2025-01-15T10:48:11.723" v="1" actId="1076"/>
          <ac:picMkLst>
            <pc:docMk/>
            <pc:sldMk cId="2044582195" sldId="962"/>
            <ac:picMk id="7" creationId="{F92B4242-0F6E-68F6-3664-AC852E82A69B}"/>
          </ac:picMkLst>
        </pc:picChg>
      </pc:sldChg>
    </pc:docChg>
  </pc:docChgLst>
  <pc:docChgLst>
    <pc:chgData name="Ērika Lazdiņa" userId="S::erika.lazdina@vmnvd.gov.lv::113f219a-392d-496b-ad89-7ada15d30b04" providerId="AD" clId="Web-{19916708-11BB-69D0-2922-A7A5840B43A9}"/>
    <pc:docChg chg="addSld delSld modSld">
      <pc:chgData name="Ērika Lazdiņa" userId="S::erika.lazdina@vmnvd.gov.lv::113f219a-392d-496b-ad89-7ada15d30b04" providerId="AD" clId="Web-{19916708-11BB-69D0-2922-A7A5840B43A9}" dt="2024-11-21T16:29:41.343" v="255" actId="20577"/>
      <pc:docMkLst>
        <pc:docMk/>
      </pc:docMkLst>
      <pc:sldChg chg="addSp delSp modSp new">
        <pc:chgData name="Ērika Lazdiņa" userId="S::erika.lazdina@vmnvd.gov.lv::113f219a-392d-496b-ad89-7ada15d30b04" providerId="AD" clId="Web-{19916708-11BB-69D0-2922-A7A5840B43A9}" dt="2024-11-21T16:29:41.343" v="255" actId="20577"/>
        <pc:sldMkLst>
          <pc:docMk/>
          <pc:sldMk cId="2574039983" sldId="966"/>
        </pc:sldMkLst>
      </pc:sldChg>
      <pc:sldChg chg="addSp delSp modSp del">
        <pc:chgData name="Ērika Lazdiņa" userId="S::erika.lazdina@vmnvd.gov.lv::113f219a-392d-496b-ad89-7ada15d30b04" providerId="AD" clId="Web-{19916708-11BB-69D0-2922-A7A5840B43A9}" dt="2024-11-21T16:19:22.748" v="167"/>
        <pc:sldMkLst>
          <pc:docMk/>
          <pc:sldMk cId="3801205641" sldId="966"/>
        </pc:sldMkLst>
      </pc:sldChg>
    </pc:docChg>
  </pc:docChgLst>
  <pc:docChgLst>
    <pc:chgData name="Zane Vītola" userId="S::zane.vitola@vmnvd.gov.lv::850db98a-0167-4ca3-8131-1e8398aaeef1" providerId="AD" clId="Web-{96D34A08-F2C5-86D3-F5E0-579928D3678F}"/>
    <pc:docChg chg="addSld modSld">
      <pc:chgData name="Zane Vītola" userId="S::zane.vitola@vmnvd.gov.lv::850db98a-0167-4ca3-8131-1e8398aaeef1" providerId="AD" clId="Web-{96D34A08-F2C5-86D3-F5E0-579928D3678F}" dt="2025-01-15T14:44:22.545" v="122" actId="1076"/>
      <pc:docMkLst>
        <pc:docMk/>
      </pc:docMkLst>
      <pc:sldChg chg="delSp modSp new">
        <pc:chgData name="Zane Vītola" userId="S::zane.vitola@vmnvd.gov.lv::850db98a-0167-4ca3-8131-1e8398aaeef1" providerId="AD" clId="Web-{96D34A08-F2C5-86D3-F5E0-579928D3678F}" dt="2025-01-15T14:44:22.545" v="122" actId="1076"/>
        <pc:sldMkLst>
          <pc:docMk/>
          <pc:sldMk cId="2927961869" sldId="974"/>
        </pc:sldMkLst>
        <pc:spChg chg="mod">
          <ac:chgData name="Zane Vītola" userId="S::zane.vitola@vmnvd.gov.lv::850db98a-0167-4ca3-8131-1e8398aaeef1" providerId="AD" clId="Web-{96D34A08-F2C5-86D3-F5E0-579928D3678F}" dt="2025-01-15T14:44:22.545" v="122" actId="1076"/>
          <ac:spMkLst>
            <pc:docMk/>
            <pc:sldMk cId="2927961869" sldId="974"/>
            <ac:spMk id="2" creationId="{1CA34A13-B4B6-654C-D78A-B289F202ECFE}"/>
          </ac:spMkLst>
        </pc:spChg>
        <pc:spChg chg="mod">
          <ac:chgData name="Zane Vītola" userId="S::zane.vitola@vmnvd.gov.lv::850db98a-0167-4ca3-8131-1e8398aaeef1" providerId="AD" clId="Web-{96D34A08-F2C5-86D3-F5E0-579928D3678F}" dt="2025-01-15T14:40:55.852" v="121" actId="20577"/>
          <ac:spMkLst>
            <pc:docMk/>
            <pc:sldMk cId="2927961869" sldId="974"/>
            <ac:spMk id="3" creationId="{444CEA3D-E70A-63CC-2017-7AFE835A8EF6}"/>
          </ac:spMkLst>
        </pc:spChg>
        <pc:spChg chg="del">
          <ac:chgData name="Zane Vītola" userId="S::zane.vitola@vmnvd.gov.lv::850db98a-0167-4ca3-8131-1e8398aaeef1" providerId="AD" clId="Web-{96D34A08-F2C5-86D3-F5E0-579928D3678F}" dt="2025-01-15T14:32:52.400" v="108"/>
          <ac:spMkLst>
            <pc:docMk/>
            <pc:sldMk cId="2927961869" sldId="974"/>
            <ac:spMk id="4" creationId="{83109A85-1322-C35B-83F7-7C1A1EBF521F}"/>
          </ac:spMkLst>
        </pc:spChg>
        <pc:spChg chg="del">
          <ac:chgData name="Zane Vītola" userId="S::zane.vitola@vmnvd.gov.lv::850db98a-0167-4ca3-8131-1e8398aaeef1" providerId="AD" clId="Web-{96D34A08-F2C5-86D3-F5E0-579928D3678F}" dt="2025-01-15T14:32:56.557" v="109"/>
          <ac:spMkLst>
            <pc:docMk/>
            <pc:sldMk cId="2927961869" sldId="974"/>
            <ac:spMk id="5" creationId="{3115C916-2EF1-7EBA-2916-7C940F956903}"/>
          </ac:spMkLst>
        </pc:spChg>
      </pc:sldChg>
    </pc:docChg>
  </pc:docChgLst>
  <pc:docChgLst>
    <pc:chgData name="Inese Barinska" userId="S::inese.barinska@vmnvd.gov.lv::1814ff1c-5bb6-437f-8963-109b566fc328" providerId="AD" clId="Web-{4658FFC3-9A1A-8CE4-7F3F-16087C2D5A67}"/>
    <pc:docChg chg="modSld">
      <pc:chgData name="Inese Barinska" userId="S::inese.barinska@vmnvd.gov.lv::1814ff1c-5bb6-437f-8963-109b566fc328" providerId="AD" clId="Web-{4658FFC3-9A1A-8CE4-7F3F-16087C2D5A67}" dt="2024-08-28T07:14:01.735" v="156" actId="20577"/>
      <pc:docMkLst>
        <pc:docMk/>
      </pc:docMkLst>
      <pc:sldChg chg="modSp modCm">
        <pc:chgData name="Inese Barinska" userId="S::inese.barinska@vmnvd.gov.lv::1814ff1c-5bb6-437f-8963-109b566fc328" providerId="AD" clId="Web-{4658FFC3-9A1A-8CE4-7F3F-16087C2D5A67}" dt="2024-08-28T07:14:01.735" v="156" actId="20577"/>
        <pc:sldMkLst>
          <pc:docMk/>
          <pc:sldMk cId="1146422039" sldId="947"/>
        </pc:sldMkLst>
        <pc:extLst>
          <p:ext xmlns:p="http://schemas.openxmlformats.org/presentationml/2006/main" uri="{D6D511B9-2390-475A-947B-AFAB55BFBCF1}">
            <pc226:cmChg xmlns:pc226="http://schemas.microsoft.com/office/powerpoint/2022/06/main/command" chg="mod">
              <pc226:chgData name="Inese Barinska" userId="S::inese.barinska@vmnvd.gov.lv::1814ff1c-5bb6-437f-8963-109b566fc328" providerId="AD" clId="Web-{4658FFC3-9A1A-8CE4-7F3F-16087C2D5A67}" dt="2024-08-28T07:13:36.391" v="154" actId="20577"/>
              <pc2:cmMkLst xmlns:pc2="http://schemas.microsoft.com/office/powerpoint/2019/9/main/command">
                <pc:docMk/>
                <pc:sldMk cId="1146422039" sldId="947"/>
                <pc2:cmMk id="{5B413A24-EF23-43AE-AAFF-5D3E5D57A800}"/>
              </pc2:cmMkLst>
            </pc226:cmChg>
          </p:ext>
        </pc:extLst>
      </pc:sldChg>
    </pc:docChg>
  </pc:docChgLst>
</pc:chgInfo>
</file>

<file path=ppt/comments/modernComment_3C4_BD70F0B0.xml><?xml version="1.0" encoding="utf-8"?>
<p188:cmLst xmlns:a="http://schemas.openxmlformats.org/drawingml/2006/main" xmlns:r="http://schemas.openxmlformats.org/officeDocument/2006/relationships" xmlns:p188="http://schemas.microsoft.com/office/powerpoint/2018/8/main">
  <p188:cm id="{0B6A0F57-7E22-43DD-ACCB-CF6D22EEB3AB}" authorId="{B0C5EB2F-82BC-7E72-586B-2EB21748A924}" created="2025-01-14T14:26:11.764">
    <ac:deMkLst xmlns:ac="http://schemas.microsoft.com/office/drawing/2013/main/command">
      <pc:docMk xmlns:pc="http://schemas.microsoft.com/office/powerpoint/2013/main/command"/>
      <pc:sldMk xmlns:pc="http://schemas.microsoft.com/office/powerpoint/2013/main/command" cId="3178295472" sldId="964"/>
      <ac:graphicFrameMk id="7" creationId="{BCC7E67C-B248-02A6-71A8-CED5300429E2}"/>
    </ac:deMkLst>
    <p188:txBody>
      <a:bodyPr/>
      <a:lstStyle/>
      <a:p>
        <a:r>
          <a:rPr lang="lv-LV"/>
          <a:t>[@Aleksandra Kozlova] vai mums nav pieejami vienā ciparā dati par 2024. gadu, jeb iztiekam ar 10 mēnešu datiem?</a:t>
        </a:r>
      </a:p>
    </p188:txBody>
  </p188:cm>
</p188:cmLst>
</file>

<file path=ppt/comments/modernComment_3C5_8958442.xml><?xml version="1.0" encoding="utf-8"?>
<p188:cmLst xmlns:a="http://schemas.openxmlformats.org/drawingml/2006/main" xmlns:r="http://schemas.openxmlformats.org/officeDocument/2006/relationships" xmlns:p188="http://schemas.microsoft.com/office/powerpoint/2018/8/main">
  <p188:cm id="{AEE1DCD6-EC1F-43BC-A950-07F0EE4E9485}" authorId="{8ED92F9B-8D49-AC93-9395-0A4A64F82F80}" created="2025-01-15T21:58:57.681">
    <pc:sldMkLst xmlns:pc="http://schemas.microsoft.com/office/powerpoint/2013/main/command">
      <pc:docMk/>
      <pc:sldMk cId="144016450" sldId="965"/>
    </pc:sldMkLst>
    <p188:txBody>
      <a:bodyPr/>
      <a:lstStyle/>
      <a:p>
        <a:r>
          <a:rPr lang="en-US"/>
          <a:t>[@Līga Gaigala]  vai pie nosūtījuma nav jānorāda par 14 dienām, jo tāds termiņš ir slimnīcām?
2.pielikumā norādītos datus nekavējoties, bet ne vēlāk kā piecu darbdienu laikā pēc veselības aprūpes pakalpojuma sniegšanas pacientam ambulatorajā ārstniecības iestādē un 14 dienu laikā – stacionārajā ārstniecības iestādē;</a:t>
        </a:r>
      </a:p>
    </p188:txBody>
  </p188:cm>
</p188:cmLst>
</file>

<file path=ppt/comments/modernComment_3C6_1AEDA16B.xml><?xml version="1.0" encoding="utf-8"?>
<p188:cmLst xmlns:a="http://schemas.openxmlformats.org/drawingml/2006/main" xmlns:r="http://schemas.openxmlformats.org/officeDocument/2006/relationships" xmlns:p188="http://schemas.microsoft.com/office/powerpoint/2018/8/main">
  <p188:cm id="{36B3A16A-6C55-4D9B-A2DB-13787A5F02BE}" authorId="{8400CA6C-650B-0ACC-C6C6-A52405863384}" created="2025-01-15T11:04:47.506">
    <ac:deMkLst xmlns:ac="http://schemas.microsoft.com/office/drawing/2013/main/command">
      <pc:docMk xmlns:pc="http://schemas.microsoft.com/office/powerpoint/2013/main/command"/>
      <pc:sldMk xmlns:pc="http://schemas.microsoft.com/office/powerpoint/2013/main/command" cId="451780971" sldId="966"/>
      <ac:graphicFrameMk id="13" creationId="{349FA6FA-552F-BF34-6D6A-72BA8811FFE0}"/>
    </ac:deMkLst>
    <p188:txBody>
      <a:bodyPr/>
      <a:lstStyle/>
      <a:p>
        <a:r>
          <a:rPr lang="lv-LV"/>
          <a:t>[@Līga Gaigala] ir OK? </a:t>
        </a:r>
      </a:p>
    </p188:txBody>
  </p188:cm>
</p188:cmLst>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8C20F0-17BD-48AB-826A-5314381CE496}" type="doc">
      <dgm:prSet loTypeId="urn:microsoft.com/office/officeart/2005/8/layout/vProcess5" loCatId="process" qsTypeId="urn:microsoft.com/office/officeart/2005/8/quickstyle/simple1" qsCatId="simple" csTypeId="urn:microsoft.com/office/officeart/2005/8/colors/accent2_1" csCatId="accent2" phldr="1"/>
      <dgm:spPr/>
      <dgm:t>
        <a:bodyPr/>
        <a:lstStyle/>
        <a:p>
          <a:endParaRPr lang="lv-LV"/>
        </a:p>
      </dgm:t>
    </dgm:pt>
    <dgm:pt modelId="{BCD0ECC1-A739-4A0F-B908-8396085D22A8}">
      <dgm:prSet phldrT="[Text]"/>
      <dgm:spPr/>
      <dgm:t>
        <a:bodyPr/>
        <a:lstStyle/>
        <a:p>
          <a:r>
            <a:rPr lang="lv-LV">
              <a:latin typeface="Aptos"/>
            </a:rPr>
            <a:t>Pacientu medicīniskās Informācijas pieejamība ārstniecības personām un pacientiem vienuviet</a:t>
          </a:r>
        </a:p>
      </dgm:t>
    </dgm:pt>
    <dgm:pt modelId="{AC11873A-4499-4600-9EDF-0142FED3B876}" type="parTrans" cxnId="{8259C071-919E-4632-B44B-E320373450DA}">
      <dgm:prSet/>
      <dgm:spPr/>
      <dgm:t>
        <a:bodyPr/>
        <a:lstStyle/>
        <a:p>
          <a:endParaRPr lang="lv-LV"/>
        </a:p>
      </dgm:t>
    </dgm:pt>
    <dgm:pt modelId="{847D0F69-5068-4EC5-BD67-F8C3509BFE97}" type="sibTrans" cxnId="{8259C071-919E-4632-B44B-E320373450DA}">
      <dgm:prSet/>
      <dgm:spPr/>
      <dgm:t>
        <a:bodyPr/>
        <a:lstStyle/>
        <a:p>
          <a:endParaRPr lang="lv-LV"/>
        </a:p>
      </dgm:t>
    </dgm:pt>
    <dgm:pt modelId="{5ABC0C37-57FE-4E43-A46E-7A17AB3593C7}">
      <dgm:prSet phldrT="[Text]"/>
      <dgm:spPr/>
      <dgm:t>
        <a:bodyPr/>
        <a:lstStyle/>
        <a:p>
          <a:r>
            <a:rPr lang="lv-LV">
              <a:latin typeface="Aptos"/>
            </a:rPr>
            <a:t>Datos balstīti lēmumi par pacientu slimību diagnostiku un ārstēšanas taktiku</a:t>
          </a:r>
        </a:p>
      </dgm:t>
    </dgm:pt>
    <dgm:pt modelId="{ECB9AF7F-762B-4178-A1D9-694BFBE02B91}" type="parTrans" cxnId="{181AFC2B-04D8-40E7-85E1-A6172130EA27}">
      <dgm:prSet/>
      <dgm:spPr/>
      <dgm:t>
        <a:bodyPr/>
        <a:lstStyle/>
        <a:p>
          <a:endParaRPr lang="lv-LV"/>
        </a:p>
      </dgm:t>
    </dgm:pt>
    <dgm:pt modelId="{304E622D-F7E3-4F20-BD42-78DAD4A95BD2}" type="sibTrans" cxnId="{181AFC2B-04D8-40E7-85E1-A6172130EA27}">
      <dgm:prSet/>
      <dgm:spPr/>
      <dgm:t>
        <a:bodyPr/>
        <a:lstStyle/>
        <a:p>
          <a:endParaRPr lang="lv-LV"/>
        </a:p>
      </dgm:t>
    </dgm:pt>
    <dgm:pt modelId="{0AB614D6-157A-49FC-81B6-75DBAA3D361A}">
      <dgm:prSet phldrT="[Text]"/>
      <dgm:spPr/>
      <dgm:t>
        <a:bodyPr/>
        <a:lstStyle/>
        <a:p>
          <a:r>
            <a:rPr lang="lv-LV">
              <a:latin typeface="Aptos"/>
            </a:rPr>
            <a:t>Izmaksu efektivitātes celšana</a:t>
          </a:r>
        </a:p>
      </dgm:t>
    </dgm:pt>
    <dgm:pt modelId="{511E4D41-D211-47E8-8F0E-329FE56BB934}" type="parTrans" cxnId="{9C4C690E-65C1-4747-AEB8-0131B7EB4404}">
      <dgm:prSet/>
      <dgm:spPr/>
      <dgm:t>
        <a:bodyPr/>
        <a:lstStyle/>
        <a:p>
          <a:endParaRPr lang="lv-LV"/>
        </a:p>
      </dgm:t>
    </dgm:pt>
    <dgm:pt modelId="{704BED86-366A-4A0F-89C4-45010D48C1A9}" type="sibTrans" cxnId="{9C4C690E-65C1-4747-AEB8-0131B7EB4404}">
      <dgm:prSet/>
      <dgm:spPr/>
      <dgm:t>
        <a:bodyPr/>
        <a:lstStyle/>
        <a:p>
          <a:endParaRPr lang="lv-LV"/>
        </a:p>
      </dgm:t>
    </dgm:pt>
    <dgm:pt modelId="{4F70C346-99B9-420A-93AD-7C2D1B55E99F}">
      <dgm:prSet/>
      <dgm:spPr/>
      <dgm:t>
        <a:bodyPr/>
        <a:lstStyle/>
        <a:p>
          <a:r>
            <a:rPr lang="lv-LV">
              <a:latin typeface="Aptos"/>
            </a:rPr>
            <a:t>samazināts atkārtotu nozīmēto izmeklējumu skaits</a:t>
          </a:r>
        </a:p>
      </dgm:t>
    </dgm:pt>
    <dgm:pt modelId="{C8E286D1-6D19-44A9-B7B9-ED42F18926C9}" type="parTrans" cxnId="{81A2F0D0-1FC6-4FF0-A7B3-5E560C19E2E2}">
      <dgm:prSet/>
      <dgm:spPr/>
      <dgm:t>
        <a:bodyPr/>
        <a:lstStyle/>
        <a:p>
          <a:endParaRPr lang="lv-LV"/>
        </a:p>
      </dgm:t>
    </dgm:pt>
    <dgm:pt modelId="{091FE25F-53CF-4C3C-ACFD-215F5D42822B}" type="sibTrans" cxnId="{81A2F0D0-1FC6-4FF0-A7B3-5E560C19E2E2}">
      <dgm:prSet/>
      <dgm:spPr/>
      <dgm:t>
        <a:bodyPr/>
        <a:lstStyle/>
        <a:p>
          <a:endParaRPr lang="lv-LV"/>
        </a:p>
      </dgm:t>
    </dgm:pt>
    <dgm:pt modelId="{825854F0-F3FD-4B90-B0AC-CB3D449C327E}">
      <dgm:prSet/>
      <dgm:spPr/>
      <dgm:t>
        <a:bodyPr/>
        <a:lstStyle/>
        <a:p>
          <a:r>
            <a:rPr lang="lv-LV">
              <a:latin typeface="Aptos"/>
            </a:rPr>
            <a:t>ātrāk uzsākta datos balstīta pacienta ārstēšanas taktika</a:t>
          </a:r>
        </a:p>
      </dgm:t>
    </dgm:pt>
    <dgm:pt modelId="{DC918CEB-00FF-4F4A-A18C-F342D95E5F75}" type="parTrans" cxnId="{B2CC145A-2138-4902-A278-0BFB90032CDF}">
      <dgm:prSet/>
      <dgm:spPr/>
      <dgm:t>
        <a:bodyPr/>
        <a:lstStyle/>
        <a:p>
          <a:endParaRPr lang="lv-LV"/>
        </a:p>
      </dgm:t>
    </dgm:pt>
    <dgm:pt modelId="{0B327B11-887C-4342-ABC7-524964023645}" type="sibTrans" cxnId="{B2CC145A-2138-4902-A278-0BFB90032CDF}">
      <dgm:prSet/>
      <dgm:spPr/>
      <dgm:t>
        <a:bodyPr/>
        <a:lstStyle/>
        <a:p>
          <a:endParaRPr lang="lv-LV"/>
        </a:p>
      </dgm:t>
    </dgm:pt>
    <dgm:pt modelId="{9EB4F7EE-706B-449B-AF41-5E763FFDD422}" type="pres">
      <dgm:prSet presAssocID="{138C20F0-17BD-48AB-826A-5314381CE496}" presName="outerComposite" presStyleCnt="0">
        <dgm:presLayoutVars>
          <dgm:chMax val="5"/>
          <dgm:dir/>
          <dgm:resizeHandles val="exact"/>
        </dgm:presLayoutVars>
      </dgm:prSet>
      <dgm:spPr/>
    </dgm:pt>
    <dgm:pt modelId="{B8C4A40F-51A2-46E0-88FC-73582D4AA72B}" type="pres">
      <dgm:prSet presAssocID="{138C20F0-17BD-48AB-826A-5314381CE496}" presName="dummyMaxCanvas" presStyleCnt="0">
        <dgm:presLayoutVars/>
      </dgm:prSet>
      <dgm:spPr/>
    </dgm:pt>
    <dgm:pt modelId="{98E9BFD9-24CC-4D08-8C3C-A448EE03EEEB}" type="pres">
      <dgm:prSet presAssocID="{138C20F0-17BD-48AB-826A-5314381CE496}" presName="ThreeNodes_1" presStyleLbl="node1" presStyleIdx="0" presStyleCnt="3">
        <dgm:presLayoutVars>
          <dgm:bulletEnabled val="1"/>
        </dgm:presLayoutVars>
      </dgm:prSet>
      <dgm:spPr/>
    </dgm:pt>
    <dgm:pt modelId="{5F4DD894-B75F-40D9-9D5A-EF23A46CCB88}" type="pres">
      <dgm:prSet presAssocID="{138C20F0-17BD-48AB-826A-5314381CE496}" presName="ThreeNodes_2" presStyleLbl="node1" presStyleIdx="1" presStyleCnt="3">
        <dgm:presLayoutVars>
          <dgm:bulletEnabled val="1"/>
        </dgm:presLayoutVars>
      </dgm:prSet>
      <dgm:spPr/>
    </dgm:pt>
    <dgm:pt modelId="{DA740E67-9FC1-45A9-9C2B-E4EF8B1F52D8}" type="pres">
      <dgm:prSet presAssocID="{138C20F0-17BD-48AB-826A-5314381CE496}" presName="ThreeNodes_3" presStyleLbl="node1" presStyleIdx="2" presStyleCnt="3">
        <dgm:presLayoutVars>
          <dgm:bulletEnabled val="1"/>
        </dgm:presLayoutVars>
      </dgm:prSet>
      <dgm:spPr/>
    </dgm:pt>
    <dgm:pt modelId="{323BB7E7-9BA1-4912-BD85-589C62203D7B}" type="pres">
      <dgm:prSet presAssocID="{138C20F0-17BD-48AB-826A-5314381CE496}" presName="ThreeConn_1-2" presStyleLbl="fgAccFollowNode1" presStyleIdx="0" presStyleCnt="2">
        <dgm:presLayoutVars>
          <dgm:bulletEnabled val="1"/>
        </dgm:presLayoutVars>
      </dgm:prSet>
      <dgm:spPr/>
    </dgm:pt>
    <dgm:pt modelId="{688E14A0-E0C0-49F9-B363-DDE2287893D2}" type="pres">
      <dgm:prSet presAssocID="{138C20F0-17BD-48AB-826A-5314381CE496}" presName="ThreeConn_2-3" presStyleLbl="fgAccFollowNode1" presStyleIdx="1" presStyleCnt="2">
        <dgm:presLayoutVars>
          <dgm:bulletEnabled val="1"/>
        </dgm:presLayoutVars>
      </dgm:prSet>
      <dgm:spPr/>
    </dgm:pt>
    <dgm:pt modelId="{64E812B8-EA02-460D-B4F2-9F259C2CC4FA}" type="pres">
      <dgm:prSet presAssocID="{138C20F0-17BD-48AB-826A-5314381CE496}" presName="ThreeNodes_1_text" presStyleLbl="node1" presStyleIdx="2" presStyleCnt="3">
        <dgm:presLayoutVars>
          <dgm:bulletEnabled val="1"/>
        </dgm:presLayoutVars>
      </dgm:prSet>
      <dgm:spPr/>
    </dgm:pt>
    <dgm:pt modelId="{E0DA6678-4ED9-4DA9-BFE7-17E597EB8095}" type="pres">
      <dgm:prSet presAssocID="{138C20F0-17BD-48AB-826A-5314381CE496}" presName="ThreeNodes_2_text" presStyleLbl="node1" presStyleIdx="2" presStyleCnt="3">
        <dgm:presLayoutVars>
          <dgm:bulletEnabled val="1"/>
        </dgm:presLayoutVars>
      </dgm:prSet>
      <dgm:spPr/>
    </dgm:pt>
    <dgm:pt modelId="{D3A2652B-8B3B-4504-880D-88A42BA95C89}" type="pres">
      <dgm:prSet presAssocID="{138C20F0-17BD-48AB-826A-5314381CE496}" presName="ThreeNodes_3_text" presStyleLbl="node1" presStyleIdx="2" presStyleCnt="3">
        <dgm:presLayoutVars>
          <dgm:bulletEnabled val="1"/>
        </dgm:presLayoutVars>
      </dgm:prSet>
      <dgm:spPr/>
    </dgm:pt>
  </dgm:ptLst>
  <dgm:cxnLst>
    <dgm:cxn modelId="{9C4C690E-65C1-4747-AEB8-0131B7EB4404}" srcId="{138C20F0-17BD-48AB-826A-5314381CE496}" destId="{0AB614D6-157A-49FC-81B6-75DBAA3D361A}" srcOrd="2" destOrd="0" parTransId="{511E4D41-D211-47E8-8F0E-329FE56BB934}" sibTransId="{704BED86-366A-4A0F-89C4-45010D48C1A9}"/>
    <dgm:cxn modelId="{6B9D700F-3599-42C1-8BC0-457AFC2F77D9}" type="presOf" srcId="{138C20F0-17BD-48AB-826A-5314381CE496}" destId="{9EB4F7EE-706B-449B-AF41-5E763FFDD422}" srcOrd="0" destOrd="0" presId="urn:microsoft.com/office/officeart/2005/8/layout/vProcess5"/>
    <dgm:cxn modelId="{F9C95E14-F8D0-4164-B241-5648E4823435}" type="presOf" srcId="{0AB614D6-157A-49FC-81B6-75DBAA3D361A}" destId="{DA740E67-9FC1-45A9-9C2B-E4EF8B1F52D8}" srcOrd="0" destOrd="0" presId="urn:microsoft.com/office/officeart/2005/8/layout/vProcess5"/>
    <dgm:cxn modelId="{D88E6E26-C879-4E80-A4B7-7E9A6250AC7C}" type="presOf" srcId="{5ABC0C37-57FE-4E43-A46E-7A17AB3593C7}" destId="{E0DA6678-4ED9-4DA9-BFE7-17E597EB8095}" srcOrd="1" destOrd="0" presId="urn:microsoft.com/office/officeart/2005/8/layout/vProcess5"/>
    <dgm:cxn modelId="{181AFC2B-04D8-40E7-85E1-A6172130EA27}" srcId="{138C20F0-17BD-48AB-826A-5314381CE496}" destId="{5ABC0C37-57FE-4E43-A46E-7A17AB3593C7}" srcOrd="1" destOrd="0" parTransId="{ECB9AF7F-762B-4178-A1D9-694BFBE02B91}" sibTransId="{304E622D-F7E3-4F20-BD42-78DAD4A95BD2}"/>
    <dgm:cxn modelId="{4FC2A631-09BC-4A5D-8008-DB91D88E7BA1}" type="presOf" srcId="{0AB614D6-157A-49FC-81B6-75DBAA3D361A}" destId="{D3A2652B-8B3B-4504-880D-88A42BA95C89}" srcOrd="1" destOrd="0" presId="urn:microsoft.com/office/officeart/2005/8/layout/vProcess5"/>
    <dgm:cxn modelId="{DD740063-4023-4E8B-9E55-DC3B730DE759}" type="presOf" srcId="{847D0F69-5068-4EC5-BD67-F8C3509BFE97}" destId="{323BB7E7-9BA1-4912-BD85-589C62203D7B}" srcOrd="0" destOrd="0" presId="urn:microsoft.com/office/officeart/2005/8/layout/vProcess5"/>
    <dgm:cxn modelId="{9F6C4A44-8D9D-4479-9090-5D80F63892E9}" type="presOf" srcId="{825854F0-F3FD-4B90-B0AC-CB3D449C327E}" destId="{D3A2652B-8B3B-4504-880D-88A42BA95C89}" srcOrd="1" destOrd="2" presId="urn:microsoft.com/office/officeart/2005/8/layout/vProcess5"/>
    <dgm:cxn modelId="{DA944D46-8A85-4785-962F-A54F334AEFDE}" type="presOf" srcId="{BCD0ECC1-A739-4A0F-B908-8396085D22A8}" destId="{98E9BFD9-24CC-4D08-8C3C-A448EE03EEEB}" srcOrd="0" destOrd="0" presId="urn:microsoft.com/office/officeart/2005/8/layout/vProcess5"/>
    <dgm:cxn modelId="{2B80C14D-C2B6-41BF-B40F-268B6ED8F634}" type="presOf" srcId="{304E622D-F7E3-4F20-BD42-78DAD4A95BD2}" destId="{688E14A0-E0C0-49F9-B363-DDE2287893D2}" srcOrd="0" destOrd="0" presId="urn:microsoft.com/office/officeart/2005/8/layout/vProcess5"/>
    <dgm:cxn modelId="{7AC13E50-99B4-4657-85E2-C607C733711B}" type="presOf" srcId="{5ABC0C37-57FE-4E43-A46E-7A17AB3593C7}" destId="{5F4DD894-B75F-40D9-9D5A-EF23A46CCB88}" srcOrd="0" destOrd="0" presId="urn:microsoft.com/office/officeart/2005/8/layout/vProcess5"/>
    <dgm:cxn modelId="{8259C071-919E-4632-B44B-E320373450DA}" srcId="{138C20F0-17BD-48AB-826A-5314381CE496}" destId="{BCD0ECC1-A739-4A0F-B908-8396085D22A8}" srcOrd="0" destOrd="0" parTransId="{AC11873A-4499-4600-9EDF-0142FED3B876}" sibTransId="{847D0F69-5068-4EC5-BD67-F8C3509BFE97}"/>
    <dgm:cxn modelId="{C803D354-C467-4043-90A8-B3A9BC48C2BA}" type="presOf" srcId="{825854F0-F3FD-4B90-B0AC-CB3D449C327E}" destId="{DA740E67-9FC1-45A9-9C2B-E4EF8B1F52D8}" srcOrd="0" destOrd="2" presId="urn:microsoft.com/office/officeart/2005/8/layout/vProcess5"/>
    <dgm:cxn modelId="{25647956-84CA-4781-ABEB-11BFBD23A21F}" type="presOf" srcId="{4F70C346-99B9-420A-93AD-7C2D1B55E99F}" destId="{DA740E67-9FC1-45A9-9C2B-E4EF8B1F52D8}" srcOrd="0" destOrd="1" presId="urn:microsoft.com/office/officeart/2005/8/layout/vProcess5"/>
    <dgm:cxn modelId="{B2CC145A-2138-4902-A278-0BFB90032CDF}" srcId="{0AB614D6-157A-49FC-81B6-75DBAA3D361A}" destId="{825854F0-F3FD-4B90-B0AC-CB3D449C327E}" srcOrd="1" destOrd="0" parTransId="{DC918CEB-00FF-4F4A-A18C-F342D95E5F75}" sibTransId="{0B327B11-887C-4342-ABC7-524964023645}"/>
    <dgm:cxn modelId="{68071B84-55F0-49F9-8328-3B7148567381}" type="presOf" srcId="{4F70C346-99B9-420A-93AD-7C2D1B55E99F}" destId="{D3A2652B-8B3B-4504-880D-88A42BA95C89}" srcOrd="1" destOrd="1" presId="urn:microsoft.com/office/officeart/2005/8/layout/vProcess5"/>
    <dgm:cxn modelId="{81A2F0D0-1FC6-4FF0-A7B3-5E560C19E2E2}" srcId="{0AB614D6-157A-49FC-81B6-75DBAA3D361A}" destId="{4F70C346-99B9-420A-93AD-7C2D1B55E99F}" srcOrd="0" destOrd="0" parTransId="{C8E286D1-6D19-44A9-B7B9-ED42F18926C9}" sibTransId="{091FE25F-53CF-4C3C-ACFD-215F5D42822B}"/>
    <dgm:cxn modelId="{80A5E1F6-4D60-466A-A4AD-C252AEBFE8DC}" type="presOf" srcId="{BCD0ECC1-A739-4A0F-B908-8396085D22A8}" destId="{64E812B8-EA02-460D-B4F2-9F259C2CC4FA}" srcOrd="1" destOrd="0" presId="urn:microsoft.com/office/officeart/2005/8/layout/vProcess5"/>
    <dgm:cxn modelId="{27BD210D-3FBA-46CD-9A3F-E8C1A55F07E6}" type="presParOf" srcId="{9EB4F7EE-706B-449B-AF41-5E763FFDD422}" destId="{B8C4A40F-51A2-46E0-88FC-73582D4AA72B}" srcOrd="0" destOrd="0" presId="urn:microsoft.com/office/officeart/2005/8/layout/vProcess5"/>
    <dgm:cxn modelId="{8EC43133-D87C-46BF-8345-1E9D858AA78C}" type="presParOf" srcId="{9EB4F7EE-706B-449B-AF41-5E763FFDD422}" destId="{98E9BFD9-24CC-4D08-8C3C-A448EE03EEEB}" srcOrd="1" destOrd="0" presId="urn:microsoft.com/office/officeart/2005/8/layout/vProcess5"/>
    <dgm:cxn modelId="{22FA46E3-93EE-4783-956C-6E14E85AFE68}" type="presParOf" srcId="{9EB4F7EE-706B-449B-AF41-5E763FFDD422}" destId="{5F4DD894-B75F-40D9-9D5A-EF23A46CCB88}" srcOrd="2" destOrd="0" presId="urn:microsoft.com/office/officeart/2005/8/layout/vProcess5"/>
    <dgm:cxn modelId="{A49DC10A-CAD3-4007-9024-CDF75078FA0D}" type="presParOf" srcId="{9EB4F7EE-706B-449B-AF41-5E763FFDD422}" destId="{DA740E67-9FC1-45A9-9C2B-E4EF8B1F52D8}" srcOrd="3" destOrd="0" presId="urn:microsoft.com/office/officeart/2005/8/layout/vProcess5"/>
    <dgm:cxn modelId="{787CB0CF-164D-44B2-A86D-37F453374081}" type="presParOf" srcId="{9EB4F7EE-706B-449B-AF41-5E763FFDD422}" destId="{323BB7E7-9BA1-4912-BD85-589C62203D7B}" srcOrd="4" destOrd="0" presId="urn:microsoft.com/office/officeart/2005/8/layout/vProcess5"/>
    <dgm:cxn modelId="{6A20F9FA-E5B5-44B4-B87F-9CBAAA77D5C0}" type="presParOf" srcId="{9EB4F7EE-706B-449B-AF41-5E763FFDD422}" destId="{688E14A0-E0C0-49F9-B363-DDE2287893D2}" srcOrd="5" destOrd="0" presId="urn:microsoft.com/office/officeart/2005/8/layout/vProcess5"/>
    <dgm:cxn modelId="{726CB90A-B261-42A6-B44C-69BE38112406}" type="presParOf" srcId="{9EB4F7EE-706B-449B-AF41-5E763FFDD422}" destId="{64E812B8-EA02-460D-B4F2-9F259C2CC4FA}" srcOrd="6" destOrd="0" presId="urn:microsoft.com/office/officeart/2005/8/layout/vProcess5"/>
    <dgm:cxn modelId="{5A1B35AE-4403-4F1D-90F9-A47640A89409}" type="presParOf" srcId="{9EB4F7EE-706B-449B-AF41-5E763FFDD422}" destId="{E0DA6678-4ED9-4DA9-BFE7-17E597EB8095}" srcOrd="7" destOrd="0" presId="urn:microsoft.com/office/officeart/2005/8/layout/vProcess5"/>
    <dgm:cxn modelId="{622D7EF9-42D8-4D2A-A849-8516110E7DE5}" type="presParOf" srcId="{9EB4F7EE-706B-449B-AF41-5E763FFDD422}" destId="{D3A2652B-8B3B-4504-880D-88A42BA95C89}"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E5B49E-7AD5-4D6E-9446-2E674F779B97}" type="doc">
      <dgm:prSet loTypeId="urn:microsoft.com/office/officeart/2005/8/layout/bList2" loCatId="list" qsTypeId="urn:microsoft.com/office/officeart/2005/8/quickstyle/simple1" qsCatId="simple" csTypeId="urn:microsoft.com/office/officeart/2005/8/colors/accent2_1" csCatId="accent2" phldr="1"/>
      <dgm:spPr/>
      <dgm:t>
        <a:bodyPr/>
        <a:lstStyle/>
        <a:p>
          <a:endParaRPr lang="lv-LV"/>
        </a:p>
      </dgm:t>
    </dgm:pt>
    <dgm:pt modelId="{7FE4F506-55D7-4C0A-AE18-4A37FC85DB8B}">
      <dgm:prSet phldrT="[Text]"/>
      <dgm:spPr/>
      <dgm:t>
        <a:bodyPr/>
        <a:lstStyle/>
        <a:p>
          <a:r>
            <a:rPr lang="lv-LV"/>
            <a:t>Slimnīcas izraksts</a:t>
          </a:r>
        </a:p>
      </dgm:t>
    </dgm:pt>
    <dgm:pt modelId="{92B5122D-1128-434D-A653-80DB73F5B98F}" type="parTrans" cxnId="{1B838F45-9AB0-4AA2-835D-46431A7D1F3C}">
      <dgm:prSet/>
      <dgm:spPr/>
      <dgm:t>
        <a:bodyPr/>
        <a:lstStyle/>
        <a:p>
          <a:endParaRPr lang="lv-LV"/>
        </a:p>
      </dgm:t>
    </dgm:pt>
    <dgm:pt modelId="{46A1A663-EAA8-4BA9-BAD5-16A19A4D5A3F}" type="sibTrans" cxnId="{1B838F45-9AB0-4AA2-835D-46431A7D1F3C}">
      <dgm:prSet/>
      <dgm:spPr/>
      <dgm:t>
        <a:bodyPr/>
        <a:lstStyle/>
        <a:p>
          <a:endParaRPr lang="lv-LV"/>
        </a:p>
      </dgm:t>
    </dgm:pt>
    <dgm:pt modelId="{D011CF41-8356-483D-B5E1-2349940A72F3}">
      <dgm:prSet phldrT="[Text]"/>
      <dgm:spPr/>
      <dgm:t>
        <a:bodyPr/>
        <a:lstStyle/>
        <a:p>
          <a:r>
            <a:rPr lang="lv-LV" b="0" i="0"/>
            <a:t>nekavējoties, bet ne vēlāk kā piecu darbdienu laikā pēc pacienta izrakstīšanas no stacionārās ārstniecības iestādes</a:t>
          </a:r>
          <a:endParaRPr lang="lv-LV"/>
        </a:p>
      </dgm:t>
    </dgm:pt>
    <dgm:pt modelId="{3285D281-A89B-4E15-817C-2E4D283AA3CC}" type="parTrans" cxnId="{B2A57153-871D-406B-BA57-1F241C3E9A85}">
      <dgm:prSet/>
      <dgm:spPr/>
      <dgm:t>
        <a:bodyPr/>
        <a:lstStyle/>
        <a:p>
          <a:endParaRPr lang="lv-LV"/>
        </a:p>
      </dgm:t>
    </dgm:pt>
    <dgm:pt modelId="{8A66D238-58D4-4602-BE15-CE0FAEFC53BF}" type="sibTrans" cxnId="{B2A57153-871D-406B-BA57-1F241C3E9A85}">
      <dgm:prSet/>
      <dgm:spPr/>
      <dgm:t>
        <a:bodyPr/>
        <a:lstStyle/>
        <a:p>
          <a:endParaRPr lang="lv-LV"/>
        </a:p>
      </dgm:t>
    </dgm:pt>
    <dgm:pt modelId="{84D62245-02A5-4631-9B0E-17959A17970D}">
      <dgm:prSet phldrT="[Text]"/>
      <dgm:spPr/>
      <dgm:t>
        <a:bodyPr/>
        <a:lstStyle/>
        <a:p>
          <a:r>
            <a:rPr lang="lv-LV"/>
            <a:t>Nosūtījums</a:t>
          </a:r>
        </a:p>
      </dgm:t>
    </dgm:pt>
    <dgm:pt modelId="{6E1C9A9A-710E-4703-8BDA-40C7BCAEE704}" type="parTrans" cxnId="{E189DD71-C8CC-4C36-98A9-F6F9CE0F07DE}">
      <dgm:prSet/>
      <dgm:spPr/>
      <dgm:t>
        <a:bodyPr/>
        <a:lstStyle/>
        <a:p>
          <a:endParaRPr lang="lv-LV"/>
        </a:p>
      </dgm:t>
    </dgm:pt>
    <dgm:pt modelId="{D3B342B2-6268-4AB4-B98D-3CFE587C8D97}" type="sibTrans" cxnId="{E189DD71-C8CC-4C36-98A9-F6F9CE0F07DE}">
      <dgm:prSet/>
      <dgm:spPr/>
      <dgm:t>
        <a:bodyPr/>
        <a:lstStyle/>
        <a:p>
          <a:endParaRPr lang="lv-LV"/>
        </a:p>
      </dgm:t>
    </dgm:pt>
    <dgm:pt modelId="{65DE6D8A-432D-4274-AC4D-7DD874E4680C}">
      <dgm:prSet phldrT="[Text]"/>
      <dgm:spPr/>
      <dgm:t>
        <a:bodyPr/>
        <a:lstStyle/>
        <a:p>
          <a:r>
            <a:rPr lang="lv-LV" b="0" i="0"/>
            <a:t>nekavējoties, bet ne vēlāk kā piecu darbdienu laikā pēc veselības aprūpes pakalpojuma sniegšanas pacientam ambulatorajā ārstniecības iestādē</a:t>
          </a:r>
          <a:endParaRPr lang="lv-LV"/>
        </a:p>
      </dgm:t>
    </dgm:pt>
    <dgm:pt modelId="{E97111CE-A9C2-44EA-AC84-83FE43C2EB3C}" type="parTrans" cxnId="{083443A7-B35E-4E7C-9CE9-C068F28CB0D7}">
      <dgm:prSet/>
      <dgm:spPr/>
      <dgm:t>
        <a:bodyPr/>
        <a:lstStyle/>
        <a:p>
          <a:endParaRPr lang="lv-LV"/>
        </a:p>
      </dgm:t>
    </dgm:pt>
    <dgm:pt modelId="{CF9CB50F-E169-44F3-A0E0-A4EBFAF8A812}" type="sibTrans" cxnId="{083443A7-B35E-4E7C-9CE9-C068F28CB0D7}">
      <dgm:prSet/>
      <dgm:spPr/>
      <dgm:t>
        <a:bodyPr/>
        <a:lstStyle/>
        <a:p>
          <a:endParaRPr lang="lv-LV"/>
        </a:p>
      </dgm:t>
    </dgm:pt>
    <dgm:pt modelId="{47DB791E-BCF0-489E-9986-55222DD551E6}">
      <dgm:prSet phldrT="[Text]"/>
      <dgm:spPr/>
      <dgm:t>
        <a:bodyPr/>
        <a:lstStyle/>
        <a:p>
          <a:r>
            <a:rPr lang="lv-LV"/>
            <a:t>Laboratoriskā izmeklējuma rezultāts</a:t>
          </a:r>
        </a:p>
      </dgm:t>
    </dgm:pt>
    <dgm:pt modelId="{D0EC7F61-5182-41E9-99FE-CEC3754C4CD2}" type="parTrans" cxnId="{11CA2C6C-F2D1-4237-9BDA-4A1070D42729}">
      <dgm:prSet/>
      <dgm:spPr/>
      <dgm:t>
        <a:bodyPr/>
        <a:lstStyle/>
        <a:p>
          <a:endParaRPr lang="lv-LV"/>
        </a:p>
      </dgm:t>
    </dgm:pt>
    <dgm:pt modelId="{CC1F469A-BCC3-4C4C-98B1-1B1BF94DA946}" type="sibTrans" cxnId="{11CA2C6C-F2D1-4237-9BDA-4A1070D42729}">
      <dgm:prSet/>
      <dgm:spPr/>
      <dgm:t>
        <a:bodyPr/>
        <a:lstStyle/>
        <a:p>
          <a:endParaRPr lang="lv-LV"/>
        </a:p>
      </dgm:t>
    </dgm:pt>
    <dgm:pt modelId="{9A52D553-D2F6-4A87-98E1-04EB1FAF6C56}">
      <dgm:prSet phldrT="[Text]"/>
      <dgm:spPr/>
      <dgm:t>
        <a:bodyPr/>
        <a:lstStyle/>
        <a:p>
          <a:r>
            <a:rPr lang="lv-LV" b="0" i="0"/>
            <a:t>nekavējoties pēc laboratoriskā izmeklējuma rezultāta iegūšanas</a:t>
          </a:r>
          <a:endParaRPr lang="lv-LV"/>
        </a:p>
      </dgm:t>
    </dgm:pt>
    <dgm:pt modelId="{DB6FCFF2-67E6-4689-9706-C0BA782F749D}" type="parTrans" cxnId="{6817E89B-6FE9-41C4-9425-45383AFE1D19}">
      <dgm:prSet/>
      <dgm:spPr/>
      <dgm:t>
        <a:bodyPr/>
        <a:lstStyle/>
        <a:p>
          <a:endParaRPr lang="lv-LV"/>
        </a:p>
      </dgm:t>
    </dgm:pt>
    <dgm:pt modelId="{6FE93864-0FD7-4CE1-8AC1-6CE670C41D0F}" type="sibTrans" cxnId="{6817E89B-6FE9-41C4-9425-45383AFE1D19}">
      <dgm:prSet/>
      <dgm:spPr/>
      <dgm:t>
        <a:bodyPr/>
        <a:lstStyle/>
        <a:p>
          <a:endParaRPr lang="lv-LV"/>
        </a:p>
      </dgm:t>
    </dgm:pt>
    <dgm:pt modelId="{FCCDAA84-7F9F-4DD7-B302-6B6B8951F2BA}">
      <dgm:prSet phldrT="[Text]"/>
      <dgm:spPr/>
      <dgm:t>
        <a:bodyPr/>
        <a:lstStyle/>
        <a:p>
          <a:r>
            <a:rPr lang="lv-LV"/>
            <a:t>MK 134. 11.4.5. p.</a:t>
          </a:r>
        </a:p>
      </dgm:t>
    </dgm:pt>
    <dgm:pt modelId="{B2FC7A31-3BDE-46A4-94C0-4A1D91D283BD}" type="parTrans" cxnId="{42EC6729-ACAA-4AED-A6BE-620538C8C1C9}">
      <dgm:prSet/>
      <dgm:spPr/>
      <dgm:t>
        <a:bodyPr/>
        <a:lstStyle/>
        <a:p>
          <a:endParaRPr lang="lv-LV"/>
        </a:p>
      </dgm:t>
    </dgm:pt>
    <dgm:pt modelId="{683C4D74-1E85-49EA-93BF-10C69DCE3744}" type="sibTrans" cxnId="{42EC6729-ACAA-4AED-A6BE-620538C8C1C9}">
      <dgm:prSet/>
      <dgm:spPr/>
      <dgm:t>
        <a:bodyPr/>
        <a:lstStyle/>
        <a:p>
          <a:endParaRPr lang="lv-LV"/>
        </a:p>
      </dgm:t>
    </dgm:pt>
    <dgm:pt modelId="{2948494A-CA8C-4466-B96E-DB9645E8F3DF}">
      <dgm:prSet phldrT="[Text]"/>
      <dgm:spPr/>
      <dgm:t>
        <a:bodyPr/>
        <a:lstStyle/>
        <a:p>
          <a:r>
            <a:rPr lang="lv-LV"/>
            <a:t>MK 134 11.4.2. p.</a:t>
          </a:r>
        </a:p>
      </dgm:t>
    </dgm:pt>
    <dgm:pt modelId="{44D8060B-D74D-4F19-AD1D-B6548439FA81}" type="parTrans" cxnId="{50E4FA8F-DA6D-4966-A116-53C6E9B5E827}">
      <dgm:prSet/>
      <dgm:spPr/>
      <dgm:t>
        <a:bodyPr/>
        <a:lstStyle/>
        <a:p>
          <a:endParaRPr lang="lv-LV"/>
        </a:p>
      </dgm:t>
    </dgm:pt>
    <dgm:pt modelId="{3EDA13B5-84EF-422C-8CAB-62826023E0AC}" type="sibTrans" cxnId="{50E4FA8F-DA6D-4966-A116-53C6E9B5E827}">
      <dgm:prSet/>
      <dgm:spPr/>
      <dgm:t>
        <a:bodyPr/>
        <a:lstStyle/>
        <a:p>
          <a:endParaRPr lang="lv-LV"/>
        </a:p>
      </dgm:t>
    </dgm:pt>
    <dgm:pt modelId="{21DFAC30-1D67-45E5-9204-EC5544CC24DE}">
      <dgm:prSet phldrT="[Text]"/>
      <dgm:spPr/>
      <dgm:t>
        <a:bodyPr/>
        <a:lstStyle/>
        <a:p>
          <a:r>
            <a:rPr lang="lv-LV"/>
            <a:t>MK 134 11.4.1.p.</a:t>
          </a:r>
        </a:p>
      </dgm:t>
    </dgm:pt>
    <dgm:pt modelId="{60376F5C-E2C5-46E2-BBCC-B5CC66BE121B}" type="parTrans" cxnId="{E47A2624-6901-4ED3-AC87-1FE4A245C248}">
      <dgm:prSet/>
      <dgm:spPr/>
      <dgm:t>
        <a:bodyPr/>
        <a:lstStyle/>
        <a:p>
          <a:endParaRPr lang="lv-LV"/>
        </a:p>
      </dgm:t>
    </dgm:pt>
    <dgm:pt modelId="{4243B73F-BB9E-49EA-882B-102DBCF70016}" type="sibTrans" cxnId="{E47A2624-6901-4ED3-AC87-1FE4A245C248}">
      <dgm:prSet/>
      <dgm:spPr/>
      <dgm:t>
        <a:bodyPr/>
        <a:lstStyle/>
        <a:p>
          <a:endParaRPr lang="lv-LV"/>
        </a:p>
      </dgm:t>
    </dgm:pt>
    <dgm:pt modelId="{41BFC735-144E-45E7-96C4-AB51E8DF0B4A}" type="pres">
      <dgm:prSet presAssocID="{FEE5B49E-7AD5-4D6E-9446-2E674F779B97}" presName="diagram" presStyleCnt="0">
        <dgm:presLayoutVars>
          <dgm:dir/>
          <dgm:animLvl val="lvl"/>
          <dgm:resizeHandles val="exact"/>
        </dgm:presLayoutVars>
      </dgm:prSet>
      <dgm:spPr/>
    </dgm:pt>
    <dgm:pt modelId="{27328626-E814-46C5-9995-3AD5383710D7}" type="pres">
      <dgm:prSet presAssocID="{7FE4F506-55D7-4C0A-AE18-4A37FC85DB8B}" presName="compNode" presStyleCnt="0"/>
      <dgm:spPr/>
    </dgm:pt>
    <dgm:pt modelId="{250AB050-0710-49B7-A1E2-01B90F4E2FA7}" type="pres">
      <dgm:prSet presAssocID="{7FE4F506-55D7-4C0A-AE18-4A37FC85DB8B}" presName="childRect" presStyleLbl="bgAcc1" presStyleIdx="0" presStyleCnt="3">
        <dgm:presLayoutVars>
          <dgm:bulletEnabled val="1"/>
        </dgm:presLayoutVars>
      </dgm:prSet>
      <dgm:spPr/>
    </dgm:pt>
    <dgm:pt modelId="{38FEF203-800B-4D9F-8503-AAC2C0F97A7A}" type="pres">
      <dgm:prSet presAssocID="{7FE4F506-55D7-4C0A-AE18-4A37FC85DB8B}" presName="parentText" presStyleLbl="node1" presStyleIdx="0" presStyleCnt="0">
        <dgm:presLayoutVars>
          <dgm:chMax val="0"/>
          <dgm:bulletEnabled val="1"/>
        </dgm:presLayoutVars>
      </dgm:prSet>
      <dgm:spPr/>
    </dgm:pt>
    <dgm:pt modelId="{D9B0FD3B-C7B9-471A-AECA-E13E6D8CBDEB}" type="pres">
      <dgm:prSet presAssocID="{7FE4F506-55D7-4C0A-AE18-4A37FC85DB8B}" presName="parentRect" presStyleLbl="alignNode1" presStyleIdx="0" presStyleCnt="3"/>
      <dgm:spPr/>
    </dgm:pt>
    <dgm:pt modelId="{9CA0B58B-E06E-467E-BCAF-C9FC7057A05D}" type="pres">
      <dgm:prSet presAssocID="{7FE4F506-55D7-4C0A-AE18-4A37FC85DB8B}" presName="adorn" presStyleLbl="fgAccFollow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Document outline"/>
        </a:ext>
      </dgm:extLst>
    </dgm:pt>
    <dgm:pt modelId="{18FEEB97-1587-4CEE-86DC-4E52C36D8001}" type="pres">
      <dgm:prSet presAssocID="{46A1A663-EAA8-4BA9-BAD5-16A19A4D5A3F}" presName="sibTrans" presStyleLbl="sibTrans2D1" presStyleIdx="0" presStyleCnt="0"/>
      <dgm:spPr/>
    </dgm:pt>
    <dgm:pt modelId="{5D9DAC42-C370-451E-82C6-27566DD42D9C}" type="pres">
      <dgm:prSet presAssocID="{84D62245-02A5-4631-9B0E-17959A17970D}" presName="compNode" presStyleCnt="0"/>
      <dgm:spPr/>
    </dgm:pt>
    <dgm:pt modelId="{EE342732-BEA6-4ED3-8E5B-C7D85ABAE97A}" type="pres">
      <dgm:prSet presAssocID="{84D62245-02A5-4631-9B0E-17959A17970D}" presName="childRect" presStyleLbl="bgAcc1" presStyleIdx="1" presStyleCnt="3">
        <dgm:presLayoutVars>
          <dgm:bulletEnabled val="1"/>
        </dgm:presLayoutVars>
      </dgm:prSet>
      <dgm:spPr/>
    </dgm:pt>
    <dgm:pt modelId="{1A90916F-9FE6-4886-935B-9CB464744294}" type="pres">
      <dgm:prSet presAssocID="{84D62245-02A5-4631-9B0E-17959A17970D}" presName="parentText" presStyleLbl="node1" presStyleIdx="0" presStyleCnt="0">
        <dgm:presLayoutVars>
          <dgm:chMax val="0"/>
          <dgm:bulletEnabled val="1"/>
        </dgm:presLayoutVars>
      </dgm:prSet>
      <dgm:spPr/>
    </dgm:pt>
    <dgm:pt modelId="{A6B96C18-5F6F-4689-AB67-ECC867EE5895}" type="pres">
      <dgm:prSet presAssocID="{84D62245-02A5-4631-9B0E-17959A17970D}" presName="parentRect" presStyleLbl="alignNode1" presStyleIdx="1" presStyleCnt="3"/>
      <dgm:spPr/>
    </dgm:pt>
    <dgm:pt modelId="{C1149B83-EAA3-4FA7-B0B2-3D601E347B75}" type="pres">
      <dgm:prSet presAssocID="{84D62245-02A5-4631-9B0E-17959A17970D}" presName="adorn" presStyleLbl="fgAccFollow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Share outline"/>
        </a:ext>
      </dgm:extLst>
    </dgm:pt>
    <dgm:pt modelId="{A4F44A0D-715E-44FC-BC6D-0B7109BFC2B3}" type="pres">
      <dgm:prSet presAssocID="{D3B342B2-6268-4AB4-B98D-3CFE587C8D97}" presName="sibTrans" presStyleLbl="sibTrans2D1" presStyleIdx="0" presStyleCnt="0"/>
      <dgm:spPr/>
    </dgm:pt>
    <dgm:pt modelId="{5ED81183-2D36-4229-A164-79E2630646D8}" type="pres">
      <dgm:prSet presAssocID="{47DB791E-BCF0-489E-9986-55222DD551E6}" presName="compNode" presStyleCnt="0"/>
      <dgm:spPr/>
    </dgm:pt>
    <dgm:pt modelId="{A07AF414-AD3A-4084-A868-394BA8165A68}" type="pres">
      <dgm:prSet presAssocID="{47DB791E-BCF0-489E-9986-55222DD551E6}" presName="childRect" presStyleLbl="bgAcc1" presStyleIdx="2" presStyleCnt="3">
        <dgm:presLayoutVars>
          <dgm:bulletEnabled val="1"/>
        </dgm:presLayoutVars>
      </dgm:prSet>
      <dgm:spPr/>
    </dgm:pt>
    <dgm:pt modelId="{0A098F2C-0FF9-4C00-A81A-E7C474E52CD5}" type="pres">
      <dgm:prSet presAssocID="{47DB791E-BCF0-489E-9986-55222DD551E6}" presName="parentText" presStyleLbl="node1" presStyleIdx="0" presStyleCnt="0">
        <dgm:presLayoutVars>
          <dgm:chMax val="0"/>
          <dgm:bulletEnabled val="1"/>
        </dgm:presLayoutVars>
      </dgm:prSet>
      <dgm:spPr/>
    </dgm:pt>
    <dgm:pt modelId="{1679FAB0-4396-44BC-ACE0-A75F236C370B}" type="pres">
      <dgm:prSet presAssocID="{47DB791E-BCF0-489E-9986-55222DD551E6}" presName="parentRect" presStyleLbl="alignNode1" presStyleIdx="2" presStyleCnt="3"/>
      <dgm:spPr/>
    </dgm:pt>
    <dgm:pt modelId="{81EFCA76-6323-4332-A821-A533046F8C41}" type="pres">
      <dgm:prSet presAssocID="{47DB791E-BCF0-489E-9986-55222DD551E6}" presName="adorn" presStyleLbl="fgAccFollow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Beaker outline"/>
        </a:ext>
      </dgm:extLst>
    </dgm:pt>
  </dgm:ptLst>
  <dgm:cxnLst>
    <dgm:cxn modelId="{E2608D0B-9CE4-43C2-AB68-25C2652AF8E7}" type="presOf" srcId="{D011CF41-8356-483D-B5E1-2349940A72F3}" destId="{250AB050-0710-49B7-A1E2-01B90F4E2FA7}" srcOrd="0" destOrd="0" presId="urn:microsoft.com/office/officeart/2005/8/layout/bList2"/>
    <dgm:cxn modelId="{D8BBE40D-EA16-46D7-90C0-40F6874C4446}" type="presOf" srcId="{D3B342B2-6268-4AB4-B98D-3CFE587C8D97}" destId="{A4F44A0D-715E-44FC-BC6D-0B7109BFC2B3}" srcOrd="0" destOrd="0" presId="urn:microsoft.com/office/officeart/2005/8/layout/bList2"/>
    <dgm:cxn modelId="{FB98FC17-DDCC-4D0F-813D-A3342B7DFF61}" type="presOf" srcId="{FCCDAA84-7F9F-4DD7-B302-6B6B8951F2BA}" destId="{A07AF414-AD3A-4084-A868-394BA8165A68}" srcOrd="0" destOrd="1" presId="urn:microsoft.com/office/officeart/2005/8/layout/bList2"/>
    <dgm:cxn modelId="{E47A2624-6901-4ED3-AC87-1FE4A245C248}" srcId="{84D62245-02A5-4631-9B0E-17959A17970D}" destId="{21DFAC30-1D67-45E5-9204-EC5544CC24DE}" srcOrd="1" destOrd="0" parTransId="{60376F5C-E2C5-46E2-BBCC-B5CC66BE121B}" sibTransId="{4243B73F-BB9E-49EA-882B-102DBCF70016}"/>
    <dgm:cxn modelId="{42EC6729-ACAA-4AED-A6BE-620538C8C1C9}" srcId="{47DB791E-BCF0-489E-9986-55222DD551E6}" destId="{FCCDAA84-7F9F-4DD7-B302-6B6B8951F2BA}" srcOrd="1" destOrd="0" parTransId="{B2FC7A31-3BDE-46A4-94C0-4A1D91D283BD}" sibTransId="{683C4D74-1E85-49EA-93BF-10C69DCE3744}"/>
    <dgm:cxn modelId="{841E7B30-681A-4CF1-9D8E-F69CD9825845}" type="presOf" srcId="{21DFAC30-1D67-45E5-9204-EC5544CC24DE}" destId="{EE342732-BEA6-4ED3-8E5B-C7D85ABAE97A}" srcOrd="0" destOrd="1" presId="urn:microsoft.com/office/officeart/2005/8/layout/bList2"/>
    <dgm:cxn modelId="{2F45D237-698F-4C6D-BE02-75C1AA0CB4C9}" type="presOf" srcId="{2948494A-CA8C-4466-B96E-DB9645E8F3DF}" destId="{250AB050-0710-49B7-A1E2-01B90F4E2FA7}" srcOrd="0" destOrd="1" presId="urn:microsoft.com/office/officeart/2005/8/layout/bList2"/>
    <dgm:cxn modelId="{501CF63B-1D31-462D-B69D-953C7A755F44}" type="presOf" srcId="{65DE6D8A-432D-4274-AC4D-7DD874E4680C}" destId="{EE342732-BEA6-4ED3-8E5B-C7D85ABAE97A}" srcOrd="0" destOrd="0" presId="urn:microsoft.com/office/officeart/2005/8/layout/bList2"/>
    <dgm:cxn modelId="{1B838F45-9AB0-4AA2-835D-46431A7D1F3C}" srcId="{FEE5B49E-7AD5-4D6E-9446-2E674F779B97}" destId="{7FE4F506-55D7-4C0A-AE18-4A37FC85DB8B}" srcOrd="0" destOrd="0" parTransId="{92B5122D-1128-434D-A653-80DB73F5B98F}" sibTransId="{46A1A663-EAA8-4BA9-BAD5-16A19A4D5A3F}"/>
    <dgm:cxn modelId="{11CA2C6C-F2D1-4237-9BDA-4A1070D42729}" srcId="{FEE5B49E-7AD5-4D6E-9446-2E674F779B97}" destId="{47DB791E-BCF0-489E-9986-55222DD551E6}" srcOrd="2" destOrd="0" parTransId="{D0EC7F61-5182-41E9-99FE-CEC3754C4CD2}" sibTransId="{CC1F469A-BCC3-4C4C-98B1-1B1BF94DA946}"/>
    <dgm:cxn modelId="{E189DD71-C8CC-4C36-98A9-F6F9CE0F07DE}" srcId="{FEE5B49E-7AD5-4D6E-9446-2E674F779B97}" destId="{84D62245-02A5-4631-9B0E-17959A17970D}" srcOrd="1" destOrd="0" parTransId="{6E1C9A9A-710E-4703-8BDA-40C7BCAEE704}" sibTransId="{D3B342B2-6268-4AB4-B98D-3CFE587C8D97}"/>
    <dgm:cxn modelId="{B2A57153-871D-406B-BA57-1F241C3E9A85}" srcId="{7FE4F506-55D7-4C0A-AE18-4A37FC85DB8B}" destId="{D011CF41-8356-483D-B5E1-2349940A72F3}" srcOrd="0" destOrd="0" parTransId="{3285D281-A89B-4E15-817C-2E4D283AA3CC}" sibTransId="{8A66D238-58D4-4602-BE15-CE0FAEFC53BF}"/>
    <dgm:cxn modelId="{B33AA258-215A-4158-B76A-C21A231C47BE}" type="presOf" srcId="{46A1A663-EAA8-4BA9-BAD5-16A19A4D5A3F}" destId="{18FEEB97-1587-4CEE-86DC-4E52C36D8001}" srcOrd="0" destOrd="0" presId="urn:microsoft.com/office/officeart/2005/8/layout/bList2"/>
    <dgm:cxn modelId="{50E4FA8F-DA6D-4966-A116-53C6E9B5E827}" srcId="{7FE4F506-55D7-4C0A-AE18-4A37FC85DB8B}" destId="{2948494A-CA8C-4466-B96E-DB9645E8F3DF}" srcOrd="1" destOrd="0" parTransId="{44D8060B-D74D-4F19-AD1D-B6548439FA81}" sibTransId="{3EDA13B5-84EF-422C-8CAB-62826023E0AC}"/>
    <dgm:cxn modelId="{B0DC0696-68A7-41C9-B56C-588352E2B30D}" type="presOf" srcId="{7FE4F506-55D7-4C0A-AE18-4A37FC85DB8B}" destId="{38FEF203-800B-4D9F-8503-AAC2C0F97A7A}" srcOrd="0" destOrd="0" presId="urn:microsoft.com/office/officeart/2005/8/layout/bList2"/>
    <dgm:cxn modelId="{7BB5C296-B523-4581-990F-9FAB42C7767C}" type="presOf" srcId="{47DB791E-BCF0-489E-9986-55222DD551E6}" destId="{1679FAB0-4396-44BC-ACE0-A75F236C370B}" srcOrd="1" destOrd="0" presId="urn:microsoft.com/office/officeart/2005/8/layout/bList2"/>
    <dgm:cxn modelId="{6817E89B-6FE9-41C4-9425-45383AFE1D19}" srcId="{47DB791E-BCF0-489E-9986-55222DD551E6}" destId="{9A52D553-D2F6-4A87-98E1-04EB1FAF6C56}" srcOrd="0" destOrd="0" parTransId="{DB6FCFF2-67E6-4689-9706-C0BA782F749D}" sibTransId="{6FE93864-0FD7-4CE1-8AC1-6CE670C41D0F}"/>
    <dgm:cxn modelId="{083443A7-B35E-4E7C-9CE9-C068F28CB0D7}" srcId="{84D62245-02A5-4631-9B0E-17959A17970D}" destId="{65DE6D8A-432D-4274-AC4D-7DD874E4680C}" srcOrd="0" destOrd="0" parTransId="{E97111CE-A9C2-44EA-AC84-83FE43C2EB3C}" sibTransId="{CF9CB50F-E169-44F3-A0E0-A4EBFAF8A812}"/>
    <dgm:cxn modelId="{FC2F2FAC-D410-4959-A0FA-4F34EE175159}" type="presOf" srcId="{84D62245-02A5-4631-9B0E-17959A17970D}" destId="{A6B96C18-5F6F-4689-AB67-ECC867EE5895}" srcOrd="1" destOrd="0" presId="urn:microsoft.com/office/officeart/2005/8/layout/bList2"/>
    <dgm:cxn modelId="{C09D2ABA-E3FD-4BFC-9E82-E04B4FD5AAD3}" type="presOf" srcId="{84D62245-02A5-4631-9B0E-17959A17970D}" destId="{1A90916F-9FE6-4886-935B-9CB464744294}" srcOrd="0" destOrd="0" presId="urn:microsoft.com/office/officeart/2005/8/layout/bList2"/>
    <dgm:cxn modelId="{69F35FBF-0D50-4172-A222-62FE8A155674}" type="presOf" srcId="{9A52D553-D2F6-4A87-98E1-04EB1FAF6C56}" destId="{A07AF414-AD3A-4084-A868-394BA8165A68}" srcOrd="0" destOrd="0" presId="urn:microsoft.com/office/officeart/2005/8/layout/bList2"/>
    <dgm:cxn modelId="{79ED7BC5-BA8F-4613-BA40-5381848423DC}" type="presOf" srcId="{FEE5B49E-7AD5-4D6E-9446-2E674F779B97}" destId="{41BFC735-144E-45E7-96C4-AB51E8DF0B4A}" srcOrd="0" destOrd="0" presId="urn:microsoft.com/office/officeart/2005/8/layout/bList2"/>
    <dgm:cxn modelId="{E88DFDDB-D59F-4375-AB99-3FC8B06A2540}" type="presOf" srcId="{47DB791E-BCF0-489E-9986-55222DD551E6}" destId="{0A098F2C-0FF9-4C00-A81A-E7C474E52CD5}" srcOrd="0" destOrd="0" presId="urn:microsoft.com/office/officeart/2005/8/layout/bList2"/>
    <dgm:cxn modelId="{B99BB0F6-F795-4F11-8DDB-CB6EE6B624AD}" type="presOf" srcId="{7FE4F506-55D7-4C0A-AE18-4A37FC85DB8B}" destId="{D9B0FD3B-C7B9-471A-AECA-E13E6D8CBDEB}" srcOrd="1" destOrd="0" presId="urn:microsoft.com/office/officeart/2005/8/layout/bList2"/>
    <dgm:cxn modelId="{6D818C3F-EC1B-498E-9525-E0435F5D7FCD}" type="presParOf" srcId="{41BFC735-144E-45E7-96C4-AB51E8DF0B4A}" destId="{27328626-E814-46C5-9995-3AD5383710D7}" srcOrd="0" destOrd="0" presId="urn:microsoft.com/office/officeart/2005/8/layout/bList2"/>
    <dgm:cxn modelId="{FB3B590E-BD01-4CD8-AB65-F8FC4823FCA8}" type="presParOf" srcId="{27328626-E814-46C5-9995-3AD5383710D7}" destId="{250AB050-0710-49B7-A1E2-01B90F4E2FA7}" srcOrd="0" destOrd="0" presId="urn:microsoft.com/office/officeart/2005/8/layout/bList2"/>
    <dgm:cxn modelId="{829C22A8-FC46-4722-A874-20661C2A9801}" type="presParOf" srcId="{27328626-E814-46C5-9995-3AD5383710D7}" destId="{38FEF203-800B-4D9F-8503-AAC2C0F97A7A}" srcOrd="1" destOrd="0" presId="urn:microsoft.com/office/officeart/2005/8/layout/bList2"/>
    <dgm:cxn modelId="{528B24F2-816A-493B-BEA5-2931DA11CD21}" type="presParOf" srcId="{27328626-E814-46C5-9995-3AD5383710D7}" destId="{D9B0FD3B-C7B9-471A-AECA-E13E6D8CBDEB}" srcOrd="2" destOrd="0" presId="urn:microsoft.com/office/officeart/2005/8/layout/bList2"/>
    <dgm:cxn modelId="{72AAE2A9-3414-4CD5-A083-2349017F41F0}" type="presParOf" srcId="{27328626-E814-46C5-9995-3AD5383710D7}" destId="{9CA0B58B-E06E-467E-BCAF-C9FC7057A05D}" srcOrd="3" destOrd="0" presId="urn:microsoft.com/office/officeart/2005/8/layout/bList2"/>
    <dgm:cxn modelId="{0FA6BBBA-1C53-4052-B5F6-B17D5AB5041F}" type="presParOf" srcId="{41BFC735-144E-45E7-96C4-AB51E8DF0B4A}" destId="{18FEEB97-1587-4CEE-86DC-4E52C36D8001}" srcOrd="1" destOrd="0" presId="urn:microsoft.com/office/officeart/2005/8/layout/bList2"/>
    <dgm:cxn modelId="{9EFFEA05-22F3-4996-84F2-C5F81240CF4E}" type="presParOf" srcId="{41BFC735-144E-45E7-96C4-AB51E8DF0B4A}" destId="{5D9DAC42-C370-451E-82C6-27566DD42D9C}" srcOrd="2" destOrd="0" presId="urn:microsoft.com/office/officeart/2005/8/layout/bList2"/>
    <dgm:cxn modelId="{94CD952C-A182-4885-AC54-8FD875AE329C}" type="presParOf" srcId="{5D9DAC42-C370-451E-82C6-27566DD42D9C}" destId="{EE342732-BEA6-4ED3-8E5B-C7D85ABAE97A}" srcOrd="0" destOrd="0" presId="urn:microsoft.com/office/officeart/2005/8/layout/bList2"/>
    <dgm:cxn modelId="{3EB1C17C-09C9-4B7A-951D-72349C6B3B19}" type="presParOf" srcId="{5D9DAC42-C370-451E-82C6-27566DD42D9C}" destId="{1A90916F-9FE6-4886-935B-9CB464744294}" srcOrd="1" destOrd="0" presId="urn:microsoft.com/office/officeart/2005/8/layout/bList2"/>
    <dgm:cxn modelId="{1E92981E-6E9E-4E10-86D4-3709E94B0967}" type="presParOf" srcId="{5D9DAC42-C370-451E-82C6-27566DD42D9C}" destId="{A6B96C18-5F6F-4689-AB67-ECC867EE5895}" srcOrd="2" destOrd="0" presId="urn:microsoft.com/office/officeart/2005/8/layout/bList2"/>
    <dgm:cxn modelId="{CBDDF2EA-9D73-462C-86DB-3EFE173D8D22}" type="presParOf" srcId="{5D9DAC42-C370-451E-82C6-27566DD42D9C}" destId="{C1149B83-EAA3-4FA7-B0B2-3D601E347B75}" srcOrd="3" destOrd="0" presId="urn:microsoft.com/office/officeart/2005/8/layout/bList2"/>
    <dgm:cxn modelId="{D899B31E-F0F3-40E3-82C8-7A77825C8013}" type="presParOf" srcId="{41BFC735-144E-45E7-96C4-AB51E8DF0B4A}" destId="{A4F44A0D-715E-44FC-BC6D-0B7109BFC2B3}" srcOrd="3" destOrd="0" presId="urn:microsoft.com/office/officeart/2005/8/layout/bList2"/>
    <dgm:cxn modelId="{EB5B92CF-B19F-43BE-A243-A756328B4807}" type="presParOf" srcId="{41BFC735-144E-45E7-96C4-AB51E8DF0B4A}" destId="{5ED81183-2D36-4229-A164-79E2630646D8}" srcOrd="4" destOrd="0" presId="urn:microsoft.com/office/officeart/2005/8/layout/bList2"/>
    <dgm:cxn modelId="{8633E17D-965F-4A11-87EC-536BA7C2DFFC}" type="presParOf" srcId="{5ED81183-2D36-4229-A164-79E2630646D8}" destId="{A07AF414-AD3A-4084-A868-394BA8165A68}" srcOrd="0" destOrd="0" presId="urn:microsoft.com/office/officeart/2005/8/layout/bList2"/>
    <dgm:cxn modelId="{DA7571E3-A049-4C20-BC9A-7F113B702068}" type="presParOf" srcId="{5ED81183-2D36-4229-A164-79E2630646D8}" destId="{0A098F2C-0FF9-4C00-A81A-E7C474E52CD5}" srcOrd="1" destOrd="0" presId="urn:microsoft.com/office/officeart/2005/8/layout/bList2"/>
    <dgm:cxn modelId="{E83436A3-9864-4833-A934-BDEF62D5AB48}" type="presParOf" srcId="{5ED81183-2D36-4229-A164-79E2630646D8}" destId="{1679FAB0-4396-44BC-ACE0-A75F236C370B}" srcOrd="2" destOrd="0" presId="urn:microsoft.com/office/officeart/2005/8/layout/bList2"/>
    <dgm:cxn modelId="{24A2A862-65A1-4FA8-8A5A-8CED6A3E6F34}" type="presParOf" srcId="{5ED81183-2D36-4229-A164-79E2630646D8}" destId="{81EFCA76-6323-4332-A821-A533046F8C41}" srcOrd="3" destOrd="0" presId="urn:microsoft.com/office/officeart/2005/8/layout/b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D8BAAC-87B0-4364-8739-82FC4C0BABA7}" type="doc">
      <dgm:prSet loTypeId="urn:microsoft.com/office/officeart/2008/layout/PictureStrips" loCatId="list" qsTypeId="urn:microsoft.com/office/officeart/2005/8/quickstyle/simple1" qsCatId="simple" csTypeId="urn:microsoft.com/office/officeart/2005/8/colors/accent2_1" csCatId="accent2" phldr="1"/>
      <dgm:spPr/>
      <dgm:t>
        <a:bodyPr/>
        <a:lstStyle/>
        <a:p>
          <a:endParaRPr lang="lv-LV"/>
        </a:p>
      </dgm:t>
    </dgm:pt>
    <dgm:pt modelId="{F885F8FF-E464-4ACE-B7A7-2216BEE312F8}">
      <dgm:prSet phldrT="[Text]" custT="1"/>
      <dgm:spPr/>
      <dgm:t>
        <a:bodyPr/>
        <a:lstStyle/>
        <a:p>
          <a:r>
            <a:rPr lang="lv-LV" sz="2000">
              <a:latin typeface="Aptos" panose="020B0004020202020204" pitchFamily="34" charset="0"/>
            </a:rPr>
            <a:t>Slimnīcas izraksts</a:t>
          </a:r>
        </a:p>
      </dgm:t>
    </dgm:pt>
    <dgm:pt modelId="{27949A73-E7F4-4877-9DCF-60EC33D9722A}" type="parTrans" cxnId="{44AE97D1-17BC-45AD-B6A7-5C26C2180C84}">
      <dgm:prSet/>
      <dgm:spPr/>
      <dgm:t>
        <a:bodyPr/>
        <a:lstStyle/>
        <a:p>
          <a:endParaRPr lang="lv-LV"/>
        </a:p>
      </dgm:t>
    </dgm:pt>
    <dgm:pt modelId="{906363E1-0E83-45DA-A1FD-C1338B6D91A7}" type="sibTrans" cxnId="{44AE97D1-17BC-45AD-B6A7-5C26C2180C84}">
      <dgm:prSet/>
      <dgm:spPr/>
      <dgm:t>
        <a:bodyPr/>
        <a:lstStyle/>
        <a:p>
          <a:endParaRPr lang="lv-LV"/>
        </a:p>
      </dgm:t>
    </dgm:pt>
    <dgm:pt modelId="{9630513B-AF4C-4872-923D-2C4E6CD74291}">
      <dgm:prSet phldrT="[Text]" custT="1"/>
      <dgm:spPr/>
      <dgm:t>
        <a:bodyPr/>
        <a:lstStyle/>
        <a:p>
          <a:r>
            <a:rPr lang="lv-LV" sz="2000">
              <a:latin typeface="Aptos" panose="020B0004020202020204" pitchFamily="34" charset="0"/>
            </a:rPr>
            <a:t>~60 tūkst.*</a:t>
          </a:r>
        </a:p>
      </dgm:t>
    </dgm:pt>
    <dgm:pt modelId="{5EDBE7D2-BE47-4AE2-BC2A-C3C697BFA7DC}" type="parTrans" cxnId="{54C89019-EF3F-416E-A679-6B4A068466FE}">
      <dgm:prSet/>
      <dgm:spPr/>
      <dgm:t>
        <a:bodyPr/>
        <a:lstStyle/>
        <a:p>
          <a:endParaRPr lang="lv-LV"/>
        </a:p>
      </dgm:t>
    </dgm:pt>
    <dgm:pt modelId="{3AAC98CA-350E-4C6D-88B6-BD25217669A6}" type="sibTrans" cxnId="{54C89019-EF3F-416E-A679-6B4A068466FE}">
      <dgm:prSet/>
      <dgm:spPr/>
      <dgm:t>
        <a:bodyPr/>
        <a:lstStyle/>
        <a:p>
          <a:endParaRPr lang="lv-LV"/>
        </a:p>
      </dgm:t>
    </dgm:pt>
    <dgm:pt modelId="{C784308F-281D-4F58-AA63-257F0B58B15A}">
      <dgm:prSet phldrT="[Text]" custT="1"/>
      <dgm:spPr/>
      <dgm:t>
        <a:bodyPr/>
        <a:lstStyle/>
        <a:p>
          <a:r>
            <a:rPr lang="lv-LV" sz="2000">
              <a:latin typeface="Aptos" panose="020B0004020202020204" pitchFamily="34" charset="0"/>
            </a:rPr>
            <a:t>4. 8 milj.</a:t>
          </a:r>
        </a:p>
      </dgm:t>
    </dgm:pt>
    <dgm:pt modelId="{5A8C260F-B03A-4C4C-A484-E1A73A56BFD6}" type="parTrans" cxnId="{A04369BE-C1D3-4549-AFAD-82A26C2B53A2}">
      <dgm:prSet/>
      <dgm:spPr/>
      <dgm:t>
        <a:bodyPr/>
        <a:lstStyle/>
        <a:p>
          <a:endParaRPr lang="lv-LV"/>
        </a:p>
      </dgm:t>
    </dgm:pt>
    <dgm:pt modelId="{F093FEBB-ACF4-46F1-861A-2B1EDAC686B3}" type="sibTrans" cxnId="{A04369BE-C1D3-4549-AFAD-82A26C2B53A2}">
      <dgm:prSet/>
      <dgm:spPr/>
      <dgm:t>
        <a:bodyPr/>
        <a:lstStyle/>
        <a:p>
          <a:endParaRPr lang="lv-LV"/>
        </a:p>
      </dgm:t>
    </dgm:pt>
    <dgm:pt modelId="{5D32FF28-04C2-40A1-840D-DDDE8B741E38}">
      <dgm:prSet phldrT="[Text]" custT="1"/>
      <dgm:spPr/>
      <dgm:t>
        <a:bodyPr/>
        <a:lstStyle/>
        <a:p>
          <a:r>
            <a:rPr lang="lv-LV" sz="2000">
              <a:latin typeface="Aptos" panose="020B0004020202020204" pitchFamily="34" charset="0"/>
            </a:rPr>
            <a:t>Nosūtījums</a:t>
          </a:r>
        </a:p>
      </dgm:t>
    </dgm:pt>
    <dgm:pt modelId="{B95B92D9-9B77-4DDF-98CA-A518997B8AF8}" type="parTrans" cxnId="{B6AD2B17-D7E1-4D53-ACE2-0C00371D0134}">
      <dgm:prSet/>
      <dgm:spPr/>
      <dgm:t>
        <a:bodyPr/>
        <a:lstStyle/>
        <a:p>
          <a:endParaRPr lang="lv-LV"/>
        </a:p>
      </dgm:t>
    </dgm:pt>
    <dgm:pt modelId="{124804C5-CB55-43B6-AE7B-2F3CBB03A68F}" type="sibTrans" cxnId="{B6AD2B17-D7E1-4D53-ACE2-0C00371D0134}">
      <dgm:prSet/>
      <dgm:spPr/>
      <dgm:t>
        <a:bodyPr/>
        <a:lstStyle/>
        <a:p>
          <a:endParaRPr lang="lv-LV"/>
        </a:p>
      </dgm:t>
    </dgm:pt>
    <dgm:pt modelId="{9D9CC758-FBEA-4E24-AB7C-5B9DE49CE19A}">
      <dgm:prSet phldrT="[Text]" custT="1"/>
      <dgm:spPr/>
      <dgm:t>
        <a:bodyPr/>
        <a:lstStyle/>
        <a:p>
          <a:r>
            <a:rPr lang="lv-LV" sz="2000">
              <a:latin typeface="Aptos" panose="020B0004020202020204" pitchFamily="34" charset="0"/>
            </a:rPr>
            <a:t>1,5 milj.</a:t>
          </a:r>
        </a:p>
      </dgm:t>
    </dgm:pt>
    <dgm:pt modelId="{1F0ED5B8-43F9-4700-B6E4-C53051E3AF8A}" type="parTrans" cxnId="{8E6C5813-ABC0-4A2E-8C9D-E8C2D7985C8A}">
      <dgm:prSet/>
      <dgm:spPr/>
      <dgm:t>
        <a:bodyPr/>
        <a:lstStyle/>
        <a:p>
          <a:endParaRPr lang="lv-LV"/>
        </a:p>
      </dgm:t>
    </dgm:pt>
    <dgm:pt modelId="{F5160C79-2EDA-4C04-AB2A-F0E2AE673657}" type="sibTrans" cxnId="{8E6C5813-ABC0-4A2E-8C9D-E8C2D7985C8A}">
      <dgm:prSet/>
      <dgm:spPr/>
      <dgm:t>
        <a:bodyPr/>
        <a:lstStyle/>
        <a:p>
          <a:endParaRPr lang="lv-LV"/>
        </a:p>
      </dgm:t>
    </dgm:pt>
    <dgm:pt modelId="{BEE119F9-6F47-4CD7-9EDA-59D334F264B5}">
      <dgm:prSet phldrT="[Text]" custT="1"/>
      <dgm:spPr/>
      <dgm:t>
        <a:bodyPr/>
        <a:lstStyle/>
        <a:p>
          <a:r>
            <a:rPr lang="lv-LV" sz="2000">
              <a:latin typeface="Aptos" panose="020B0004020202020204" pitchFamily="34" charset="0"/>
            </a:rPr>
            <a:t>Laboratorisko izmeklējumu rezultāts</a:t>
          </a:r>
        </a:p>
      </dgm:t>
    </dgm:pt>
    <dgm:pt modelId="{9104DBCC-9F8D-4E03-834F-456DDDCD81B1}" type="parTrans" cxnId="{9353D17D-4C80-4B82-A12C-943C45BFDD80}">
      <dgm:prSet/>
      <dgm:spPr/>
      <dgm:t>
        <a:bodyPr/>
        <a:lstStyle/>
        <a:p>
          <a:endParaRPr lang="lv-LV"/>
        </a:p>
      </dgm:t>
    </dgm:pt>
    <dgm:pt modelId="{B9E0A411-42F2-4700-A09F-5018241E7F93}" type="sibTrans" cxnId="{9353D17D-4C80-4B82-A12C-943C45BFDD80}">
      <dgm:prSet/>
      <dgm:spPr/>
      <dgm:t>
        <a:bodyPr/>
        <a:lstStyle/>
        <a:p>
          <a:endParaRPr lang="lv-LV"/>
        </a:p>
      </dgm:t>
    </dgm:pt>
    <dgm:pt modelId="{FF032C42-4534-42DD-B30A-B11912F21801}" type="pres">
      <dgm:prSet presAssocID="{5BD8BAAC-87B0-4364-8739-82FC4C0BABA7}" presName="Name0" presStyleCnt="0">
        <dgm:presLayoutVars>
          <dgm:dir/>
          <dgm:resizeHandles val="exact"/>
        </dgm:presLayoutVars>
      </dgm:prSet>
      <dgm:spPr/>
    </dgm:pt>
    <dgm:pt modelId="{1A9EA077-711E-4B58-A105-7E72ABCE4C69}" type="pres">
      <dgm:prSet presAssocID="{F885F8FF-E464-4ACE-B7A7-2216BEE312F8}" presName="composite" presStyleCnt="0"/>
      <dgm:spPr/>
    </dgm:pt>
    <dgm:pt modelId="{C04158C3-6A2E-4A1A-A690-079D48BD52A5}" type="pres">
      <dgm:prSet presAssocID="{F885F8FF-E464-4ACE-B7A7-2216BEE312F8}" presName="rect1" presStyleLbl="trAlignAcc1" presStyleIdx="0" presStyleCnt="3">
        <dgm:presLayoutVars>
          <dgm:bulletEnabled val="1"/>
        </dgm:presLayoutVars>
      </dgm:prSet>
      <dgm:spPr/>
    </dgm:pt>
    <dgm:pt modelId="{78BCAC41-8062-48BD-9D60-18A762E7699D}" type="pres">
      <dgm:prSet presAssocID="{F885F8FF-E464-4ACE-B7A7-2216BEE312F8}" presName="rect2" presStyleLbl="fgImgPlac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l="-25000" r="-25000"/>
          </a:stretch>
        </a:blipFill>
      </dgm:spPr>
      <dgm:extLst>
        <a:ext uri="{E40237B7-FDA0-4F09-8148-C483321AD2D9}">
          <dgm14:cNvPr xmlns:dgm14="http://schemas.microsoft.com/office/drawing/2010/diagram" id="0" name="" descr="Document outline"/>
        </a:ext>
      </dgm:extLst>
    </dgm:pt>
    <dgm:pt modelId="{D1715ECF-DA8F-4E9B-BFCE-25FCF7B79E21}" type="pres">
      <dgm:prSet presAssocID="{906363E1-0E83-45DA-A1FD-C1338B6D91A7}" presName="sibTrans" presStyleCnt="0"/>
      <dgm:spPr/>
    </dgm:pt>
    <dgm:pt modelId="{BD2980C1-5DC6-4892-B38D-9D199A5DBF7D}" type="pres">
      <dgm:prSet presAssocID="{BEE119F9-6F47-4CD7-9EDA-59D334F264B5}" presName="composite" presStyleCnt="0"/>
      <dgm:spPr/>
    </dgm:pt>
    <dgm:pt modelId="{9C369E65-885A-486B-8C2D-A1062870790C}" type="pres">
      <dgm:prSet presAssocID="{BEE119F9-6F47-4CD7-9EDA-59D334F264B5}" presName="rect1" presStyleLbl="trAlignAcc1" presStyleIdx="1" presStyleCnt="3">
        <dgm:presLayoutVars>
          <dgm:bulletEnabled val="1"/>
        </dgm:presLayoutVars>
      </dgm:prSet>
      <dgm:spPr/>
    </dgm:pt>
    <dgm:pt modelId="{8A9419D2-1D1A-4CA7-817E-1EB62849E8BC}" type="pres">
      <dgm:prSet presAssocID="{BEE119F9-6F47-4CD7-9EDA-59D334F264B5}" presName="rect2" presStyleLbl="fgImgPlac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l="-25000" r="-25000"/>
          </a:stretch>
        </a:blipFill>
      </dgm:spPr>
      <dgm:extLst>
        <a:ext uri="{E40237B7-FDA0-4F09-8148-C483321AD2D9}">
          <dgm14:cNvPr xmlns:dgm14="http://schemas.microsoft.com/office/drawing/2010/diagram" id="0" name="" descr="Beaker outline"/>
        </a:ext>
      </dgm:extLst>
    </dgm:pt>
    <dgm:pt modelId="{2D9DA466-AFF0-4848-A33B-9F3AB496AAB2}" type="pres">
      <dgm:prSet presAssocID="{B9E0A411-42F2-4700-A09F-5018241E7F93}" presName="sibTrans" presStyleCnt="0"/>
      <dgm:spPr/>
    </dgm:pt>
    <dgm:pt modelId="{733D6BA1-F885-4EA8-A063-5DFF22D182CB}" type="pres">
      <dgm:prSet presAssocID="{5D32FF28-04C2-40A1-840D-DDDE8B741E38}" presName="composite" presStyleCnt="0"/>
      <dgm:spPr/>
    </dgm:pt>
    <dgm:pt modelId="{788D4005-2CFA-43D2-AD78-FB240206CF25}" type="pres">
      <dgm:prSet presAssocID="{5D32FF28-04C2-40A1-840D-DDDE8B741E38}" presName="rect1" presStyleLbl="trAlignAcc1" presStyleIdx="2" presStyleCnt="3">
        <dgm:presLayoutVars>
          <dgm:bulletEnabled val="1"/>
        </dgm:presLayoutVars>
      </dgm:prSet>
      <dgm:spPr/>
    </dgm:pt>
    <dgm:pt modelId="{AE6A7CE8-9C22-44FA-9673-882C9E33618F}" type="pres">
      <dgm:prSet presAssocID="{5D32FF28-04C2-40A1-840D-DDDE8B741E38}" presName="rect2" presStyleLbl="fgImgPlac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l="-25000" r="-25000"/>
          </a:stretch>
        </a:blipFill>
      </dgm:spPr>
      <dgm:extLst>
        <a:ext uri="{E40237B7-FDA0-4F09-8148-C483321AD2D9}">
          <dgm14:cNvPr xmlns:dgm14="http://schemas.microsoft.com/office/drawing/2010/diagram" id="0" name="" descr="Share outline"/>
        </a:ext>
      </dgm:extLst>
    </dgm:pt>
  </dgm:ptLst>
  <dgm:cxnLst>
    <dgm:cxn modelId="{9A4C6109-8700-4FF1-AF3C-CABBF6AD8F64}" type="presOf" srcId="{C784308F-281D-4F58-AA63-257F0B58B15A}" destId="{9C369E65-885A-486B-8C2D-A1062870790C}" srcOrd="0" destOrd="1" presId="urn:microsoft.com/office/officeart/2008/layout/PictureStrips"/>
    <dgm:cxn modelId="{8E6C5813-ABC0-4A2E-8C9D-E8C2D7985C8A}" srcId="{5D32FF28-04C2-40A1-840D-DDDE8B741E38}" destId="{9D9CC758-FBEA-4E24-AB7C-5B9DE49CE19A}" srcOrd="0" destOrd="0" parTransId="{1F0ED5B8-43F9-4700-B6E4-C53051E3AF8A}" sibTransId="{F5160C79-2EDA-4C04-AB2A-F0E2AE673657}"/>
    <dgm:cxn modelId="{B6AD2B17-D7E1-4D53-ACE2-0C00371D0134}" srcId="{5BD8BAAC-87B0-4364-8739-82FC4C0BABA7}" destId="{5D32FF28-04C2-40A1-840D-DDDE8B741E38}" srcOrd="2" destOrd="0" parTransId="{B95B92D9-9B77-4DDF-98CA-A518997B8AF8}" sibTransId="{124804C5-CB55-43B6-AE7B-2F3CBB03A68F}"/>
    <dgm:cxn modelId="{54C89019-EF3F-416E-A679-6B4A068466FE}" srcId="{F885F8FF-E464-4ACE-B7A7-2216BEE312F8}" destId="{9630513B-AF4C-4872-923D-2C4E6CD74291}" srcOrd="0" destOrd="0" parTransId="{5EDBE7D2-BE47-4AE2-BC2A-C3C697BFA7DC}" sibTransId="{3AAC98CA-350E-4C6D-88B6-BD25217669A6}"/>
    <dgm:cxn modelId="{5E4AD621-6E41-45A6-A3E6-24B102A2FC7D}" type="presOf" srcId="{5D32FF28-04C2-40A1-840D-DDDE8B741E38}" destId="{788D4005-2CFA-43D2-AD78-FB240206CF25}" srcOrd="0" destOrd="0" presId="urn:microsoft.com/office/officeart/2008/layout/PictureStrips"/>
    <dgm:cxn modelId="{AA7F2628-2247-46A1-9EF2-824AE33EE061}" type="presOf" srcId="{F885F8FF-E464-4ACE-B7A7-2216BEE312F8}" destId="{C04158C3-6A2E-4A1A-A690-079D48BD52A5}" srcOrd="0" destOrd="0" presId="urn:microsoft.com/office/officeart/2008/layout/PictureStrips"/>
    <dgm:cxn modelId="{BB6B712A-E8C9-4C20-B92A-A641EA38D682}" type="presOf" srcId="{9630513B-AF4C-4872-923D-2C4E6CD74291}" destId="{C04158C3-6A2E-4A1A-A690-079D48BD52A5}" srcOrd="0" destOrd="1" presId="urn:microsoft.com/office/officeart/2008/layout/PictureStrips"/>
    <dgm:cxn modelId="{CBFB8B44-AF4F-4615-A7D8-1015C9670772}" type="presOf" srcId="{9D9CC758-FBEA-4E24-AB7C-5B9DE49CE19A}" destId="{788D4005-2CFA-43D2-AD78-FB240206CF25}" srcOrd="0" destOrd="1" presId="urn:microsoft.com/office/officeart/2008/layout/PictureStrips"/>
    <dgm:cxn modelId="{DB87BB77-1B63-4055-B5DC-6CE142F50EE1}" type="presOf" srcId="{5BD8BAAC-87B0-4364-8739-82FC4C0BABA7}" destId="{FF032C42-4534-42DD-B30A-B11912F21801}" srcOrd="0" destOrd="0" presId="urn:microsoft.com/office/officeart/2008/layout/PictureStrips"/>
    <dgm:cxn modelId="{9353D17D-4C80-4B82-A12C-943C45BFDD80}" srcId="{5BD8BAAC-87B0-4364-8739-82FC4C0BABA7}" destId="{BEE119F9-6F47-4CD7-9EDA-59D334F264B5}" srcOrd="1" destOrd="0" parTransId="{9104DBCC-9F8D-4E03-834F-456DDDCD81B1}" sibTransId="{B9E0A411-42F2-4700-A09F-5018241E7F93}"/>
    <dgm:cxn modelId="{A04369BE-C1D3-4549-AFAD-82A26C2B53A2}" srcId="{BEE119F9-6F47-4CD7-9EDA-59D334F264B5}" destId="{C784308F-281D-4F58-AA63-257F0B58B15A}" srcOrd="0" destOrd="0" parTransId="{5A8C260F-B03A-4C4C-A484-E1A73A56BFD6}" sibTransId="{F093FEBB-ACF4-46F1-861A-2B1EDAC686B3}"/>
    <dgm:cxn modelId="{44AE97D1-17BC-45AD-B6A7-5C26C2180C84}" srcId="{5BD8BAAC-87B0-4364-8739-82FC4C0BABA7}" destId="{F885F8FF-E464-4ACE-B7A7-2216BEE312F8}" srcOrd="0" destOrd="0" parTransId="{27949A73-E7F4-4877-9DCF-60EC33D9722A}" sibTransId="{906363E1-0E83-45DA-A1FD-C1338B6D91A7}"/>
    <dgm:cxn modelId="{751DF3F1-60EB-4717-AE3B-27C9327C1060}" type="presOf" srcId="{BEE119F9-6F47-4CD7-9EDA-59D334F264B5}" destId="{9C369E65-885A-486B-8C2D-A1062870790C}" srcOrd="0" destOrd="0" presId="urn:microsoft.com/office/officeart/2008/layout/PictureStrips"/>
    <dgm:cxn modelId="{D3686606-4D30-42FF-9D37-FD20F4DB21B2}" type="presParOf" srcId="{FF032C42-4534-42DD-B30A-B11912F21801}" destId="{1A9EA077-711E-4B58-A105-7E72ABCE4C69}" srcOrd="0" destOrd="0" presId="urn:microsoft.com/office/officeart/2008/layout/PictureStrips"/>
    <dgm:cxn modelId="{DE813E84-F890-4701-91B3-3E6B97FBE117}" type="presParOf" srcId="{1A9EA077-711E-4B58-A105-7E72ABCE4C69}" destId="{C04158C3-6A2E-4A1A-A690-079D48BD52A5}" srcOrd="0" destOrd="0" presId="urn:microsoft.com/office/officeart/2008/layout/PictureStrips"/>
    <dgm:cxn modelId="{53F72047-721C-4C9D-96FC-87F9BBA9CCFC}" type="presParOf" srcId="{1A9EA077-711E-4B58-A105-7E72ABCE4C69}" destId="{78BCAC41-8062-48BD-9D60-18A762E7699D}" srcOrd="1" destOrd="0" presId="urn:microsoft.com/office/officeart/2008/layout/PictureStrips"/>
    <dgm:cxn modelId="{CD2B01BD-E5D5-41E5-8A1D-08646C058840}" type="presParOf" srcId="{FF032C42-4534-42DD-B30A-B11912F21801}" destId="{D1715ECF-DA8F-4E9B-BFCE-25FCF7B79E21}" srcOrd="1" destOrd="0" presId="urn:microsoft.com/office/officeart/2008/layout/PictureStrips"/>
    <dgm:cxn modelId="{7AC6FB9B-9638-48DC-8A42-87D8A2334C12}" type="presParOf" srcId="{FF032C42-4534-42DD-B30A-B11912F21801}" destId="{BD2980C1-5DC6-4892-B38D-9D199A5DBF7D}" srcOrd="2" destOrd="0" presId="urn:microsoft.com/office/officeart/2008/layout/PictureStrips"/>
    <dgm:cxn modelId="{38C2AD5C-C9FB-47B3-8E76-C9F38096B92C}" type="presParOf" srcId="{BD2980C1-5DC6-4892-B38D-9D199A5DBF7D}" destId="{9C369E65-885A-486B-8C2D-A1062870790C}" srcOrd="0" destOrd="0" presId="urn:microsoft.com/office/officeart/2008/layout/PictureStrips"/>
    <dgm:cxn modelId="{A698DC92-67D5-42DE-8170-321A54960F16}" type="presParOf" srcId="{BD2980C1-5DC6-4892-B38D-9D199A5DBF7D}" destId="{8A9419D2-1D1A-4CA7-817E-1EB62849E8BC}" srcOrd="1" destOrd="0" presId="urn:microsoft.com/office/officeart/2008/layout/PictureStrips"/>
    <dgm:cxn modelId="{00F12B2F-4E11-4964-AA24-9A68FD3E7BB3}" type="presParOf" srcId="{FF032C42-4534-42DD-B30A-B11912F21801}" destId="{2D9DA466-AFF0-4848-A33B-9F3AB496AAB2}" srcOrd="3" destOrd="0" presId="urn:microsoft.com/office/officeart/2008/layout/PictureStrips"/>
    <dgm:cxn modelId="{121DD55F-E488-4991-9ACA-1565621D934D}" type="presParOf" srcId="{FF032C42-4534-42DD-B30A-B11912F21801}" destId="{733D6BA1-F885-4EA8-A063-5DFF22D182CB}" srcOrd="4" destOrd="0" presId="urn:microsoft.com/office/officeart/2008/layout/PictureStrips"/>
    <dgm:cxn modelId="{84AAD51B-3B16-48F2-9E06-5B844D123EAE}" type="presParOf" srcId="{733D6BA1-F885-4EA8-A063-5DFF22D182CB}" destId="{788D4005-2CFA-43D2-AD78-FB240206CF25}" srcOrd="0" destOrd="0" presId="urn:microsoft.com/office/officeart/2008/layout/PictureStrips"/>
    <dgm:cxn modelId="{7B235697-4637-42DC-AA4B-4D6E864A323C}" type="presParOf" srcId="{733D6BA1-F885-4EA8-A063-5DFF22D182CB}" destId="{AE6A7CE8-9C22-44FA-9673-882C9E33618F}"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B7B7BEB-DA34-4ABB-A115-405072543766}" type="doc">
      <dgm:prSet loTypeId="urn:microsoft.com/office/officeart/2005/8/layout/pyramid2" loCatId="pyramid" qsTypeId="urn:microsoft.com/office/officeart/2005/8/quickstyle/simple1" qsCatId="simple" csTypeId="urn:microsoft.com/office/officeart/2005/8/colors/accent2_1" csCatId="accent2" phldr="1"/>
      <dgm:spPr/>
      <dgm:t>
        <a:bodyPr/>
        <a:lstStyle/>
        <a:p>
          <a:endParaRPr lang="lv-LV"/>
        </a:p>
      </dgm:t>
    </dgm:pt>
    <dgm:pt modelId="{70760E29-5845-4026-97CD-F9773058C1E1}">
      <dgm:prSet phldrT="[Text]" custT="1"/>
      <dgm:spPr/>
      <dgm:t>
        <a:bodyPr/>
        <a:lstStyle/>
        <a:p>
          <a:pPr algn="ctr"/>
          <a:r>
            <a:rPr lang="lv-LV" sz="1400">
              <a:latin typeface="Aptos" panose="020B0004020202020204" pitchFamily="34" charset="0"/>
            </a:rPr>
            <a:t>Iesūtītas informācijas apjoms salīdzināts ar VIS datiem- slimnīcu izrakstiem</a:t>
          </a:r>
        </a:p>
      </dgm:t>
    </dgm:pt>
    <dgm:pt modelId="{B9438631-8E8E-4F88-BC18-8C598CA058F9}" type="parTrans" cxnId="{3AAA17D8-AA6B-49A3-A42D-AA21AB7ED80A}">
      <dgm:prSet/>
      <dgm:spPr/>
      <dgm:t>
        <a:bodyPr/>
        <a:lstStyle/>
        <a:p>
          <a:endParaRPr lang="lv-LV" sz="1400"/>
        </a:p>
      </dgm:t>
    </dgm:pt>
    <dgm:pt modelId="{BAA67349-85AD-4C1A-B033-A64E6B119325}" type="sibTrans" cxnId="{3AAA17D8-AA6B-49A3-A42D-AA21AB7ED80A}">
      <dgm:prSet/>
      <dgm:spPr/>
      <dgm:t>
        <a:bodyPr/>
        <a:lstStyle/>
        <a:p>
          <a:endParaRPr lang="lv-LV" sz="1400"/>
        </a:p>
      </dgm:t>
    </dgm:pt>
    <dgm:pt modelId="{97EB9C41-B204-4C04-99E5-0F286AA5A5F2}">
      <dgm:prSet phldrT="[Text]" custT="1"/>
      <dgm:spPr/>
      <dgm:t>
        <a:bodyPr/>
        <a:lstStyle/>
        <a:p>
          <a:pPr algn="ctr"/>
          <a:r>
            <a:rPr lang="lv-LV" sz="1400">
              <a:latin typeface="Aptos" panose="020B0004020202020204" pitchFamily="34" charset="0"/>
            </a:rPr>
            <a:t>Dati ir pilni</a:t>
          </a:r>
        </a:p>
      </dgm:t>
    </dgm:pt>
    <dgm:pt modelId="{F8243DC6-ABF2-46AC-95DC-B33781CDC012}" type="parTrans" cxnId="{8BE30B85-E145-4054-8A8D-0EFF9D536946}">
      <dgm:prSet/>
      <dgm:spPr/>
      <dgm:t>
        <a:bodyPr/>
        <a:lstStyle/>
        <a:p>
          <a:endParaRPr lang="lv-LV" sz="1400"/>
        </a:p>
      </dgm:t>
    </dgm:pt>
    <dgm:pt modelId="{926197EF-B0B7-42FD-A097-4BEB6D304BC7}" type="sibTrans" cxnId="{8BE30B85-E145-4054-8A8D-0EFF9D536946}">
      <dgm:prSet/>
      <dgm:spPr/>
      <dgm:t>
        <a:bodyPr/>
        <a:lstStyle/>
        <a:p>
          <a:endParaRPr lang="lv-LV" sz="1400"/>
        </a:p>
      </dgm:t>
    </dgm:pt>
    <dgm:pt modelId="{01B88B4F-02D8-4C37-9D7C-C4E420E4BE0F}">
      <dgm:prSet phldrT="[Text]" custT="1"/>
      <dgm:spPr/>
      <dgm:t>
        <a:bodyPr/>
        <a:lstStyle/>
        <a:p>
          <a:pPr algn="ctr"/>
          <a:r>
            <a:rPr lang="lv-LV" sz="1400">
              <a:latin typeface="Aptos" panose="020B0004020202020204" pitchFamily="34" charset="0"/>
            </a:rPr>
            <a:t>Dati nodoti regulāri</a:t>
          </a:r>
        </a:p>
      </dgm:t>
    </dgm:pt>
    <dgm:pt modelId="{6475A60E-08D8-4FE1-9817-93D7533F172A}" type="parTrans" cxnId="{EB082E56-756A-4D9E-9D5D-48888A0FB6BC}">
      <dgm:prSet/>
      <dgm:spPr/>
      <dgm:t>
        <a:bodyPr/>
        <a:lstStyle/>
        <a:p>
          <a:endParaRPr lang="lv-LV" sz="1400"/>
        </a:p>
      </dgm:t>
    </dgm:pt>
    <dgm:pt modelId="{11860BA4-9BD0-4F72-A70C-3A5F8C12EE72}" type="sibTrans" cxnId="{EB082E56-756A-4D9E-9D5D-48888A0FB6BC}">
      <dgm:prSet/>
      <dgm:spPr/>
      <dgm:t>
        <a:bodyPr/>
        <a:lstStyle/>
        <a:p>
          <a:endParaRPr lang="lv-LV" sz="1400"/>
        </a:p>
      </dgm:t>
    </dgm:pt>
    <dgm:pt modelId="{6C0AFE01-4956-499C-BAD2-EE7BA53176D8}">
      <dgm:prSet phldrT="[Text]" custT="1"/>
      <dgm:spPr/>
      <dgm:t>
        <a:bodyPr/>
        <a:lstStyle/>
        <a:p>
          <a:pPr algn="ctr"/>
          <a:r>
            <a:rPr lang="lv-LV" sz="1400">
              <a:latin typeface="Aptos" panose="020B0004020202020204" pitchFamily="34" charset="0"/>
            </a:rPr>
            <a:t>Slimnīcas IS integrēts E- veselības risinājums datu nodošanai* </a:t>
          </a:r>
        </a:p>
      </dgm:t>
    </dgm:pt>
    <dgm:pt modelId="{E24438AC-5BBB-4BDC-AE6C-99BA823299E4}" type="parTrans" cxnId="{DDA0C487-600E-4C32-BADD-6153F114A9A3}">
      <dgm:prSet/>
      <dgm:spPr/>
      <dgm:t>
        <a:bodyPr/>
        <a:lstStyle/>
        <a:p>
          <a:endParaRPr lang="lv-LV" sz="1400"/>
        </a:p>
      </dgm:t>
    </dgm:pt>
    <dgm:pt modelId="{3E8C84A9-5704-44A6-A2C8-41DECB08B47F}" type="sibTrans" cxnId="{DDA0C487-600E-4C32-BADD-6153F114A9A3}">
      <dgm:prSet/>
      <dgm:spPr/>
      <dgm:t>
        <a:bodyPr/>
        <a:lstStyle/>
        <a:p>
          <a:endParaRPr lang="lv-LV" sz="1400"/>
        </a:p>
      </dgm:t>
    </dgm:pt>
    <dgm:pt modelId="{B095C490-66C2-424D-9031-AC4A2219342F}" type="pres">
      <dgm:prSet presAssocID="{FB7B7BEB-DA34-4ABB-A115-405072543766}" presName="compositeShape" presStyleCnt="0">
        <dgm:presLayoutVars>
          <dgm:dir/>
          <dgm:resizeHandles/>
        </dgm:presLayoutVars>
      </dgm:prSet>
      <dgm:spPr/>
    </dgm:pt>
    <dgm:pt modelId="{34E3DB70-1BC9-4CDD-8FB9-B998E58888A9}" type="pres">
      <dgm:prSet presAssocID="{FB7B7BEB-DA34-4ABB-A115-405072543766}" presName="pyramid" presStyleLbl="node1" presStyleIdx="0" presStyleCnt="1"/>
      <dgm:spPr/>
    </dgm:pt>
    <dgm:pt modelId="{CF299E93-E58B-4486-9977-8E1AECE81190}" type="pres">
      <dgm:prSet presAssocID="{FB7B7BEB-DA34-4ABB-A115-405072543766}" presName="theList" presStyleCnt="0"/>
      <dgm:spPr/>
    </dgm:pt>
    <dgm:pt modelId="{E90B1C9B-B0A5-4150-BF7E-C96325835EDE}" type="pres">
      <dgm:prSet presAssocID="{70760E29-5845-4026-97CD-F9773058C1E1}" presName="aNode" presStyleLbl="fgAcc1" presStyleIdx="0" presStyleCnt="4">
        <dgm:presLayoutVars>
          <dgm:bulletEnabled val="1"/>
        </dgm:presLayoutVars>
      </dgm:prSet>
      <dgm:spPr/>
    </dgm:pt>
    <dgm:pt modelId="{D59E8D06-B797-466B-A860-3FC7202C1C07}" type="pres">
      <dgm:prSet presAssocID="{70760E29-5845-4026-97CD-F9773058C1E1}" presName="aSpace" presStyleCnt="0"/>
      <dgm:spPr/>
    </dgm:pt>
    <dgm:pt modelId="{1AD07ED5-F84E-44E5-868E-62BD0C2D2282}" type="pres">
      <dgm:prSet presAssocID="{97EB9C41-B204-4C04-99E5-0F286AA5A5F2}" presName="aNode" presStyleLbl="fgAcc1" presStyleIdx="1" presStyleCnt="4">
        <dgm:presLayoutVars>
          <dgm:bulletEnabled val="1"/>
        </dgm:presLayoutVars>
      </dgm:prSet>
      <dgm:spPr/>
    </dgm:pt>
    <dgm:pt modelId="{9A6E5375-08B8-44BD-B1E0-61120362055B}" type="pres">
      <dgm:prSet presAssocID="{97EB9C41-B204-4C04-99E5-0F286AA5A5F2}" presName="aSpace" presStyleCnt="0"/>
      <dgm:spPr/>
    </dgm:pt>
    <dgm:pt modelId="{243635F3-7BD8-42D2-A4E0-9788C05B5C3C}" type="pres">
      <dgm:prSet presAssocID="{01B88B4F-02D8-4C37-9D7C-C4E420E4BE0F}" presName="aNode" presStyleLbl="fgAcc1" presStyleIdx="2" presStyleCnt="4">
        <dgm:presLayoutVars>
          <dgm:bulletEnabled val="1"/>
        </dgm:presLayoutVars>
      </dgm:prSet>
      <dgm:spPr/>
    </dgm:pt>
    <dgm:pt modelId="{F5AEC4FF-68AF-4EAA-B238-EE35668DF561}" type="pres">
      <dgm:prSet presAssocID="{01B88B4F-02D8-4C37-9D7C-C4E420E4BE0F}" presName="aSpace" presStyleCnt="0"/>
      <dgm:spPr/>
    </dgm:pt>
    <dgm:pt modelId="{D4B75EB9-ADA7-4936-8C50-55D325D1D86F}" type="pres">
      <dgm:prSet presAssocID="{6C0AFE01-4956-499C-BAD2-EE7BA53176D8}" presName="aNode" presStyleLbl="fgAcc1" presStyleIdx="3" presStyleCnt="4">
        <dgm:presLayoutVars>
          <dgm:bulletEnabled val="1"/>
        </dgm:presLayoutVars>
      </dgm:prSet>
      <dgm:spPr/>
    </dgm:pt>
    <dgm:pt modelId="{95C9D716-5011-4CA1-B134-E31092C85E55}" type="pres">
      <dgm:prSet presAssocID="{6C0AFE01-4956-499C-BAD2-EE7BA53176D8}" presName="aSpace" presStyleCnt="0"/>
      <dgm:spPr/>
    </dgm:pt>
  </dgm:ptLst>
  <dgm:cxnLst>
    <dgm:cxn modelId="{EDADA714-0F40-4F7A-8D43-D3BE8D8393A7}" type="presOf" srcId="{6C0AFE01-4956-499C-BAD2-EE7BA53176D8}" destId="{D4B75EB9-ADA7-4936-8C50-55D325D1D86F}" srcOrd="0" destOrd="0" presId="urn:microsoft.com/office/officeart/2005/8/layout/pyramid2"/>
    <dgm:cxn modelId="{F40C6330-0642-44C8-A077-4110BDC2E60A}" type="presOf" srcId="{97EB9C41-B204-4C04-99E5-0F286AA5A5F2}" destId="{1AD07ED5-F84E-44E5-868E-62BD0C2D2282}" srcOrd="0" destOrd="0" presId="urn:microsoft.com/office/officeart/2005/8/layout/pyramid2"/>
    <dgm:cxn modelId="{25C0A070-580E-4687-BDA8-1F91D9E93F7A}" type="presOf" srcId="{70760E29-5845-4026-97CD-F9773058C1E1}" destId="{E90B1C9B-B0A5-4150-BF7E-C96325835EDE}" srcOrd="0" destOrd="0" presId="urn:microsoft.com/office/officeart/2005/8/layout/pyramid2"/>
    <dgm:cxn modelId="{EB082E56-756A-4D9E-9D5D-48888A0FB6BC}" srcId="{FB7B7BEB-DA34-4ABB-A115-405072543766}" destId="{01B88B4F-02D8-4C37-9D7C-C4E420E4BE0F}" srcOrd="2" destOrd="0" parTransId="{6475A60E-08D8-4FE1-9817-93D7533F172A}" sibTransId="{11860BA4-9BD0-4F72-A70C-3A5F8C12EE72}"/>
    <dgm:cxn modelId="{8BE30B85-E145-4054-8A8D-0EFF9D536946}" srcId="{FB7B7BEB-DA34-4ABB-A115-405072543766}" destId="{97EB9C41-B204-4C04-99E5-0F286AA5A5F2}" srcOrd="1" destOrd="0" parTransId="{F8243DC6-ABF2-46AC-95DC-B33781CDC012}" sibTransId="{926197EF-B0B7-42FD-A097-4BEB6D304BC7}"/>
    <dgm:cxn modelId="{DDA0C487-600E-4C32-BADD-6153F114A9A3}" srcId="{FB7B7BEB-DA34-4ABB-A115-405072543766}" destId="{6C0AFE01-4956-499C-BAD2-EE7BA53176D8}" srcOrd="3" destOrd="0" parTransId="{E24438AC-5BBB-4BDC-AE6C-99BA823299E4}" sibTransId="{3E8C84A9-5704-44A6-A2C8-41DECB08B47F}"/>
    <dgm:cxn modelId="{64FE04A8-B9FE-4B6E-917E-7F2446CE622E}" type="presOf" srcId="{FB7B7BEB-DA34-4ABB-A115-405072543766}" destId="{B095C490-66C2-424D-9031-AC4A2219342F}" srcOrd="0" destOrd="0" presId="urn:microsoft.com/office/officeart/2005/8/layout/pyramid2"/>
    <dgm:cxn modelId="{3AAA17D8-AA6B-49A3-A42D-AA21AB7ED80A}" srcId="{FB7B7BEB-DA34-4ABB-A115-405072543766}" destId="{70760E29-5845-4026-97CD-F9773058C1E1}" srcOrd="0" destOrd="0" parTransId="{B9438631-8E8E-4F88-BC18-8C598CA058F9}" sibTransId="{BAA67349-85AD-4C1A-B033-A64E6B119325}"/>
    <dgm:cxn modelId="{3DB6B0E6-6CA3-448B-81A3-9750BF64486D}" type="presOf" srcId="{01B88B4F-02D8-4C37-9D7C-C4E420E4BE0F}" destId="{243635F3-7BD8-42D2-A4E0-9788C05B5C3C}" srcOrd="0" destOrd="0" presId="urn:microsoft.com/office/officeart/2005/8/layout/pyramid2"/>
    <dgm:cxn modelId="{428F4C25-3F28-4E7B-BFB0-70806ACFED92}" type="presParOf" srcId="{B095C490-66C2-424D-9031-AC4A2219342F}" destId="{34E3DB70-1BC9-4CDD-8FB9-B998E58888A9}" srcOrd="0" destOrd="0" presId="urn:microsoft.com/office/officeart/2005/8/layout/pyramid2"/>
    <dgm:cxn modelId="{851463C2-D0E7-45A0-9EDD-F42CD9C230F1}" type="presParOf" srcId="{B095C490-66C2-424D-9031-AC4A2219342F}" destId="{CF299E93-E58B-4486-9977-8E1AECE81190}" srcOrd="1" destOrd="0" presId="urn:microsoft.com/office/officeart/2005/8/layout/pyramid2"/>
    <dgm:cxn modelId="{54604813-901D-4A14-8045-63A2CCB598F4}" type="presParOf" srcId="{CF299E93-E58B-4486-9977-8E1AECE81190}" destId="{E90B1C9B-B0A5-4150-BF7E-C96325835EDE}" srcOrd="0" destOrd="0" presId="urn:microsoft.com/office/officeart/2005/8/layout/pyramid2"/>
    <dgm:cxn modelId="{9B43F91A-EAB0-475E-A939-A6A0D8D1A67B}" type="presParOf" srcId="{CF299E93-E58B-4486-9977-8E1AECE81190}" destId="{D59E8D06-B797-466B-A860-3FC7202C1C07}" srcOrd="1" destOrd="0" presId="urn:microsoft.com/office/officeart/2005/8/layout/pyramid2"/>
    <dgm:cxn modelId="{89FD50B1-A04F-4FD3-A397-D3F4AEA27BD8}" type="presParOf" srcId="{CF299E93-E58B-4486-9977-8E1AECE81190}" destId="{1AD07ED5-F84E-44E5-868E-62BD0C2D2282}" srcOrd="2" destOrd="0" presId="urn:microsoft.com/office/officeart/2005/8/layout/pyramid2"/>
    <dgm:cxn modelId="{AA845231-5574-4435-98B3-9C7A948119B1}" type="presParOf" srcId="{CF299E93-E58B-4486-9977-8E1AECE81190}" destId="{9A6E5375-08B8-44BD-B1E0-61120362055B}" srcOrd="3" destOrd="0" presId="urn:microsoft.com/office/officeart/2005/8/layout/pyramid2"/>
    <dgm:cxn modelId="{0835B4B6-A796-4FB8-8FF8-61917C43254D}" type="presParOf" srcId="{CF299E93-E58B-4486-9977-8E1AECE81190}" destId="{243635F3-7BD8-42D2-A4E0-9788C05B5C3C}" srcOrd="4" destOrd="0" presId="urn:microsoft.com/office/officeart/2005/8/layout/pyramid2"/>
    <dgm:cxn modelId="{D7061194-6C1A-4017-8B91-4A504803C637}" type="presParOf" srcId="{CF299E93-E58B-4486-9977-8E1AECE81190}" destId="{F5AEC4FF-68AF-4EAA-B238-EE35668DF561}" srcOrd="5" destOrd="0" presId="urn:microsoft.com/office/officeart/2005/8/layout/pyramid2"/>
    <dgm:cxn modelId="{B2C91F87-C847-4BE4-BDE4-22648FC45ADF}" type="presParOf" srcId="{CF299E93-E58B-4486-9977-8E1AECE81190}" destId="{D4B75EB9-ADA7-4936-8C50-55D325D1D86F}" srcOrd="6" destOrd="0" presId="urn:microsoft.com/office/officeart/2005/8/layout/pyramid2"/>
    <dgm:cxn modelId="{C6CCD6B0-4677-4B55-82CA-9F55975F47B9}" type="presParOf" srcId="{CF299E93-E58B-4486-9977-8E1AECE81190}" destId="{95C9D716-5011-4CA1-B134-E31092C85E55}" srcOrd="7"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E4807CF-4E60-4259-97CD-DC38CC711597}"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lv-LV"/>
        </a:p>
      </dgm:t>
    </dgm:pt>
    <dgm:pt modelId="{82BED30B-E359-4A10-B5AA-B466B144293B}">
      <dgm:prSet phldrT="[Text]" custT="1"/>
      <dgm:spPr/>
      <dgm:t>
        <a:bodyPr/>
        <a:lstStyle/>
        <a:p>
          <a:r>
            <a:rPr lang="lv-LV" sz="2000" b="0" i="0">
              <a:latin typeface="Aptos" panose="020B0004020202020204" pitchFamily="34" charset="0"/>
            </a:rPr>
            <a:t>datu apvienojums - mātes personas kods/bērna dzimšanas gads mēnesis, datums, laiks (medicīniskos dokumentos fiksētais laiks, t.sk. norādot minūtes)</a:t>
          </a:r>
          <a:endParaRPr lang="lv-LV" sz="2000">
            <a:latin typeface="Aptos" panose="020B0004020202020204" pitchFamily="34" charset="0"/>
          </a:endParaRPr>
        </a:p>
      </dgm:t>
    </dgm:pt>
    <dgm:pt modelId="{88BA01FE-6901-49DB-850E-3EDD8F9128CD}" type="parTrans" cxnId="{04EBD314-881F-4AEC-936E-A4B3B222E0AE}">
      <dgm:prSet/>
      <dgm:spPr/>
      <dgm:t>
        <a:bodyPr/>
        <a:lstStyle/>
        <a:p>
          <a:endParaRPr lang="lv-LV" sz="1600">
            <a:latin typeface="Aptos" panose="020B0004020202020204" pitchFamily="34" charset="0"/>
          </a:endParaRPr>
        </a:p>
      </dgm:t>
    </dgm:pt>
    <dgm:pt modelId="{BF9EBED3-1904-49C1-AF06-8F36A02E64C0}" type="sibTrans" cxnId="{04EBD314-881F-4AEC-936E-A4B3B222E0AE}">
      <dgm:prSet/>
      <dgm:spPr/>
      <dgm:t>
        <a:bodyPr/>
        <a:lstStyle/>
        <a:p>
          <a:endParaRPr lang="lv-LV" sz="1600">
            <a:latin typeface="Aptos" panose="020B0004020202020204" pitchFamily="34" charset="0"/>
          </a:endParaRPr>
        </a:p>
      </dgm:t>
    </dgm:pt>
    <dgm:pt modelId="{E1166D3E-B40B-42FE-8133-C0110E202ECF}">
      <dgm:prSet phldrT="[Text]" custT="1"/>
      <dgm:spPr/>
      <dgm:t>
        <a:bodyPr/>
        <a:lstStyle/>
        <a:p>
          <a:r>
            <a:rPr lang="lv-LV" sz="2800">
              <a:latin typeface="Aptos" panose="020B0004020202020204" pitchFamily="34" charset="0"/>
            </a:rPr>
            <a:t>Ārzemnieka identifikācija</a:t>
          </a:r>
        </a:p>
      </dgm:t>
    </dgm:pt>
    <dgm:pt modelId="{FF922EB5-1215-4F26-BD1F-39635A4545B6}" type="parTrans" cxnId="{10BCC294-4B1E-437A-9BA8-AC6CF5EBA583}">
      <dgm:prSet/>
      <dgm:spPr/>
      <dgm:t>
        <a:bodyPr/>
        <a:lstStyle/>
        <a:p>
          <a:endParaRPr lang="lv-LV" sz="1600">
            <a:latin typeface="Aptos" panose="020B0004020202020204" pitchFamily="34" charset="0"/>
          </a:endParaRPr>
        </a:p>
      </dgm:t>
    </dgm:pt>
    <dgm:pt modelId="{2A173BB8-7113-4A7A-9E99-F0B711B91A48}" type="sibTrans" cxnId="{10BCC294-4B1E-437A-9BA8-AC6CF5EBA583}">
      <dgm:prSet/>
      <dgm:spPr/>
      <dgm:t>
        <a:bodyPr/>
        <a:lstStyle/>
        <a:p>
          <a:endParaRPr lang="lv-LV" sz="1600">
            <a:latin typeface="Aptos" panose="020B0004020202020204" pitchFamily="34" charset="0"/>
          </a:endParaRPr>
        </a:p>
      </dgm:t>
    </dgm:pt>
    <dgm:pt modelId="{BDBB481C-4E8B-4F0C-AA35-D2CD01D7CDA1}">
      <dgm:prSet phldrT="[Text]" custT="1"/>
      <dgm:spPr/>
      <dgm:t>
        <a:bodyPr/>
        <a:lstStyle/>
        <a:p>
          <a:r>
            <a:rPr lang="lv-LV" sz="2000"/>
            <a:t> ārzemnieka identifikatoru veido no personas dzimšanas datuma (diena, mēnesis un gads) un bez atdalītāja personas katra vārda (vārdu) un uzvārda iniciāļu lielajiem burtiem, atsevišķi norādot pastāvīgās uzturēšanās valsti</a:t>
          </a:r>
          <a:endParaRPr lang="lv-LV" sz="2000">
            <a:latin typeface="Aptos" panose="020B0004020202020204" pitchFamily="34" charset="0"/>
          </a:endParaRPr>
        </a:p>
      </dgm:t>
    </dgm:pt>
    <dgm:pt modelId="{E089A800-E2D6-4611-B628-85043C5BDCF4}" type="parTrans" cxnId="{13B84D99-E56F-4314-AA5B-FE368B659BA9}">
      <dgm:prSet/>
      <dgm:spPr/>
      <dgm:t>
        <a:bodyPr/>
        <a:lstStyle/>
        <a:p>
          <a:endParaRPr lang="lv-LV" sz="1600">
            <a:latin typeface="Aptos" panose="020B0004020202020204" pitchFamily="34" charset="0"/>
          </a:endParaRPr>
        </a:p>
      </dgm:t>
    </dgm:pt>
    <dgm:pt modelId="{AE26B02E-BD02-4610-8C71-CC0720C54DD0}" type="sibTrans" cxnId="{13B84D99-E56F-4314-AA5B-FE368B659BA9}">
      <dgm:prSet/>
      <dgm:spPr/>
      <dgm:t>
        <a:bodyPr/>
        <a:lstStyle/>
        <a:p>
          <a:endParaRPr lang="lv-LV" sz="1600">
            <a:latin typeface="Aptos" panose="020B0004020202020204" pitchFamily="34" charset="0"/>
          </a:endParaRPr>
        </a:p>
      </dgm:t>
    </dgm:pt>
    <dgm:pt modelId="{99D9068A-904B-4174-B8A1-965A2FCB5DF7}">
      <dgm:prSet phldrT="[Text]" custT="1"/>
      <dgm:spPr/>
      <dgm:t>
        <a:bodyPr/>
        <a:lstStyle/>
        <a:p>
          <a:r>
            <a:rPr lang="lv-LV" sz="2800">
              <a:latin typeface="Aptos" panose="020B0004020202020204" pitchFamily="34" charset="0"/>
            </a:rPr>
            <a:t>Jaundzimušā identifikators</a:t>
          </a:r>
        </a:p>
      </dgm:t>
    </dgm:pt>
    <dgm:pt modelId="{5C223E72-288B-4EBE-832E-D69BF01AF527}" type="sibTrans" cxnId="{67F35429-BEA5-4A2E-944C-6B1675BD3890}">
      <dgm:prSet/>
      <dgm:spPr/>
      <dgm:t>
        <a:bodyPr/>
        <a:lstStyle/>
        <a:p>
          <a:endParaRPr lang="lv-LV" sz="1600">
            <a:latin typeface="Aptos" panose="020B0004020202020204" pitchFamily="34" charset="0"/>
          </a:endParaRPr>
        </a:p>
      </dgm:t>
    </dgm:pt>
    <dgm:pt modelId="{D02E4830-47E9-4169-A045-3DF55B7D7D43}" type="parTrans" cxnId="{67F35429-BEA5-4A2E-944C-6B1675BD3890}">
      <dgm:prSet/>
      <dgm:spPr/>
      <dgm:t>
        <a:bodyPr/>
        <a:lstStyle/>
        <a:p>
          <a:endParaRPr lang="lv-LV" sz="1600">
            <a:latin typeface="Aptos" panose="020B0004020202020204" pitchFamily="34" charset="0"/>
          </a:endParaRPr>
        </a:p>
      </dgm:t>
    </dgm:pt>
    <dgm:pt modelId="{F51943FD-F3FC-4C69-9F10-EC5635946ED8}">
      <dgm:prSet phldrT="[Text]" custT="1"/>
      <dgm:spPr/>
      <dgm:t>
        <a:bodyPr/>
        <a:lstStyle/>
        <a:p>
          <a:r>
            <a:rPr lang="lv-LV" sz="2000"/>
            <a:t>DDMMGGGGVVU</a:t>
          </a:r>
          <a:endParaRPr lang="lv-LV" sz="2000">
            <a:latin typeface="Aptos" panose="020B0004020202020204" pitchFamily="34" charset="0"/>
          </a:endParaRPr>
        </a:p>
      </dgm:t>
    </dgm:pt>
    <dgm:pt modelId="{0D096786-F0F9-433E-A347-501377F4BA7C}" type="parTrans" cxnId="{7A9533A5-A916-4043-9D46-521E3F52EEC4}">
      <dgm:prSet/>
      <dgm:spPr/>
      <dgm:t>
        <a:bodyPr/>
        <a:lstStyle/>
        <a:p>
          <a:endParaRPr lang="lv-LV" sz="1600"/>
        </a:p>
      </dgm:t>
    </dgm:pt>
    <dgm:pt modelId="{FC2E28B0-46E9-4892-86FA-B1EA8CBF5D11}" type="sibTrans" cxnId="{7A9533A5-A916-4043-9D46-521E3F52EEC4}">
      <dgm:prSet/>
      <dgm:spPr/>
      <dgm:t>
        <a:bodyPr/>
        <a:lstStyle/>
        <a:p>
          <a:endParaRPr lang="lv-LV" sz="1600"/>
        </a:p>
      </dgm:t>
    </dgm:pt>
    <dgm:pt modelId="{B3C126EC-E60F-4277-91F2-097BAD29D6F6}">
      <dgm:prSet phldrT="[Text]" custT="1"/>
      <dgm:spPr/>
      <dgm:t>
        <a:bodyPr/>
        <a:lstStyle/>
        <a:p>
          <a:r>
            <a:rPr lang="lv-LV" sz="2000"/>
            <a:t>pk/GGGGMMDDhhMM ārzemnieces bērnam</a:t>
          </a:r>
          <a:r>
            <a:rPr lang="lv-LV" sz="2000" b="0" i="0">
              <a:latin typeface="Aptos" panose="020B0004020202020204" pitchFamily="34" charset="0"/>
            </a:rPr>
            <a:t> </a:t>
          </a:r>
          <a:r>
            <a:rPr lang="lv-LV" sz="2000"/>
            <a:t>DDMMGG00000/GGGGMMDDHHMM</a:t>
          </a:r>
          <a:endParaRPr lang="lv-LV" sz="2000">
            <a:latin typeface="Aptos" panose="020B0004020202020204" pitchFamily="34" charset="0"/>
          </a:endParaRPr>
        </a:p>
      </dgm:t>
    </dgm:pt>
    <dgm:pt modelId="{3393B4AB-C3A7-43BD-A93A-83CBC3E8F42C}" type="parTrans" cxnId="{15DBB962-B775-40FC-8529-0C308F3B9CF4}">
      <dgm:prSet/>
      <dgm:spPr/>
      <dgm:t>
        <a:bodyPr/>
        <a:lstStyle/>
        <a:p>
          <a:endParaRPr lang="lv-LV" sz="1600"/>
        </a:p>
      </dgm:t>
    </dgm:pt>
    <dgm:pt modelId="{3A540F93-143B-4DD8-BA35-1E05ECFBC7BE}" type="sibTrans" cxnId="{15DBB962-B775-40FC-8529-0C308F3B9CF4}">
      <dgm:prSet/>
      <dgm:spPr/>
      <dgm:t>
        <a:bodyPr/>
        <a:lstStyle/>
        <a:p>
          <a:endParaRPr lang="lv-LV" sz="1600"/>
        </a:p>
      </dgm:t>
    </dgm:pt>
    <dgm:pt modelId="{52F7656E-E105-4913-B702-7357B48BB830}" type="pres">
      <dgm:prSet presAssocID="{EE4807CF-4E60-4259-97CD-DC38CC711597}" presName="linear" presStyleCnt="0">
        <dgm:presLayoutVars>
          <dgm:animLvl val="lvl"/>
          <dgm:resizeHandles val="exact"/>
        </dgm:presLayoutVars>
      </dgm:prSet>
      <dgm:spPr/>
    </dgm:pt>
    <dgm:pt modelId="{B170EB1D-8240-4E18-951E-F902FA0E84AB}" type="pres">
      <dgm:prSet presAssocID="{99D9068A-904B-4174-B8A1-965A2FCB5DF7}" presName="parentText" presStyleLbl="node1" presStyleIdx="0" presStyleCnt="2">
        <dgm:presLayoutVars>
          <dgm:chMax val="0"/>
          <dgm:bulletEnabled val="1"/>
        </dgm:presLayoutVars>
      </dgm:prSet>
      <dgm:spPr/>
    </dgm:pt>
    <dgm:pt modelId="{B0415429-EA1F-45C1-B3E6-4CB98F4AE7DC}" type="pres">
      <dgm:prSet presAssocID="{99D9068A-904B-4174-B8A1-965A2FCB5DF7}" presName="childText" presStyleLbl="revTx" presStyleIdx="0" presStyleCnt="2">
        <dgm:presLayoutVars>
          <dgm:bulletEnabled val="1"/>
        </dgm:presLayoutVars>
      </dgm:prSet>
      <dgm:spPr/>
    </dgm:pt>
    <dgm:pt modelId="{061A5308-BEC8-4BFD-806C-9E030B9AD0AB}" type="pres">
      <dgm:prSet presAssocID="{E1166D3E-B40B-42FE-8133-C0110E202ECF}" presName="parentText" presStyleLbl="node1" presStyleIdx="1" presStyleCnt="2">
        <dgm:presLayoutVars>
          <dgm:chMax val="0"/>
          <dgm:bulletEnabled val="1"/>
        </dgm:presLayoutVars>
      </dgm:prSet>
      <dgm:spPr/>
    </dgm:pt>
    <dgm:pt modelId="{B9A98BCD-2407-4357-8BE5-74D5BD0C87D8}" type="pres">
      <dgm:prSet presAssocID="{E1166D3E-B40B-42FE-8133-C0110E202ECF}" presName="childText" presStyleLbl="revTx" presStyleIdx="1" presStyleCnt="2">
        <dgm:presLayoutVars>
          <dgm:bulletEnabled val="1"/>
        </dgm:presLayoutVars>
      </dgm:prSet>
      <dgm:spPr/>
    </dgm:pt>
  </dgm:ptLst>
  <dgm:cxnLst>
    <dgm:cxn modelId="{F4191B10-3DEC-4CC1-AAEC-0423189452F0}" type="presOf" srcId="{E1166D3E-B40B-42FE-8133-C0110E202ECF}" destId="{061A5308-BEC8-4BFD-806C-9E030B9AD0AB}" srcOrd="0" destOrd="0" presId="urn:microsoft.com/office/officeart/2005/8/layout/vList2"/>
    <dgm:cxn modelId="{04EBD314-881F-4AEC-936E-A4B3B222E0AE}" srcId="{99D9068A-904B-4174-B8A1-965A2FCB5DF7}" destId="{82BED30B-E359-4A10-B5AA-B466B144293B}" srcOrd="0" destOrd="0" parTransId="{88BA01FE-6901-49DB-850E-3EDD8F9128CD}" sibTransId="{BF9EBED3-1904-49C1-AF06-8F36A02E64C0}"/>
    <dgm:cxn modelId="{0021CA17-20F1-4D75-89C0-AA84F79BFFBB}" type="presOf" srcId="{B3C126EC-E60F-4277-91F2-097BAD29D6F6}" destId="{B0415429-EA1F-45C1-B3E6-4CB98F4AE7DC}" srcOrd="0" destOrd="1" presId="urn:microsoft.com/office/officeart/2005/8/layout/vList2"/>
    <dgm:cxn modelId="{B114F823-0952-4E8C-8A63-DF3DABB8DBE8}" type="presOf" srcId="{82BED30B-E359-4A10-B5AA-B466B144293B}" destId="{B0415429-EA1F-45C1-B3E6-4CB98F4AE7DC}" srcOrd="0" destOrd="0" presId="urn:microsoft.com/office/officeart/2005/8/layout/vList2"/>
    <dgm:cxn modelId="{67F35429-BEA5-4A2E-944C-6B1675BD3890}" srcId="{EE4807CF-4E60-4259-97CD-DC38CC711597}" destId="{99D9068A-904B-4174-B8A1-965A2FCB5DF7}" srcOrd="0" destOrd="0" parTransId="{D02E4830-47E9-4169-A045-3DF55B7D7D43}" sibTransId="{5C223E72-288B-4EBE-832E-D69BF01AF527}"/>
    <dgm:cxn modelId="{FF96782A-F180-4D52-8899-B22C42816F93}" type="presOf" srcId="{F51943FD-F3FC-4C69-9F10-EC5635946ED8}" destId="{B9A98BCD-2407-4357-8BE5-74D5BD0C87D8}" srcOrd="0" destOrd="1" presId="urn:microsoft.com/office/officeart/2005/8/layout/vList2"/>
    <dgm:cxn modelId="{6BC2462F-0C91-42B2-8FE2-4F45BB3B9DD1}" type="presOf" srcId="{EE4807CF-4E60-4259-97CD-DC38CC711597}" destId="{52F7656E-E105-4913-B702-7357B48BB830}" srcOrd="0" destOrd="0" presId="urn:microsoft.com/office/officeart/2005/8/layout/vList2"/>
    <dgm:cxn modelId="{B3E0CB5B-EB22-4E7D-961F-6247201E3D18}" type="presOf" srcId="{BDBB481C-4E8B-4F0C-AA35-D2CD01D7CDA1}" destId="{B9A98BCD-2407-4357-8BE5-74D5BD0C87D8}" srcOrd="0" destOrd="0" presId="urn:microsoft.com/office/officeart/2005/8/layout/vList2"/>
    <dgm:cxn modelId="{15DBB962-B775-40FC-8529-0C308F3B9CF4}" srcId="{99D9068A-904B-4174-B8A1-965A2FCB5DF7}" destId="{B3C126EC-E60F-4277-91F2-097BAD29D6F6}" srcOrd="1" destOrd="0" parTransId="{3393B4AB-C3A7-43BD-A93A-83CBC3E8F42C}" sibTransId="{3A540F93-143B-4DD8-BA35-1E05ECFBC7BE}"/>
    <dgm:cxn modelId="{10BCC294-4B1E-437A-9BA8-AC6CF5EBA583}" srcId="{EE4807CF-4E60-4259-97CD-DC38CC711597}" destId="{E1166D3E-B40B-42FE-8133-C0110E202ECF}" srcOrd="1" destOrd="0" parTransId="{FF922EB5-1215-4F26-BD1F-39635A4545B6}" sibTransId="{2A173BB8-7113-4A7A-9E99-F0B711B91A48}"/>
    <dgm:cxn modelId="{13B84D99-E56F-4314-AA5B-FE368B659BA9}" srcId="{E1166D3E-B40B-42FE-8133-C0110E202ECF}" destId="{BDBB481C-4E8B-4F0C-AA35-D2CD01D7CDA1}" srcOrd="0" destOrd="0" parTransId="{E089A800-E2D6-4611-B628-85043C5BDCF4}" sibTransId="{AE26B02E-BD02-4610-8C71-CC0720C54DD0}"/>
    <dgm:cxn modelId="{7A9533A5-A916-4043-9D46-521E3F52EEC4}" srcId="{E1166D3E-B40B-42FE-8133-C0110E202ECF}" destId="{F51943FD-F3FC-4C69-9F10-EC5635946ED8}" srcOrd="1" destOrd="0" parTransId="{0D096786-F0F9-433E-A347-501377F4BA7C}" sibTransId="{FC2E28B0-46E9-4892-86FA-B1EA8CBF5D11}"/>
    <dgm:cxn modelId="{AFA7F5BC-C978-4F8C-BEA8-8E1AD3059CBB}" type="presOf" srcId="{99D9068A-904B-4174-B8A1-965A2FCB5DF7}" destId="{B170EB1D-8240-4E18-951E-F902FA0E84AB}" srcOrd="0" destOrd="0" presId="urn:microsoft.com/office/officeart/2005/8/layout/vList2"/>
    <dgm:cxn modelId="{250C9F63-BC39-4252-B116-8178C19B061B}" type="presParOf" srcId="{52F7656E-E105-4913-B702-7357B48BB830}" destId="{B170EB1D-8240-4E18-951E-F902FA0E84AB}" srcOrd="0" destOrd="0" presId="urn:microsoft.com/office/officeart/2005/8/layout/vList2"/>
    <dgm:cxn modelId="{25DBA6C8-3478-48E8-AF5A-D6D83158DD6E}" type="presParOf" srcId="{52F7656E-E105-4913-B702-7357B48BB830}" destId="{B0415429-EA1F-45C1-B3E6-4CB98F4AE7DC}" srcOrd="1" destOrd="0" presId="urn:microsoft.com/office/officeart/2005/8/layout/vList2"/>
    <dgm:cxn modelId="{A301EFE4-08C0-401D-8105-13F9A0979E36}" type="presParOf" srcId="{52F7656E-E105-4913-B702-7357B48BB830}" destId="{061A5308-BEC8-4BFD-806C-9E030B9AD0AB}" srcOrd="2" destOrd="0" presId="urn:microsoft.com/office/officeart/2005/8/layout/vList2"/>
    <dgm:cxn modelId="{FCFC5058-AF04-457E-99A0-E754225FF937}" type="presParOf" srcId="{52F7656E-E105-4913-B702-7357B48BB830}" destId="{B9A98BCD-2407-4357-8BE5-74D5BD0C87D8}"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3A95771-5CDB-45AD-9416-D3B16ECF08A5}" type="doc">
      <dgm:prSet loTypeId="urn:microsoft.com/office/officeart/2005/8/layout/hProcess11" loCatId="process" qsTypeId="urn:microsoft.com/office/officeart/2005/8/quickstyle/simple1" qsCatId="simple" csTypeId="urn:microsoft.com/office/officeart/2005/8/colors/colorful2" csCatId="colorful" phldr="1"/>
      <dgm:spPr/>
      <dgm:t>
        <a:bodyPr/>
        <a:lstStyle/>
        <a:p>
          <a:endParaRPr lang="lv-LV"/>
        </a:p>
      </dgm:t>
    </dgm:pt>
    <dgm:pt modelId="{0D9F3285-4645-4A7A-8C0F-6BABCDEDC7D2}">
      <dgm:prSet phldrT="[Text]"/>
      <dgm:spPr/>
      <dgm:t>
        <a:bodyPr/>
        <a:lstStyle/>
        <a:p>
          <a:r>
            <a:rPr lang="lv-LV" b="0">
              <a:latin typeface="Aptos" panose="020B0004020202020204" pitchFamily="34" charset="0"/>
            </a:rPr>
            <a:t>Pieteicies integrācijai, slēdz testēšanas un Operatora līgumu</a:t>
          </a:r>
        </a:p>
      </dgm:t>
    </dgm:pt>
    <dgm:pt modelId="{C1AD2D30-4AA9-4397-8A59-D52D66DC23E3}" type="parTrans" cxnId="{A2839A24-E262-4A91-A16E-DF3DE7983A36}">
      <dgm:prSet/>
      <dgm:spPr/>
      <dgm:t>
        <a:bodyPr/>
        <a:lstStyle/>
        <a:p>
          <a:endParaRPr lang="lv-LV"/>
        </a:p>
      </dgm:t>
    </dgm:pt>
    <dgm:pt modelId="{4F598E22-0E02-41D9-99FF-E10DBD8E6927}" type="sibTrans" cxnId="{A2839A24-E262-4A91-A16E-DF3DE7983A36}">
      <dgm:prSet/>
      <dgm:spPr/>
      <dgm:t>
        <a:bodyPr/>
        <a:lstStyle/>
        <a:p>
          <a:endParaRPr lang="lv-LV"/>
        </a:p>
      </dgm:t>
    </dgm:pt>
    <dgm:pt modelId="{546374E4-AEE2-4207-BE35-E3F347B989DD}">
      <dgm:prSet phldrT="[Text]"/>
      <dgm:spPr/>
      <dgm:t>
        <a:bodyPr/>
        <a:lstStyle/>
        <a:p>
          <a:pPr rtl="0"/>
          <a:r>
            <a:rPr lang="lv-LV">
              <a:latin typeface="Aptos" panose="020B0004020202020204" pitchFamily="34" charset="0"/>
            </a:rPr>
            <a:t>Operators veic testēšanu </a:t>
          </a:r>
          <a:r>
            <a:rPr lang="lv-LV" noProof="0">
              <a:latin typeface="Aptos" panose="020B0004020202020204" pitchFamily="34" charset="0"/>
            </a:rPr>
            <a:t>izraksta-</a:t>
          </a:r>
          <a:r>
            <a:rPr lang="lv-LV" noProof="0" err="1">
              <a:latin typeface="Aptos" panose="020B0004020202020204" pitchFamily="34" charset="0"/>
            </a:rPr>
            <a:t>epikrīzes</a:t>
          </a:r>
          <a:r>
            <a:rPr lang="lv-LV">
              <a:latin typeface="Aptos" panose="020B0004020202020204" pitchFamily="34" charset="0"/>
            </a:rPr>
            <a:t> nodošanai</a:t>
          </a:r>
        </a:p>
      </dgm:t>
    </dgm:pt>
    <dgm:pt modelId="{D9C5472E-DD61-4110-9CEA-57144BF69C69}" type="parTrans" cxnId="{7B126ECA-3D74-4AD1-8499-C61752279000}">
      <dgm:prSet/>
      <dgm:spPr/>
      <dgm:t>
        <a:bodyPr/>
        <a:lstStyle/>
        <a:p>
          <a:endParaRPr lang="lv-LV"/>
        </a:p>
      </dgm:t>
    </dgm:pt>
    <dgm:pt modelId="{CDAF37DA-EBE9-478E-BAFB-914B124C8E9C}" type="sibTrans" cxnId="{7B126ECA-3D74-4AD1-8499-C61752279000}">
      <dgm:prSet/>
      <dgm:spPr/>
      <dgm:t>
        <a:bodyPr/>
        <a:lstStyle/>
        <a:p>
          <a:endParaRPr lang="lv-LV"/>
        </a:p>
      </dgm:t>
    </dgm:pt>
    <dgm:pt modelId="{0BA33C48-9291-480D-86A4-B7CF3F20D7CF}">
      <dgm:prSet phldr="0"/>
      <dgm:spPr/>
      <dgm:t>
        <a:bodyPr/>
        <a:lstStyle/>
        <a:p>
          <a:pPr rtl="0"/>
          <a:r>
            <a:rPr lang="lv-LV">
              <a:solidFill>
                <a:srgbClr val="000000"/>
              </a:solidFill>
              <a:latin typeface="Aptos" panose="020B0004020202020204" pitchFamily="34" charset="0"/>
              <a:ea typeface="Calibri"/>
              <a:cs typeface="Calibri"/>
            </a:rPr>
            <a:t>Izrakstu-</a:t>
          </a:r>
          <a:r>
            <a:rPr lang="lv-LV" err="1">
              <a:solidFill>
                <a:srgbClr val="000000"/>
              </a:solidFill>
              <a:latin typeface="Aptos" panose="020B0004020202020204" pitchFamily="34" charset="0"/>
              <a:ea typeface="Calibri"/>
              <a:cs typeface="Calibri"/>
            </a:rPr>
            <a:t>epikrīžu</a:t>
          </a:r>
          <a:r>
            <a:rPr lang="lv-LV">
              <a:solidFill>
                <a:srgbClr val="000000"/>
              </a:solidFill>
              <a:latin typeface="Aptos" panose="020B0004020202020204" pitchFamily="34" charset="0"/>
              <a:ea typeface="Calibri"/>
              <a:cs typeface="Calibri"/>
            </a:rPr>
            <a:t> </a:t>
          </a:r>
          <a:r>
            <a:rPr lang="lv-LV">
              <a:latin typeface="Aptos" panose="020B0004020202020204" pitchFamily="34" charset="0"/>
              <a:ea typeface="Calibri"/>
              <a:cs typeface="Calibri"/>
            </a:rPr>
            <a:t>iesūtīšana PRODUKCIJĀ</a:t>
          </a:r>
          <a:endParaRPr lang="lv-LV">
            <a:latin typeface="Aptos" panose="020B0004020202020204" pitchFamily="34" charset="0"/>
          </a:endParaRPr>
        </a:p>
      </dgm:t>
    </dgm:pt>
    <dgm:pt modelId="{854D36FF-0702-4E1F-9948-9B352FED08EA}" type="parTrans" cxnId="{FB0BBE25-4446-45FB-BC18-30CDBC84115D}">
      <dgm:prSet/>
      <dgm:spPr/>
      <dgm:t>
        <a:bodyPr/>
        <a:lstStyle/>
        <a:p>
          <a:endParaRPr lang="lv-LV"/>
        </a:p>
      </dgm:t>
    </dgm:pt>
    <dgm:pt modelId="{585379E7-6D0C-4937-A6F2-02F1C4515F61}" type="sibTrans" cxnId="{FB0BBE25-4446-45FB-BC18-30CDBC84115D}">
      <dgm:prSet/>
      <dgm:spPr/>
      <dgm:t>
        <a:bodyPr/>
        <a:lstStyle/>
        <a:p>
          <a:endParaRPr lang="lv-LV"/>
        </a:p>
      </dgm:t>
    </dgm:pt>
    <dgm:pt modelId="{6CDC5056-6839-4B31-BFBD-F572FD52605A}">
      <dgm:prSet phldr="0"/>
      <dgm:spPr/>
      <dgm:t>
        <a:bodyPr/>
        <a:lstStyle/>
        <a:p>
          <a:pPr rtl="0"/>
          <a:r>
            <a:rPr lang="lv-LV">
              <a:solidFill>
                <a:srgbClr val="000000"/>
              </a:solidFill>
              <a:latin typeface="Aptos" panose="020B0004020202020204" pitchFamily="34" charset="0"/>
              <a:ea typeface="Calibri"/>
              <a:cs typeface="Calibri"/>
            </a:rPr>
            <a:t>Operators pabeidzis akcepttestus, NVD izsniedz apliecinājumu</a:t>
          </a:r>
          <a:endParaRPr lang="lv-LV">
            <a:solidFill>
              <a:srgbClr val="000000"/>
            </a:solidFill>
            <a:latin typeface="Aptos" panose="020B0004020202020204" pitchFamily="34" charset="0"/>
            <a:ea typeface="Calibri Light"/>
            <a:cs typeface="Calibri Light"/>
          </a:endParaRPr>
        </a:p>
      </dgm:t>
    </dgm:pt>
    <dgm:pt modelId="{4E7E2437-4BD0-410B-9F22-13D76745055A}" type="parTrans" cxnId="{258B8410-ED60-4211-82A0-A9761CD32511}">
      <dgm:prSet/>
      <dgm:spPr/>
      <dgm:t>
        <a:bodyPr/>
        <a:lstStyle/>
        <a:p>
          <a:endParaRPr lang="lv-LV"/>
        </a:p>
      </dgm:t>
    </dgm:pt>
    <dgm:pt modelId="{AB55CEFE-E860-4A92-8D12-71BAC942B225}" type="sibTrans" cxnId="{258B8410-ED60-4211-82A0-A9761CD32511}">
      <dgm:prSet/>
      <dgm:spPr/>
      <dgm:t>
        <a:bodyPr/>
        <a:lstStyle/>
        <a:p>
          <a:endParaRPr lang="lv-LV"/>
        </a:p>
      </dgm:t>
    </dgm:pt>
    <dgm:pt modelId="{E03A3A43-9827-464A-B3AA-194202C36F11}" type="pres">
      <dgm:prSet presAssocID="{F3A95771-5CDB-45AD-9416-D3B16ECF08A5}" presName="Name0" presStyleCnt="0">
        <dgm:presLayoutVars>
          <dgm:dir/>
          <dgm:resizeHandles val="exact"/>
        </dgm:presLayoutVars>
      </dgm:prSet>
      <dgm:spPr/>
    </dgm:pt>
    <dgm:pt modelId="{0B05ED98-752C-4FD6-AEC1-461DB7A16140}" type="pres">
      <dgm:prSet presAssocID="{F3A95771-5CDB-45AD-9416-D3B16ECF08A5}" presName="arrow" presStyleLbl="bgShp" presStyleIdx="0" presStyleCnt="1" custScaleY="77298" custLinFactNeighborX="-134"/>
      <dgm:spPr/>
    </dgm:pt>
    <dgm:pt modelId="{F23B5470-9C0D-486E-8CED-B986107E88AF}" type="pres">
      <dgm:prSet presAssocID="{F3A95771-5CDB-45AD-9416-D3B16ECF08A5}" presName="points" presStyleCnt="0"/>
      <dgm:spPr/>
    </dgm:pt>
    <dgm:pt modelId="{EEC7B2EA-0B7A-410C-8973-F227E98CC043}" type="pres">
      <dgm:prSet presAssocID="{0D9F3285-4645-4A7A-8C0F-6BABCDEDC7D2}" presName="compositeA" presStyleCnt="0"/>
      <dgm:spPr/>
    </dgm:pt>
    <dgm:pt modelId="{3DC51798-0297-459D-B5CC-50F97F62077D}" type="pres">
      <dgm:prSet presAssocID="{0D9F3285-4645-4A7A-8C0F-6BABCDEDC7D2}" presName="textA" presStyleLbl="revTx" presStyleIdx="0" presStyleCnt="4" custLinFactNeighborY="10445">
        <dgm:presLayoutVars>
          <dgm:bulletEnabled val="1"/>
        </dgm:presLayoutVars>
      </dgm:prSet>
      <dgm:spPr/>
    </dgm:pt>
    <dgm:pt modelId="{B063BC9A-9F9C-4D37-B750-42D0379FBA70}" type="pres">
      <dgm:prSet presAssocID="{0D9F3285-4645-4A7A-8C0F-6BABCDEDC7D2}" presName="circleA" presStyleLbl="node1" presStyleIdx="0" presStyleCnt="4" custScaleY="88145"/>
      <dgm:spPr/>
    </dgm:pt>
    <dgm:pt modelId="{D9980F7A-75A1-42BC-B47F-111BFD414D42}" type="pres">
      <dgm:prSet presAssocID="{0D9F3285-4645-4A7A-8C0F-6BABCDEDC7D2}" presName="spaceA" presStyleCnt="0"/>
      <dgm:spPr/>
    </dgm:pt>
    <dgm:pt modelId="{55422167-647A-40B8-9BD8-12EA554EF66E}" type="pres">
      <dgm:prSet presAssocID="{4F598E22-0E02-41D9-99FF-E10DBD8E6927}" presName="space" presStyleCnt="0"/>
      <dgm:spPr/>
    </dgm:pt>
    <dgm:pt modelId="{D858C285-9902-479F-81A8-AD71DEE45605}" type="pres">
      <dgm:prSet presAssocID="{546374E4-AEE2-4207-BE35-E3F347B989DD}" presName="compositeB" presStyleCnt="0"/>
      <dgm:spPr/>
    </dgm:pt>
    <dgm:pt modelId="{73F9895D-ACE4-41FC-96BD-805D1023205F}" type="pres">
      <dgm:prSet presAssocID="{546374E4-AEE2-4207-BE35-E3F347B989DD}" presName="textB" presStyleLbl="revTx" presStyleIdx="1" presStyleCnt="4" custLinFactY="-43502" custLinFactNeighborX="-4867" custLinFactNeighborY="-100000">
        <dgm:presLayoutVars>
          <dgm:bulletEnabled val="1"/>
        </dgm:presLayoutVars>
      </dgm:prSet>
      <dgm:spPr/>
    </dgm:pt>
    <dgm:pt modelId="{74602312-8A8B-4787-9285-03EE670B6995}" type="pres">
      <dgm:prSet presAssocID="{546374E4-AEE2-4207-BE35-E3F347B989DD}" presName="circleB" presStyleLbl="node1" presStyleIdx="1" presStyleCnt="4"/>
      <dgm:spPr/>
    </dgm:pt>
    <dgm:pt modelId="{DF629C04-1634-4017-9EED-67C5C81B6074}" type="pres">
      <dgm:prSet presAssocID="{546374E4-AEE2-4207-BE35-E3F347B989DD}" presName="spaceB" presStyleCnt="0"/>
      <dgm:spPr/>
    </dgm:pt>
    <dgm:pt modelId="{4D892CD0-62CF-4F6D-B2B4-F830C2AB8CEE}" type="pres">
      <dgm:prSet presAssocID="{CDAF37DA-EBE9-478E-BAFB-914B124C8E9C}" presName="space" presStyleCnt="0"/>
      <dgm:spPr/>
    </dgm:pt>
    <dgm:pt modelId="{1F072D33-8DA2-48AF-8228-E6BA7488271A}" type="pres">
      <dgm:prSet presAssocID="{6CDC5056-6839-4B31-BFBD-F572FD52605A}" presName="compositeA" presStyleCnt="0"/>
      <dgm:spPr/>
    </dgm:pt>
    <dgm:pt modelId="{8650243B-E3CA-4DC6-8BB6-6024BF2DA24C}" type="pres">
      <dgm:prSet presAssocID="{6CDC5056-6839-4B31-BFBD-F572FD52605A}" presName="textA" presStyleLbl="revTx" presStyleIdx="2" presStyleCnt="4">
        <dgm:presLayoutVars>
          <dgm:bulletEnabled val="1"/>
        </dgm:presLayoutVars>
      </dgm:prSet>
      <dgm:spPr/>
    </dgm:pt>
    <dgm:pt modelId="{80D8B95E-0900-443A-A28A-49DC62BBA8F9}" type="pres">
      <dgm:prSet presAssocID="{6CDC5056-6839-4B31-BFBD-F572FD52605A}" presName="circleA" presStyleLbl="node1" presStyleIdx="2" presStyleCnt="4"/>
      <dgm:spPr/>
    </dgm:pt>
    <dgm:pt modelId="{7961937A-35A2-4EA7-B7B8-9E8F5254D587}" type="pres">
      <dgm:prSet presAssocID="{6CDC5056-6839-4B31-BFBD-F572FD52605A}" presName="spaceA" presStyleCnt="0"/>
      <dgm:spPr/>
    </dgm:pt>
    <dgm:pt modelId="{1FE87FF8-376A-4515-B903-92CE68EA7750}" type="pres">
      <dgm:prSet presAssocID="{AB55CEFE-E860-4A92-8D12-71BAC942B225}" presName="space" presStyleCnt="0"/>
      <dgm:spPr/>
    </dgm:pt>
    <dgm:pt modelId="{122BAA05-298E-4A08-ACF2-20F5F770BEEC}" type="pres">
      <dgm:prSet presAssocID="{0BA33C48-9291-480D-86A4-B7CF3F20D7CF}" presName="compositeB" presStyleCnt="0"/>
      <dgm:spPr/>
    </dgm:pt>
    <dgm:pt modelId="{CBAEFE37-3321-4C92-8D15-F0C8762920DA}" type="pres">
      <dgm:prSet presAssocID="{0BA33C48-9291-480D-86A4-B7CF3F20D7CF}" presName="textB" presStyleLbl="revTx" presStyleIdx="3" presStyleCnt="4" custLinFactY="-46874" custLinFactNeighborX="5641" custLinFactNeighborY="-100000">
        <dgm:presLayoutVars>
          <dgm:bulletEnabled val="1"/>
        </dgm:presLayoutVars>
      </dgm:prSet>
      <dgm:spPr/>
    </dgm:pt>
    <dgm:pt modelId="{0C588071-8397-4B74-BBD0-673271AB7A2F}" type="pres">
      <dgm:prSet presAssocID="{0BA33C48-9291-480D-86A4-B7CF3F20D7CF}" presName="circleB" presStyleLbl="node1" presStyleIdx="3" presStyleCnt="4"/>
      <dgm:spPr/>
    </dgm:pt>
    <dgm:pt modelId="{4145DAC9-6C9F-4B64-8B51-1DECEDEE8C3A}" type="pres">
      <dgm:prSet presAssocID="{0BA33C48-9291-480D-86A4-B7CF3F20D7CF}" presName="spaceB" presStyleCnt="0"/>
      <dgm:spPr/>
    </dgm:pt>
  </dgm:ptLst>
  <dgm:cxnLst>
    <dgm:cxn modelId="{258B8410-ED60-4211-82A0-A9761CD32511}" srcId="{F3A95771-5CDB-45AD-9416-D3B16ECF08A5}" destId="{6CDC5056-6839-4B31-BFBD-F572FD52605A}" srcOrd="2" destOrd="0" parTransId="{4E7E2437-4BD0-410B-9F22-13D76745055A}" sibTransId="{AB55CEFE-E860-4A92-8D12-71BAC942B225}"/>
    <dgm:cxn modelId="{42CC1722-45C4-4A01-A6AA-CC3D1CC9334C}" type="presOf" srcId="{0BA33C48-9291-480D-86A4-B7CF3F20D7CF}" destId="{CBAEFE37-3321-4C92-8D15-F0C8762920DA}" srcOrd="0" destOrd="0" presId="urn:microsoft.com/office/officeart/2005/8/layout/hProcess11"/>
    <dgm:cxn modelId="{A2839A24-E262-4A91-A16E-DF3DE7983A36}" srcId="{F3A95771-5CDB-45AD-9416-D3B16ECF08A5}" destId="{0D9F3285-4645-4A7A-8C0F-6BABCDEDC7D2}" srcOrd="0" destOrd="0" parTransId="{C1AD2D30-4AA9-4397-8A59-D52D66DC23E3}" sibTransId="{4F598E22-0E02-41D9-99FF-E10DBD8E6927}"/>
    <dgm:cxn modelId="{8FADEF24-553F-4AAE-91EC-DADAB14F97A0}" type="presOf" srcId="{0D9F3285-4645-4A7A-8C0F-6BABCDEDC7D2}" destId="{3DC51798-0297-459D-B5CC-50F97F62077D}" srcOrd="0" destOrd="0" presId="urn:microsoft.com/office/officeart/2005/8/layout/hProcess11"/>
    <dgm:cxn modelId="{FB0BBE25-4446-45FB-BC18-30CDBC84115D}" srcId="{F3A95771-5CDB-45AD-9416-D3B16ECF08A5}" destId="{0BA33C48-9291-480D-86A4-B7CF3F20D7CF}" srcOrd="3" destOrd="0" parTransId="{854D36FF-0702-4E1F-9948-9B352FED08EA}" sibTransId="{585379E7-6D0C-4937-A6F2-02F1C4515F61}"/>
    <dgm:cxn modelId="{CC879A2E-BD01-41FC-88AE-252EB1E62338}" type="presOf" srcId="{F3A95771-5CDB-45AD-9416-D3B16ECF08A5}" destId="{E03A3A43-9827-464A-B3AA-194202C36F11}" srcOrd="0" destOrd="0" presId="urn:microsoft.com/office/officeart/2005/8/layout/hProcess11"/>
    <dgm:cxn modelId="{38E9B880-F5EA-49DB-BCF8-75C204DD571E}" type="presOf" srcId="{546374E4-AEE2-4207-BE35-E3F347B989DD}" destId="{73F9895D-ACE4-41FC-96BD-805D1023205F}" srcOrd="0" destOrd="0" presId="urn:microsoft.com/office/officeart/2005/8/layout/hProcess11"/>
    <dgm:cxn modelId="{7B126ECA-3D74-4AD1-8499-C61752279000}" srcId="{F3A95771-5CDB-45AD-9416-D3B16ECF08A5}" destId="{546374E4-AEE2-4207-BE35-E3F347B989DD}" srcOrd="1" destOrd="0" parTransId="{D9C5472E-DD61-4110-9CEA-57144BF69C69}" sibTransId="{CDAF37DA-EBE9-478E-BAFB-914B124C8E9C}"/>
    <dgm:cxn modelId="{AA0B86F5-5A34-4C02-BB6B-4CE162C0C64F}" type="presOf" srcId="{6CDC5056-6839-4B31-BFBD-F572FD52605A}" destId="{8650243B-E3CA-4DC6-8BB6-6024BF2DA24C}" srcOrd="0" destOrd="0" presId="urn:microsoft.com/office/officeart/2005/8/layout/hProcess11"/>
    <dgm:cxn modelId="{D851415F-0E27-4F23-A7F7-5F57AD7F40FB}" type="presParOf" srcId="{E03A3A43-9827-464A-B3AA-194202C36F11}" destId="{0B05ED98-752C-4FD6-AEC1-461DB7A16140}" srcOrd="0" destOrd="0" presId="urn:microsoft.com/office/officeart/2005/8/layout/hProcess11"/>
    <dgm:cxn modelId="{DD58096B-E67C-4697-80B0-0E2C8A415CA1}" type="presParOf" srcId="{E03A3A43-9827-464A-B3AA-194202C36F11}" destId="{F23B5470-9C0D-486E-8CED-B986107E88AF}" srcOrd="1" destOrd="0" presId="urn:microsoft.com/office/officeart/2005/8/layout/hProcess11"/>
    <dgm:cxn modelId="{FD1507DE-B0F6-42D7-83DF-71FBAAD4EB0F}" type="presParOf" srcId="{F23B5470-9C0D-486E-8CED-B986107E88AF}" destId="{EEC7B2EA-0B7A-410C-8973-F227E98CC043}" srcOrd="0" destOrd="0" presId="urn:microsoft.com/office/officeart/2005/8/layout/hProcess11"/>
    <dgm:cxn modelId="{B3D2F4F1-FDBC-42DC-90D2-3FFCD9EEC789}" type="presParOf" srcId="{EEC7B2EA-0B7A-410C-8973-F227E98CC043}" destId="{3DC51798-0297-459D-B5CC-50F97F62077D}" srcOrd="0" destOrd="0" presId="urn:microsoft.com/office/officeart/2005/8/layout/hProcess11"/>
    <dgm:cxn modelId="{B6525191-D082-4809-B20E-1DFDA2F58772}" type="presParOf" srcId="{EEC7B2EA-0B7A-410C-8973-F227E98CC043}" destId="{B063BC9A-9F9C-4D37-B750-42D0379FBA70}" srcOrd="1" destOrd="0" presId="urn:microsoft.com/office/officeart/2005/8/layout/hProcess11"/>
    <dgm:cxn modelId="{6B2ED185-AEB8-48CE-8A04-2B2FE05DB3F4}" type="presParOf" srcId="{EEC7B2EA-0B7A-410C-8973-F227E98CC043}" destId="{D9980F7A-75A1-42BC-B47F-111BFD414D42}" srcOrd="2" destOrd="0" presId="urn:microsoft.com/office/officeart/2005/8/layout/hProcess11"/>
    <dgm:cxn modelId="{9BED8520-2BE9-4E65-93BE-DB98D7693B24}" type="presParOf" srcId="{F23B5470-9C0D-486E-8CED-B986107E88AF}" destId="{55422167-647A-40B8-9BD8-12EA554EF66E}" srcOrd="1" destOrd="0" presId="urn:microsoft.com/office/officeart/2005/8/layout/hProcess11"/>
    <dgm:cxn modelId="{8B062B31-F6D6-4EE6-9176-77F1C142087F}" type="presParOf" srcId="{F23B5470-9C0D-486E-8CED-B986107E88AF}" destId="{D858C285-9902-479F-81A8-AD71DEE45605}" srcOrd="2" destOrd="0" presId="urn:microsoft.com/office/officeart/2005/8/layout/hProcess11"/>
    <dgm:cxn modelId="{694EC4A9-CDE4-479F-BB8C-ED37140BEF17}" type="presParOf" srcId="{D858C285-9902-479F-81A8-AD71DEE45605}" destId="{73F9895D-ACE4-41FC-96BD-805D1023205F}" srcOrd="0" destOrd="0" presId="urn:microsoft.com/office/officeart/2005/8/layout/hProcess11"/>
    <dgm:cxn modelId="{431ED354-7288-40BA-96C0-DE7A0CA7A898}" type="presParOf" srcId="{D858C285-9902-479F-81A8-AD71DEE45605}" destId="{74602312-8A8B-4787-9285-03EE670B6995}" srcOrd="1" destOrd="0" presId="urn:microsoft.com/office/officeart/2005/8/layout/hProcess11"/>
    <dgm:cxn modelId="{1B1B59BC-620D-4F27-819D-7EE701D62906}" type="presParOf" srcId="{D858C285-9902-479F-81A8-AD71DEE45605}" destId="{DF629C04-1634-4017-9EED-67C5C81B6074}" srcOrd="2" destOrd="0" presId="urn:microsoft.com/office/officeart/2005/8/layout/hProcess11"/>
    <dgm:cxn modelId="{F52C2FEB-38EB-45A2-AC77-07930753F519}" type="presParOf" srcId="{F23B5470-9C0D-486E-8CED-B986107E88AF}" destId="{4D892CD0-62CF-4F6D-B2B4-F830C2AB8CEE}" srcOrd="3" destOrd="0" presId="urn:microsoft.com/office/officeart/2005/8/layout/hProcess11"/>
    <dgm:cxn modelId="{14CFB520-FEDB-41F2-98D4-7D9D23C58642}" type="presParOf" srcId="{F23B5470-9C0D-486E-8CED-B986107E88AF}" destId="{1F072D33-8DA2-48AF-8228-E6BA7488271A}" srcOrd="4" destOrd="0" presId="urn:microsoft.com/office/officeart/2005/8/layout/hProcess11"/>
    <dgm:cxn modelId="{A1A70FCF-163B-42A3-BDC4-099F5F305D6B}" type="presParOf" srcId="{1F072D33-8DA2-48AF-8228-E6BA7488271A}" destId="{8650243B-E3CA-4DC6-8BB6-6024BF2DA24C}" srcOrd="0" destOrd="0" presId="urn:microsoft.com/office/officeart/2005/8/layout/hProcess11"/>
    <dgm:cxn modelId="{6FFF7563-E554-4916-A665-832EB158BE10}" type="presParOf" srcId="{1F072D33-8DA2-48AF-8228-E6BA7488271A}" destId="{80D8B95E-0900-443A-A28A-49DC62BBA8F9}" srcOrd="1" destOrd="0" presId="urn:microsoft.com/office/officeart/2005/8/layout/hProcess11"/>
    <dgm:cxn modelId="{E5DF7E81-3BA1-4E77-A4C7-9BDE64D62744}" type="presParOf" srcId="{1F072D33-8DA2-48AF-8228-E6BA7488271A}" destId="{7961937A-35A2-4EA7-B7B8-9E8F5254D587}" srcOrd="2" destOrd="0" presId="urn:microsoft.com/office/officeart/2005/8/layout/hProcess11"/>
    <dgm:cxn modelId="{714DD3EB-EFAB-44A1-93A5-9FD12138AF17}" type="presParOf" srcId="{F23B5470-9C0D-486E-8CED-B986107E88AF}" destId="{1FE87FF8-376A-4515-B903-92CE68EA7750}" srcOrd="5" destOrd="0" presId="urn:microsoft.com/office/officeart/2005/8/layout/hProcess11"/>
    <dgm:cxn modelId="{74C94883-463F-4345-BF72-6932CD618AAF}" type="presParOf" srcId="{F23B5470-9C0D-486E-8CED-B986107E88AF}" destId="{122BAA05-298E-4A08-ACF2-20F5F770BEEC}" srcOrd="6" destOrd="0" presId="urn:microsoft.com/office/officeart/2005/8/layout/hProcess11"/>
    <dgm:cxn modelId="{7F0DDC92-CCF4-4831-9FBC-C9BBB0EDE2F7}" type="presParOf" srcId="{122BAA05-298E-4A08-ACF2-20F5F770BEEC}" destId="{CBAEFE37-3321-4C92-8D15-F0C8762920DA}" srcOrd="0" destOrd="0" presId="urn:microsoft.com/office/officeart/2005/8/layout/hProcess11"/>
    <dgm:cxn modelId="{C5DDCF06-D822-448B-81A0-1C2251BB4DD3}" type="presParOf" srcId="{122BAA05-298E-4A08-ACF2-20F5F770BEEC}" destId="{0C588071-8397-4B74-BBD0-673271AB7A2F}" srcOrd="1" destOrd="0" presId="urn:microsoft.com/office/officeart/2005/8/layout/hProcess11"/>
    <dgm:cxn modelId="{7D504A40-BAAF-40AA-A35C-924E661CF952}" type="presParOf" srcId="{122BAA05-298E-4A08-ACF2-20F5F770BEEC}" destId="{4145DAC9-6C9F-4B64-8B51-1DECEDEE8C3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537F90A-CC0A-4D8C-8A6D-DF61671AEFFB}"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lv-LV"/>
        </a:p>
      </dgm:t>
    </dgm:pt>
    <dgm:pt modelId="{90984A22-0D24-4131-80EF-06A6F36D268E}">
      <dgm:prSet phldrT="[Text]" custT="1"/>
      <dgm:spPr/>
      <dgm:t>
        <a:bodyPr/>
        <a:lstStyle/>
        <a:p>
          <a:pPr rtl="0">
            <a:buFont typeface="Arial" panose="020B0604020202020204" pitchFamily="34" charset="0"/>
            <a:buChar char="•"/>
          </a:pPr>
          <a:r>
            <a:rPr lang="lv-LV" sz="1800">
              <a:latin typeface="Aptos"/>
              <a:ea typeface="Verdana"/>
            </a:rPr>
            <a:t>Ir iespējams iesūtīt IS izstrādātajiem, kuriem ir veikta integrācija (piem. Meditec)</a:t>
          </a:r>
        </a:p>
      </dgm:t>
    </dgm:pt>
    <dgm:pt modelId="{5252B0F9-5A87-44E5-8F1B-BE8A481750F3}" type="parTrans" cxnId="{42A9EF66-F870-48AB-BE2F-229DA1534AB4}">
      <dgm:prSet/>
      <dgm:spPr/>
      <dgm:t>
        <a:bodyPr/>
        <a:lstStyle/>
        <a:p>
          <a:endParaRPr lang="lv-LV" sz="2400"/>
        </a:p>
      </dgm:t>
    </dgm:pt>
    <dgm:pt modelId="{DF88B7BC-2C5E-4753-8CAE-83DA685C1C59}" type="sibTrans" cxnId="{42A9EF66-F870-48AB-BE2F-229DA1534AB4}">
      <dgm:prSet/>
      <dgm:spPr/>
      <dgm:t>
        <a:bodyPr/>
        <a:lstStyle/>
        <a:p>
          <a:endParaRPr lang="lv-LV" sz="2400"/>
        </a:p>
      </dgm:t>
    </dgm:pt>
    <dgm:pt modelId="{30A361C5-772C-4DD6-A5DA-D358AC621B08}">
      <dgm:prSet phldr="0" custT="1"/>
      <dgm:spPr/>
      <dgm:t>
        <a:bodyPr/>
        <a:lstStyle/>
        <a:p>
          <a:pPr rtl="0"/>
          <a:r>
            <a:rPr lang="lv-LV" sz="1800">
              <a:latin typeface="Aptos"/>
              <a:ea typeface="Verdana"/>
            </a:rPr>
            <a:t>Labojumi testa vidē piegādāti, produkcijas vidē līdz februāra 2. </a:t>
          </a:r>
          <a:r>
            <a:rPr lang="lv-LV" sz="1800" err="1">
              <a:latin typeface="Aptos"/>
              <a:ea typeface="Verdana"/>
            </a:rPr>
            <a:t>ned</a:t>
          </a:r>
          <a:r>
            <a:rPr lang="lv-LV" sz="1800">
              <a:latin typeface="Aptos"/>
              <a:ea typeface="Verdana"/>
            </a:rPr>
            <a:t>. </a:t>
          </a:r>
        </a:p>
      </dgm:t>
    </dgm:pt>
    <dgm:pt modelId="{13402212-6848-4329-9813-76BFBB2A9A33}" type="parTrans" cxnId="{21E323B7-619C-4057-AA72-E89F36299032}">
      <dgm:prSet/>
      <dgm:spPr/>
      <dgm:t>
        <a:bodyPr/>
        <a:lstStyle/>
        <a:p>
          <a:endParaRPr lang="lv-LV"/>
        </a:p>
      </dgm:t>
    </dgm:pt>
    <dgm:pt modelId="{26CF18F9-505A-4B2D-923C-40BA48DF9580}" type="sibTrans" cxnId="{21E323B7-619C-4057-AA72-E89F36299032}">
      <dgm:prSet/>
      <dgm:spPr/>
      <dgm:t>
        <a:bodyPr/>
        <a:lstStyle/>
        <a:p>
          <a:endParaRPr lang="lv-LV"/>
        </a:p>
      </dgm:t>
    </dgm:pt>
    <dgm:pt modelId="{C87D6137-77E5-4924-9F6F-AFC757686FE0}">
      <dgm:prSet phldr="0" custT="1"/>
      <dgm:spPr/>
      <dgm:t>
        <a:bodyPr/>
        <a:lstStyle/>
        <a:p>
          <a:pPr rtl="0"/>
          <a:r>
            <a:rPr lang="lv-LV" sz="1800">
              <a:latin typeface="Aptos"/>
              <a:ea typeface="Verdana"/>
            </a:rPr>
            <a:t>Ir iespēja pieteikties jaunajām integrācijām </a:t>
          </a:r>
        </a:p>
      </dgm:t>
    </dgm:pt>
    <dgm:pt modelId="{6A85311D-010E-4EBE-9C34-86F61E411151}" type="parTrans" cxnId="{F5B47D27-0CE9-46BA-95BE-1E5E1AF253F6}">
      <dgm:prSet/>
      <dgm:spPr/>
      <dgm:t>
        <a:bodyPr/>
        <a:lstStyle/>
        <a:p>
          <a:endParaRPr lang="lv-LV"/>
        </a:p>
      </dgm:t>
    </dgm:pt>
    <dgm:pt modelId="{D1490502-446A-43A0-AAB4-8C29DC0869AB}" type="sibTrans" cxnId="{F5B47D27-0CE9-46BA-95BE-1E5E1AF253F6}">
      <dgm:prSet/>
      <dgm:spPr/>
      <dgm:t>
        <a:bodyPr/>
        <a:lstStyle/>
        <a:p>
          <a:endParaRPr lang="lv-LV"/>
        </a:p>
      </dgm:t>
    </dgm:pt>
    <dgm:pt modelId="{4A9B9096-C932-4635-94BB-19F46C09C850}" type="pres">
      <dgm:prSet presAssocID="{E537F90A-CC0A-4D8C-8A6D-DF61671AEFFB}" presName="linear" presStyleCnt="0">
        <dgm:presLayoutVars>
          <dgm:animLvl val="lvl"/>
          <dgm:resizeHandles val="exact"/>
        </dgm:presLayoutVars>
      </dgm:prSet>
      <dgm:spPr/>
    </dgm:pt>
    <dgm:pt modelId="{7640241C-9878-43CB-A2B3-AF0A501DA48C}" type="pres">
      <dgm:prSet presAssocID="{90984A22-0D24-4131-80EF-06A6F36D268E}" presName="parentText" presStyleLbl="node1" presStyleIdx="0" presStyleCnt="3">
        <dgm:presLayoutVars>
          <dgm:chMax val="0"/>
          <dgm:bulletEnabled val="1"/>
        </dgm:presLayoutVars>
      </dgm:prSet>
      <dgm:spPr/>
    </dgm:pt>
    <dgm:pt modelId="{0CDE88C2-1D85-4FFF-A946-D501EB2CA975}" type="pres">
      <dgm:prSet presAssocID="{DF88B7BC-2C5E-4753-8CAE-83DA685C1C59}" presName="spacer" presStyleCnt="0"/>
      <dgm:spPr/>
    </dgm:pt>
    <dgm:pt modelId="{81545CFE-1E2E-42BE-95DB-A75C0F4863A7}" type="pres">
      <dgm:prSet presAssocID="{30A361C5-772C-4DD6-A5DA-D358AC621B08}" presName="parentText" presStyleLbl="node1" presStyleIdx="1" presStyleCnt="3">
        <dgm:presLayoutVars>
          <dgm:chMax val="0"/>
          <dgm:bulletEnabled val="1"/>
        </dgm:presLayoutVars>
      </dgm:prSet>
      <dgm:spPr/>
    </dgm:pt>
    <dgm:pt modelId="{A3689F2A-10F9-46E5-8049-7739416C34B4}" type="pres">
      <dgm:prSet presAssocID="{26CF18F9-505A-4B2D-923C-40BA48DF9580}" presName="spacer" presStyleCnt="0"/>
      <dgm:spPr/>
    </dgm:pt>
    <dgm:pt modelId="{01B89B2B-0DB2-4F14-85BB-2C2AF000B4C9}" type="pres">
      <dgm:prSet presAssocID="{C87D6137-77E5-4924-9F6F-AFC757686FE0}" presName="parentText" presStyleLbl="node1" presStyleIdx="2" presStyleCnt="3">
        <dgm:presLayoutVars>
          <dgm:chMax val="0"/>
          <dgm:bulletEnabled val="1"/>
        </dgm:presLayoutVars>
      </dgm:prSet>
      <dgm:spPr/>
    </dgm:pt>
  </dgm:ptLst>
  <dgm:cxnLst>
    <dgm:cxn modelId="{7B12FF0A-5681-4A05-83A5-124594856CFB}" type="presOf" srcId="{90984A22-0D24-4131-80EF-06A6F36D268E}" destId="{7640241C-9878-43CB-A2B3-AF0A501DA48C}" srcOrd="0" destOrd="0" presId="urn:microsoft.com/office/officeart/2005/8/layout/vList2"/>
    <dgm:cxn modelId="{F5B47D27-0CE9-46BA-95BE-1E5E1AF253F6}" srcId="{E537F90A-CC0A-4D8C-8A6D-DF61671AEFFB}" destId="{C87D6137-77E5-4924-9F6F-AFC757686FE0}" srcOrd="2" destOrd="0" parTransId="{6A85311D-010E-4EBE-9C34-86F61E411151}" sibTransId="{D1490502-446A-43A0-AAB4-8C29DC0869AB}"/>
    <dgm:cxn modelId="{99576942-81DD-485E-866C-1DE7C693DC41}" type="presOf" srcId="{30A361C5-772C-4DD6-A5DA-D358AC621B08}" destId="{81545CFE-1E2E-42BE-95DB-A75C0F4863A7}" srcOrd="0" destOrd="0" presId="urn:microsoft.com/office/officeart/2005/8/layout/vList2"/>
    <dgm:cxn modelId="{42A9EF66-F870-48AB-BE2F-229DA1534AB4}" srcId="{E537F90A-CC0A-4D8C-8A6D-DF61671AEFFB}" destId="{90984A22-0D24-4131-80EF-06A6F36D268E}" srcOrd="0" destOrd="0" parTransId="{5252B0F9-5A87-44E5-8F1B-BE8A481750F3}" sibTransId="{DF88B7BC-2C5E-4753-8CAE-83DA685C1C59}"/>
    <dgm:cxn modelId="{98943E6B-7AF3-4403-B55E-E90B0CCD4D24}" type="presOf" srcId="{E537F90A-CC0A-4D8C-8A6D-DF61671AEFFB}" destId="{4A9B9096-C932-4635-94BB-19F46C09C850}" srcOrd="0" destOrd="0" presId="urn:microsoft.com/office/officeart/2005/8/layout/vList2"/>
    <dgm:cxn modelId="{82151B9C-1D16-4B5B-A2A4-187A3502E4AB}" type="presOf" srcId="{C87D6137-77E5-4924-9F6F-AFC757686FE0}" destId="{01B89B2B-0DB2-4F14-85BB-2C2AF000B4C9}" srcOrd="0" destOrd="0" presId="urn:microsoft.com/office/officeart/2005/8/layout/vList2"/>
    <dgm:cxn modelId="{21E323B7-619C-4057-AA72-E89F36299032}" srcId="{E537F90A-CC0A-4D8C-8A6D-DF61671AEFFB}" destId="{30A361C5-772C-4DD6-A5DA-D358AC621B08}" srcOrd="1" destOrd="0" parTransId="{13402212-6848-4329-9813-76BFBB2A9A33}" sibTransId="{26CF18F9-505A-4B2D-923C-40BA48DF9580}"/>
    <dgm:cxn modelId="{BC43FF3C-3B79-4021-85D0-A7F03ACB1BC8}" type="presParOf" srcId="{4A9B9096-C932-4635-94BB-19F46C09C850}" destId="{7640241C-9878-43CB-A2B3-AF0A501DA48C}" srcOrd="0" destOrd="0" presId="urn:microsoft.com/office/officeart/2005/8/layout/vList2"/>
    <dgm:cxn modelId="{8CA38F31-381E-4DC3-BFF1-569040B0CE2D}" type="presParOf" srcId="{4A9B9096-C932-4635-94BB-19F46C09C850}" destId="{0CDE88C2-1D85-4FFF-A946-D501EB2CA975}" srcOrd="1" destOrd="0" presId="urn:microsoft.com/office/officeart/2005/8/layout/vList2"/>
    <dgm:cxn modelId="{E8EDEB15-1A52-4E26-8CFF-9497E95E3EC5}" type="presParOf" srcId="{4A9B9096-C932-4635-94BB-19F46C09C850}" destId="{81545CFE-1E2E-42BE-95DB-A75C0F4863A7}" srcOrd="2" destOrd="0" presId="urn:microsoft.com/office/officeart/2005/8/layout/vList2"/>
    <dgm:cxn modelId="{ADFFC5C6-4D17-4EAE-89B5-9BE5CFEC5B26}" type="presParOf" srcId="{4A9B9096-C932-4635-94BB-19F46C09C850}" destId="{A3689F2A-10F9-46E5-8049-7739416C34B4}" srcOrd="3" destOrd="0" presId="urn:microsoft.com/office/officeart/2005/8/layout/vList2"/>
    <dgm:cxn modelId="{933D38DC-B1D3-4C2E-A0FB-D8DBEBD548E0}" type="presParOf" srcId="{4A9B9096-C932-4635-94BB-19F46C09C850}" destId="{01B89B2B-0DB2-4F14-85BB-2C2AF000B4C9}" srcOrd="4"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2E274A7-EB36-409B-BADA-30305F194EB7}" type="doc">
      <dgm:prSet loTypeId="urn:microsoft.com/office/officeart/2017/3/layout/DropPinTimeline" loCatId="timeline" qsTypeId="urn:microsoft.com/office/officeart/2005/8/quickstyle/simple1" qsCatId="simple" csTypeId="urn:microsoft.com/office/officeart/2005/8/colors/accent2_3" csCatId="accent2" phldr="1"/>
      <dgm:spPr/>
    </dgm:pt>
    <dgm:pt modelId="{B8A214A8-675A-4055-93E2-938444ACA410}">
      <dgm:prSet phldrT="[Text]" phldr="0"/>
      <dgm:spPr/>
      <dgm:t>
        <a:bodyPr/>
        <a:lstStyle/>
        <a:p>
          <a:pPr>
            <a:defRPr b="1"/>
          </a:pPr>
          <a:r>
            <a:rPr lang="lv-LV" b="0">
              <a:latin typeface="Aptos" panose="020B0004020202020204" pitchFamily="34" charset="0"/>
              <a:ea typeface="Calibri"/>
              <a:cs typeface="Calibri"/>
            </a:rPr>
            <a:t>Līdz </a:t>
          </a:r>
          <a:r>
            <a:rPr lang="lv-LV" b="1">
              <a:latin typeface="Aptos" panose="020B0004020202020204" pitchFamily="34" charset="0"/>
              <a:ea typeface="Calibri"/>
              <a:cs typeface="Calibri"/>
            </a:rPr>
            <a:t>10.05.2025. </a:t>
          </a:r>
          <a:r>
            <a:rPr lang="lv-LV" b="0">
              <a:latin typeface="Aptos" panose="020B0004020202020204" pitchFamily="34" charset="0"/>
              <a:ea typeface="Calibri"/>
              <a:cs typeface="Calibri"/>
            </a:rPr>
            <a:t>Slimnīcas ievada datus E-veselības sistēmā un VIS par 2025.gada aprīli</a:t>
          </a:r>
          <a:endParaRPr lang="lv-LV">
            <a:latin typeface="Aptos" panose="020B0004020202020204" pitchFamily="34" charset="0"/>
          </a:endParaRPr>
        </a:p>
      </dgm:t>
    </dgm:pt>
    <dgm:pt modelId="{CBD847E2-D6D1-4412-A3AF-5C511B1780C8}" type="parTrans" cxnId="{1BA5489E-D2A9-4F40-BE7F-67579DF05A1E}">
      <dgm:prSet/>
      <dgm:spPr/>
      <dgm:t>
        <a:bodyPr/>
        <a:lstStyle/>
        <a:p>
          <a:endParaRPr lang="lv-LV">
            <a:latin typeface="Aptos" panose="020B0004020202020204" pitchFamily="34" charset="0"/>
          </a:endParaRPr>
        </a:p>
      </dgm:t>
    </dgm:pt>
    <dgm:pt modelId="{A18BBAA5-6507-47BD-B2D4-6D0A6CEE0045}" type="sibTrans" cxnId="{1BA5489E-D2A9-4F40-BE7F-67579DF05A1E}">
      <dgm:prSet/>
      <dgm:spPr/>
      <dgm:t>
        <a:bodyPr/>
        <a:lstStyle/>
        <a:p>
          <a:endParaRPr lang="lv-LV">
            <a:latin typeface="Aptos" panose="020B0004020202020204" pitchFamily="34" charset="0"/>
          </a:endParaRPr>
        </a:p>
      </dgm:t>
    </dgm:pt>
    <dgm:pt modelId="{BB69C1F0-F07C-42DA-9DCB-BAFE9567D2D9}">
      <dgm:prSet phldrT="[Text]" phldr="0"/>
      <dgm:spPr/>
      <dgm:t>
        <a:bodyPr/>
        <a:lstStyle/>
        <a:p>
          <a:pPr>
            <a:defRPr b="1"/>
          </a:pPr>
          <a:r>
            <a:rPr lang="lv-LV">
              <a:latin typeface="Aptos" panose="020B0004020202020204" pitchFamily="34" charset="0"/>
            </a:rPr>
            <a:t> </a:t>
          </a:r>
          <a:r>
            <a:rPr lang="lv-LV" b="0">
              <a:latin typeface="Aptos" panose="020B0004020202020204" pitchFamily="34" charset="0"/>
            </a:rPr>
            <a:t>Līdz </a:t>
          </a:r>
          <a:r>
            <a:rPr lang="lv-LV" b="1">
              <a:latin typeface="Aptos" panose="020B0004020202020204" pitchFamily="34" charset="0"/>
            </a:rPr>
            <a:t>20.05.2025. </a:t>
          </a:r>
          <a:r>
            <a:rPr lang="lv-LV" b="0">
              <a:latin typeface="Aptos" panose="020B0004020202020204" pitchFamily="34" charset="0"/>
            </a:rPr>
            <a:t>Dienests veic datu atlasi un salīdzināšanu par 2025.gada aprīli, par rezultātiem informē Slimnīcas</a:t>
          </a:r>
        </a:p>
      </dgm:t>
    </dgm:pt>
    <dgm:pt modelId="{97AB5353-A787-471E-BF98-BCC5D5D44FC3}" type="parTrans" cxnId="{7DCBD969-DD2B-4780-BE5D-FD4C2B7AA773}">
      <dgm:prSet/>
      <dgm:spPr/>
      <dgm:t>
        <a:bodyPr/>
        <a:lstStyle/>
        <a:p>
          <a:endParaRPr lang="lv-LV">
            <a:latin typeface="Aptos" panose="020B0004020202020204" pitchFamily="34" charset="0"/>
          </a:endParaRPr>
        </a:p>
      </dgm:t>
    </dgm:pt>
    <dgm:pt modelId="{D0531F17-89BB-4C1E-BB0E-B9C760042746}" type="sibTrans" cxnId="{7DCBD969-DD2B-4780-BE5D-FD4C2B7AA773}">
      <dgm:prSet/>
      <dgm:spPr/>
      <dgm:t>
        <a:bodyPr/>
        <a:lstStyle/>
        <a:p>
          <a:endParaRPr lang="lv-LV">
            <a:latin typeface="Aptos" panose="020B0004020202020204" pitchFamily="34" charset="0"/>
          </a:endParaRPr>
        </a:p>
      </dgm:t>
    </dgm:pt>
    <dgm:pt modelId="{F7F2DC0D-4866-4512-BF4B-20E1921D952F}">
      <dgm:prSet phldr="0"/>
      <dgm:spPr/>
      <dgm:t>
        <a:bodyPr/>
        <a:lstStyle/>
        <a:p>
          <a:pPr>
            <a:defRPr b="1"/>
          </a:pPr>
          <a:r>
            <a:rPr lang="lv-LV" b="0">
              <a:latin typeface="Aptos" panose="020B0004020202020204" pitchFamily="34" charset="0"/>
            </a:rPr>
            <a:t>Līdz</a:t>
          </a:r>
          <a:r>
            <a:rPr lang="lv-LV" b="1">
              <a:latin typeface="Aptos" panose="020B0004020202020204" pitchFamily="34" charset="0"/>
            </a:rPr>
            <a:t> 30.05.2025. </a:t>
          </a:r>
          <a:r>
            <a:rPr lang="lv-LV" b="0">
              <a:latin typeface="Aptos" panose="020B0004020202020204" pitchFamily="34" charset="0"/>
            </a:rPr>
            <a:t>lūdz Slimnīcām sniegt skaidrojumu un novērst datu nesakritības 2025.gada aprīļa datos</a:t>
          </a:r>
          <a:endParaRPr lang="en-US" b="0">
            <a:latin typeface="Aptos" panose="020B0004020202020204" pitchFamily="34" charset="0"/>
          </a:endParaRPr>
        </a:p>
      </dgm:t>
    </dgm:pt>
    <dgm:pt modelId="{00A5E5C7-B38C-4B29-9333-B0CA3ECF6D1B}" type="parTrans" cxnId="{17DC16D4-6FA7-46FC-B0ED-43BC4E998B51}">
      <dgm:prSet/>
      <dgm:spPr/>
      <dgm:t>
        <a:bodyPr/>
        <a:lstStyle/>
        <a:p>
          <a:endParaRPr lang="lv-LV">
            <a:latin typeface="Aptos" panose="020B0004020202020204" pitchFamily="34" charset="0"/>
          </a:endParaRPr>
        </a:p>
      </dgm:t>
    </dgm:pt>
    <dgm:pt modelId="{DD732E78-626F-42D7-9FAD-6FAC7F0AF9D2}" type="sibTrans" cxnId="{17DC16D4-6FA7-46FC-B0ED-43BC4E998B51}">
      <dgm:prSet/>
      <dgm:spPr/>
      <dgm:t>
        <a:bodyPr/>
        <a:lstStyle/>
        <a:p>
          <a:endParaRPr lang="lv-LV">
            <a:latin typeface="Aptos" panose="020B0004020202020204" pitchFamily="34" charset="0"/>
          </a:endParaRPr>
        </a:p>
      </dgm:t>
    </dgm:pt>
    <dgm:pt modelId="{0D8A1F5F-10C4-4287-B77C-E421C3FD006D}">
      <dgm:prSet phldr="0"/>
      <dgm:spPr/>
      <dgm:t>
        <a:bodyPr/>
        <a:lstStyle/>
        <a:p>
          <a:pPr>
            <a:defRPr b="1"/>
          </a:pPr>
          <a:r>
            <a:rPr lang="lv-LV" b="0">
              <a:latin typeface="Aptos" panose="020B0004020202020204" pitchFamily="34" charset="0"/>
            </a:rPr>
            <a:t>Līdz </a:t>
          </a:r>
          <a:r>
            <a:rPr lang="lv-LV" b="1">
              <a:latin typeface="Aptos" panose="020B0004020202020204" pitchFamily="34" charset="0"/>
            </a:rPr>
            <a:t>10.06.2025.</a:t>
          </a:r>
          <a:r>
            <a:rPr lang="lv-LV" b="0">
              <a:latin typeface="Aptos" panose="020B0004020202020204" pitchFamily="34" charset="0"/>
            </a:rPr>
            <a:t> Slimnīcas ievada datus E-veselības sistēmā par 2025.gada maiju</a:t>
          </a:r>
        </a:p>
      </dgm:t>
    </dgm:pt>
    <dgm:pt modelId="{91324218-0BE5-4A67-9364-734F29EDDD48}" type="parTrans" cxnId="{71642954-7000-4886-9C72-A8FC771074A0}">
      <dgm:prSet/>
      <dgm:spPr/>
      <dgm:t>
        <a:bodyPr/>
        <a:lstStyle/>
        <a:p>
          <a:endParaRPr lang="lv-LV">
            <a:latin typeface="Aptos" panose="020B0004020202020204" pitchFamily="34" charset="0"/>
          </a:endParaRPr>
        </a:p>
      </dgm:t>
    </dgm:pt>
    <dgm:pt modelId="{A98B96B7-748D-4A55-8039-C6240A658861}" type="sibTrans" cxnId="{71642954-7000-4886-9C72-A8FC771074A0}">
      <dgm:prSet/>
      <dgm:spPr/>
      <dgm:t>
        <a:bodyPr/>
        <a:lstStyle/>
        <a:p>
          <a:endParaRPr lang="lv-LV">
            <a:latin typeface="Aptos" panose="020B0004020202020204" pitchFamily="34" charset="0"/>
          </a:endParaRPr>
        </a:p>
      </dgm:t>
    </dgm:pt>
    <dgm:pt modelId="{08B005D8-6FA4-4D9E-9AF1-D63FB2C1BA42}">
      <dgm:prSet phldr="0"/>
      <dgm:spPr/>
      <dgm:t>
        <a:bodyPr/>
        <a:lstStyle/>
        <a:p>
          <a:pPr rtl="0">
            <a:defRPr b="1"/>
          </a:pPr>
          <a:r>
            <a:rPr lang="lv-LV" b="0">
              <a:latin typeface="Aptos" panose="020B0004020202020204" pitchFamily="34" charset="0"/>
              <a:ea typeface="Calibri"/>
              <a:cs typeface="Calibri"/>
            </a:rPr>
            <a:t> Līdz</a:t>
          </a:r>
          <a:r>
            <a:rPr lang="lv-LV" b="1">
              <a:latin typeface="Aptos" panose="020B0004020202020204" pitchFamily="34" charset="0"/>
              <a:ea typeface="Calibri"/>
              <a:cs typeface="Calibri"/>
            </a:rPr>
            <a:t> 20.06.2025.</a:t>
          </a:r>
          <a:r>
            <a:rPr lang="lv-LV" b="0">
              <a:latin typeface="Aptos" panose="020B0004020202020204" pitchFamily="34" charset="0"/>
              <a:ea typeface="Calibri"/>
              <a:cs typeface="Calibri"/>
            </a:rPr>
            <a:t> Dienests veic datu atlasi un salīdzināšanu par 2025.gada maiju, par rezultātiem informē Slimnīcas</a:t>
          </a:r>
          <a:endParaRPr lang="lv-LV" b="0">
            <a:latin typeface="Aptos" panose="020B0004020202020204" pitchFamily="34" charset="0"/>
            <a:ea typeface="Calibri Light" panose="020F0302020204030204"/>
            <a:cs typeface="Calibri Light" panose="020F0302020204030204"/>
          </a:endParaRPr>
        </a:p>
      </dgm:t>
    </dgm:pt>
    <dgm:pt modelId="{CFC3FF20-FA39-4CAB-8884-3F2CA42144F5}" type="parTrans" cxnId="{BEA5EEDE-FFA8-4E4D-9FC9-5712C1821EC2}">
      <dgm:prSet/>
      <dgm:spPr/>
      <dgm:t>
        <a:bodyPr/>
        <a:lstStyle/>
        <a:p>
          <a:endParaRPr lang="lv-LV">
            <a:latin typeface="Aptos" panose="020B0004020202020204" pitchFamily="34" charset="0"/>
          </a:endParaRPr>
        </a:p>
      </dgm:t>
    </dgm:pt>
    <dgm:pt modelId="{B1694C38-9CCF-4D1E-9F0B-D4048215DAE2}" type="sibTrans" cxnId="{BEA5EEDE-FFA8-4E4D-9FC9-5712C1821EC2}">
      <dgm:prSet/>
      <dgm:spPr/>
      <dgm:t>
        <a:bodyPr/>
        <a:lstStyle/>
        <a:p>
          <a:endParaRPr lang="lv-LV">
            <a:latin typeface="Aptos" panose="020B0004020202020204" pitchFamily="34" charset="0"/>
          </a:endParaRPr>
        </a:p>
      </dgm:t>
    </dgm:pt>
    <dgm:pt modelId="{C28ACD66-5CCF-4E37-85DE-AA9D4AD88DD2}">
      <dgm:prSet phldr="0"/>
      <dgm:spPr/>
      <dgm:t>
        <a:bodyPr/>
        <a:lstStyle/>
        <a:p>
          <a:pPr>
            <a:defRPr b="1"/>
          </a:pPr>
          <a:r>
            <a:rPr lang="lv-LV" b="0">
              <a:latin typeface="Aptos" panose="020B0004020202020204" pitchFamily="34" charset="0"/>
              <a:ea typeface="Calibri"/>
              <a:cs typeface="Calibri"/>
            </a:rPr>
            <a:t>Līdz </a:t>
          </a:r>
          <a:r>
            <a:rPr lang="lv-LV" b="1">
              <a:latin typeface="Aptos" panose="020B0004020202020204" pitchFamily="34" charset="0"/>
              <a:ea typeface="Calibri"/>
              <a:cs typeface="Calibri"/>
            </a:rPr>
            <a:t>30.06.2025. </a:t>
          </a:r>
          <a:r>
            <a:rPr lang="lv-LV" b="0">
              <a:latin typeface="Aptos" panose="020B0004020202020204" pitchFamily="34" charset="0"/>
              <a:ea typeface="Calibri"/>
              <a:cs typeface="Calibri"/>
            </a:rPr>
            <a:t>lūdz Slimnīcām sniegt skaidrojumu un novērst datu nesakritības 2025.gada maija datos</a:t>
          </a:r>
          <a:endParaRPr lang="en-US" b="0">
            <a:latin typeface="Aptos" panose="020B0004020202020204" pitchFamily="34" charset="0"/>
          </a:endParaRPr>
        </a:p>
      </dgm:t>
    </dgm:pt>
    <dgm:pt modelId="{6B6D8CEA-134C-4159-AF86-72C40C753CD2}" type="parTrans" cxnId="{DBBC34B4-963C-4021-B4E7-DFD7F0AEB99E}">
      <dgm:prSet/>
      <dgm:spPr/>
      <dgm:t>
        <a:bodyPr/>
        <a:lstStyle/>
        <a:p>
          <a:endParaRPr lang="lv-LV">
            <a:latin typeface="Aptos" panose="020B0004020202020204" pitchFamily="34" charset="0"/>
          </a:endParaRPr>
        </a:p>
      </dgm:t>
    </dgm:pt>
    <dgm:pt modelId="{A6004F64-591C-48AF-817D-BADF51F14425}" type="sibTrans" cxnId="{DBBC34B4-963C-4021-B4E7-DFD7F0AEB99E}">
      <dgm:prSet/>
      <dgm:spPr/>
      <dgm:t>
        <a:bodyPr/>
        <a:lstStyle/>
        <a:p>
          <a:endParaRPr lang="lv-LV">
            <a:latin typeface="Aptos" panose="020B0004020202020204" pitchFamily="34" charset="0"/>
          </a:endParaRPr>
        </a:p>
      </dgm:t>
    </dgm:pt>
    <dgm:pt modelId="{CF68C248-763F-4749-B0D2-8A5ED052CC1D}">
      <dgm:prSet phldr="0"/>
      <dgm:spPr/>
      <dgm:t>
        <a:bodyPr/>
        <a:lstStyle/>
        <a:p>
          <a:pPr>
            <a:defRPr b="1"/>
          </a:pPr>
          <a:r>
            <a:rPr lang="lv-LV" b="1">
              <a:latin typeface="Aptos" panose="020B0004020202020204" pitchFamily="34" charset="0"/>
              <a:ea typeface="Calibri"/>
              <a:cs typeface="Calibri"/>
            </a:rPr>
            <a:t>2025.gada I ceturksnī </a:t>
          </a:r>
          <a:r>
            <a:rPr lang="lv-LV" b="0">
              <a:latin typeface="Aptos" panose="020B0004020202020204" pitchFamily="34" charset="0"/>
              <a:ea typeface="Calibri"/>
              <a:cs typeface="Calibri"/>
            </a:rPr>
            <a:t>Dienests veic datu atlasi un salīdzināšanu par 2024.gadu un 2025.gada datiem, par rezultātiem informē slimnīcas</a:t>
          </a:r>
        </a:p>
      </dgm:t>
    </dgm:pt>
    <dgm:pt modelId="{373759B2-67B7-47E0-8BE3-ABEAE79A7255}" type="parTrans" cxnId="{0E373517-C812-4552-B97E-A2BCFE345454}">
      <dgm:prSet/>
      <dgm:spPr/>
      <dgm:t>
        <a:bodyPr/>
        <a:lstStyle/>
        <a:p>
          <a:endParaRPr lang="lv-LV">
            <a:latin typeface="Aptos" panose="020B0004020202020204" pitchFamily="34" charset="0"/>
          </a:endParaRPr>
        </a:p>
      </dgm:t>
    </dgm:pt>
    <dgm:pt modelId="{2CD700FD-709C-4BB7-BBAC-A415963E27FE}" type="sibTrans" cxnId="{0E373517-C812-4552-B97E-A2BCFE345454}">
      <dgm:prSet/>
      <dgm:spPr/>
      <dgm:t>
        <a:bodyPr/>
        <a:lstStyle/>
        <a:p>
          <a:endParaRPr lang="lv-LV">
            <a:latin typeface="Aptos" panose="020B0004020202020204" pitchFamily="34" charset="0"/>
          </a:endParaRPr>
        </a:p>
      </dgm:t>
    </dgm:pt>
    <dgm:pt modelId="{18D0D353-66DC-4483-B293-872859165E48}">
      <dgm:prSet phldr="0"/>
      <dgm:spPr/>
      <dgm:t>
        <a:bodyPr/>
        <a:lstStyle/>
        <a:p>
          <a:pPr>
            <a:defRPr b="1"/>
          </a:pPr>
          <a:r>
            <a:rPr lang="lv-LV" b="1">
              <a:latin typeface="Aptos" panose="020B0004020202020204" pitchFamily="34" charset="0"/>
              <a:ea typeface="Calibri"/>
              <a:cs typeface="Calibri"/>
            </a:rPr>
            <a:t>01.04.2025. </a:t>
          </a:r>
          <a:r>
            <a:rPr lang="lv-LV" b="0">
              <a:latin typeface="Aptos" panose="020B0004020202020204" pitchFamily="34" charset="0"/>
              <a:ea typeface="Calibri"/>
              <a:cs typeface="Calibri"/>
            </a:rPr>
            <a:t>Stājas spēkā noteikumu Nr.555 168.1 un 281.punkts</a:t>
          </a:r>
        </a:p>
      </dgm:t>
    </dgm:pt>
    <dgm:pt modelId="{72D9CBE3-02CC-4330-AD90-372B0CDDD6A8}" type="parTrans" cxnId="{BC8E29C1-2159-4CC0-B618-8E48F4FFA462}">
      <dgm:prSet/>
      <dgm:spPr/>
      <dgm:t>
        <a:bodyPr/>
        <a:lstStyle/>
        <a:p>
          <a:endParaRPr lang="lv-LV">
            <a:latin typeface="Aptos" panose="020B0004020202020204" pitchFamily="34" charset="0"/>
          </a:endParaRPr>
        </a:p>
      </dgm:t>
    </dgm:pt>
    <dgm:pt modelId="{C8DD84D1-2A2E-4E20-9F8C-AE151CB25EC6}" type="sibTrans" cxnId="{BC8E29C1-2159-4CC0-B618-8E48F4FFA462}">
      <dgm:prSet/>
      <dgm:spPr/>
      <dgm:t>
        <a:bodyPr/>
        <a:lstStyle/>
        <a:p>
          <a:endParaRPr lang="lv-LV">
            <a:latin typeface="Aptos" panose="020B0004020202020204" pitchFamily="34" charset="0"/>
          </a:endParaRPr>
        </a:p>
      </dgm:t>
    </dgm:pt>
    <dgm:pt modelId="{5656F146-97A6-4BC5-9F97-7FA1D42C6432}">
      <dgm:prSet phldr="0"/>
      <dgm:spPr/>
      <dgm:t>
        <a:bodyPr/>
        <a:lstStyle/>
        <a:p>
          <a:pPr>
            <a:defRPr b="1"/>
          </a:pPr>
          <a:r>
            <a:rPr lang="lv-LV" b="0">
              <a:latin typeface="Aptos" panose="020B0004020202020204" pitchFamily="34" charset="0"/>
              <a:ea typeface="Calibri"/>
              <a:cs typeface="Calibri"/>
            </a:rPr>
            <a:t>Līdz </a:t>
          </a:r>
          <a:r>
            <a:rPr lang="lv-LV" b="1">
              <a:latin typeface="Aptos" panose="020B0004020202020204" pitchFamily="34" charset="0"/>
              <a:ea typeface="Calibri"/>
              <a:cs typeface="Calibri"/>
            </a:rPr>
            <a:t>10.07.2025. </a:t>
          </a:r>
          <a:r>
            <a:rPr lang="lv-LV" b="0">
              <a:latin typeface="Aptos" panose="020B0004020202020204" pitchFamily="34" charset="0"/>
              <a:ea typeface="Calibri"/>
              <a:cs typeface="Calibri"/>
            </a:rPr>
            <a:t>Slimnīcas ievada datus E-veselības sistēmā par 2025.gada jūniju </a:t>
          </a:r>
        </a:p>
      </dgm:t>
    </dgm:pt>
    <dgm:pt modelId="{28F78582-DFA9-4D14-BFC3-75D2190DA669}" type="parTrans" cxnId="{BC90489C-CD23-4D80-820F-8B5BE474C4A0}">
      <dgm:prSet/>
      <dgm:spPr/>
      <dgm:t>
        <a:bodyPr/>
        <a:lstStyle/>
        <a:p>
          <a:endParaRPr lang="lv-LV">
            <a:latin typeface="Aptos" panose="020B0004020202020204" pitchFamily="34" charset="0"/>
          </a:endParaRPr>
        </a:p>
      </dgm:t>
    </dgm:pt>
    <dgm:pt modelId="{BDA66281-45A5-4EC3-AE4D-437A1CF70D04}" type="sibTrans" cxnId="{BC90489C-CD23-4D80-820F-8B5BE474C4A0}">
      <dgm:prSet/>
      <dgm:spPr/>
      <dgm:t>
        <a:bodyPr/>
        <a:lstStyle/>
        <a:p>
          <a:endParaRPr lang="lv-LV">
            <a:latin typeface="Aptos" panose="020B0004020202020204" pitchFamily="34" charset="0"/>
          </a:endParaRPr>
        </a:p>
      </dgm:t>
    </dgm:pt>
    <dgm:pt modelId="{F2F080E8-3756-4022-92BC-A24AC7FF0347}" type="pres">
      <dgm:prSet presAssocID="{62E274A7-EB36-409B-BADA-30305F194EB7}" presName="root" presStyleCnt="0">
        <dgm:presLayoutVars>
          <dgm:chMax/>
          <dgm:chPref/>
          <dgm:animLvl val="lvl"/>
        </dgm:presLayoutVars>
      </dgm:prSet>
      <dgm:spPr/>
    </dgm:pt>
    <dgm:pt modelId="{4A91751A-03EF-4ADA-85D9-33A84A8DC0C5}" type="pres">
      <dgm:prSet presAssocID="{62E274A7-EB36-409B-BADA-30305F194EB7}" presName="divider" presStyleLbl="fgAcc1" presStyleIdx="0" presStyleCnt="10"/>
      <dgm:spPr>
        <a:solidFill>
          <a:schemeClr val="lt1">
            <a:alpha val="90000"/>
            <a:hueOff val="0"/>
            <a:satOff val="0"/>
            <a:lumOff val="0"/>
            <a:alphaOff val="0"/>
          </a:schemeClr>
        </a:solidFill>
        <a:ln w="19050" cap="flat" cmpd="sng" algn="ctr">
          <a:solidFill>
            <a:schemeClr val="accent2">
              <a:shade val="80000"/>
              <a:hueOff val="0"/>
              <a:satOff val="0"/>
              <a:lumOff val="0"/>
              <a:alphaOff val="0"/>
            </a:schemeClr>
          </a:solidFill>
          <a:prstDash val="solid"/>
          <a:miter lim="800000"/>
          <a:tailEnd type="triangle" w="lg" len="lg"/>
        </a:ln>
        <a:effectLst/>
      </dgm:spPr>
    </dgm:pt>
    <dgm:pt modelId="{CE5DEA9A-6FFB-4B53-9EF7-909C325BC8B8}" type="pres">
      <dgm:prSet presAssocID="{62E274A7-EB36-409B-BADA-30305F194EB7}" presName="nodes" presStyleCnt="0">
        <dgm:presLayoutVars>
          <dgm:chMax/>
          <dgm:chPref/>
          <dgm:animLvl val="lvl"/>
        </dgm:presLayoutVars>
      </dgm:prSet>
      <dgm:spPr/>
    </dgm:pt>
    <dgm:pt modelId="{749ACCDE-2C7A-4EF6-B738-43063403AEA9}" type="pres">
      <dgm:prSet presAssocID="{CF68C248-763F-4749-B0D2-8A5ED052CC1D}" presName="composite" presStyleCnt="0"/>
      <dgm:spPr/>
    </dgm:pt>
    <dgm:pt modelId="{755189E4-58CD-4E13-B917-8F890C4832B1}" type="pres">
      <dgm:prSet presAssocID="{CF68C248-763F-4749-B0D2-8A5ED052CC1D}" presName="ConnectorPoint" presStyleLbl="lnNode1" presStyleIdx="0" presStyleCnt="9"/>
      <dgm:spPr>
        <a:solidFill>
          <a:schemeClr val="accent2">
            <a:shade val="80000"/>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359CFE30-E31D-4EF7-8674-0A3BFD954806}" type="pres">
      <dgm:prSet presAssocID="{CF68C248-763F-4749-B0D2-8A5ED052CC1D}" presName="DropPinPlaceHolder" presStyleCnt="0"/>
      <dgm:spPr/>
    </dgm:pt>
    <dgm:pt modelId="{B86580AB-6183-41F1-9AEE-F88DA583815F}" type="pres">
      <dgm:prSet presAssocID="{CF68C248-763F-4749-B0D2-8A5ED052CC1D}" presName="DropPin" presStyleLbl="alignNode1" presStyleIdx="0" presStyleCnt="9"/>
      <dgm:spPr/>
    </dgm:pt>
    <dgm:pt modelId="{BC008539-881E-4738-B89E-A224768D2A17}" type="pres">
      <dgm:prSet presAssocID="{CF68C248-763F-4749-B0D2-8A5ED052CC1D}" presName="Ellipse" presStyleLbl="fgAcc1" presStyleIdx="1" presStyleCnt="10"/>
      <dgm:spPr>
        <a:solidFill>
          <a:schemeClr val="lt1">
            <a:alpha val="90000"/>
            <a:hueOff val="0"/>
            <a:satOff val="0"/>
            <a:lumOff val="0"/>
            <a:alphaOff val="0"/>
          </a:schemeClr>
        </a:solidFill>
        <a:ln w="12700" cap="flat" cmpd="sng" algn="ctr">
          <a:noFill/>
          <a:prstDash val="solid"/>
          <a:miter lim="800000"/>
        </a:ln>
        <a:effectLst/>
      </dgm:spPr>
    </dgm:pt>
    <dgm:pt modelId="{DCA412A5-DD97-45AE-921B-65986265C096}" type="pres">
      <dgm:prSet presAssocID="{CF68C248-763F-4749-B0D2-8A5ED052CC1D}" presName="L2TextContainer" presStyleLbl="revTx" presStyleIdx="0" presStyleCnt="18">
        <dgm:presLayoutVars>
          <dgm:bulletEnabled val="1"/>
        </dgm:presLayoutVars>
      </dgm:prSet>
      <dgm:spPr/>
    </dgm:pt>
    <dgm:pt modelId="{5E58A32B-C2F2-45D2-A567-F183F6AD123C}" type="pres">
      <dgm:prSet presAssocID="{CF68C248-763F-4749-B0D2-8A5ED052CC1D}" presName="L1TextContainer" presStyleLbl="revTx" presStyleIdx="1" presStyleCnt="18">
        <dgm:presLayoutVars>
          <dgm:chMax val="1"/>
          <dgm:chPref val="1"/>
          <dgm:bulletEnabled val="1"/>
        </dgm:presLayoutVars>
      </dgm:prSet>
      <dgm:spPr/>
    </dgm:pt>
    <dgm:pt modelId="{3FB94C8E-C972-4CA4-A85A-C74910E4EE28}" type="pres">
      <dgm:prSet presAssocID="{CF68C248-763F-4749-B0D2-8A5ED052CC1D}" presName="ConnectLine" presStyleLbl="sibTrans1D1" presStyleIdx="0" presStyleCnt="9"/>
      <dgm:spPr>
        <a:noFill/>
        <a:ln w="12700" cap="flat" cmpd="sng" algn="ctr">
          <a:solidFill>
            <a:schemeClr val="accent2">
              <a:shade val="90000"/>
              <a:hueOff val="0"/>
              <a:satOff val="0"/>
              <a:lumOff val="0"/>
              <a:alphaOff val="0"/>
            </a:schemeClr>
          </a:solidFill>
          <a:prstDash val="dash"/>
          <a:miter lim="800000"/>
        </a:ln>
        <a:effectLst/>
      </dgm:spPr>
    </dgm:pt>
    <dgm:pt modelId="{1B706034-23E7-4FC3-8B1F-BD70FD741BFA}" type="pres">
      <dgm:prSet presAssocID="{CF68C248-763F-4749-B0D2-8A5ED052CC1D}" presName="EmptyPlaceHolder" presStyleCnt="0"/>
      <dgm:spPr/>
    </dgm:pt>
    <dgm:pt modelId="{5C14BCA7-8CD3-425E-B32F-E128B51C8B49}" type="pres">
      <dgm:prSet presAssocID="{2CD700FD-709C-4BB7-BBAC-A415963E27FE}" presName="spaceBetweenRectangles" presStyleCnt="0"/>
      <dgm:spPr/>
    </dgm:pt>
    <dgm:pt modelId="{3F28DFAB-E94E-439A-AB7A-4A39265DC51C}" type="pres">
      <dgm:prSet presAssocID="{18D0D353-66DC-4483-B293-872859165E48}" presName="composite" presStyleCnt="0"/>
      <dgm:spPr/>
    </dgm:pt>
    <dgm:pt modelId="{20BDB41D-38A4-49C6-A174-7CBA225281B9}" type="pres">
      <dgm:prSet presAssocID="{18D0D353-66DC-4483-B293-872859165E48}" presName="ConnectorPoint" presStyleLbl="lnNode1" presStyleIdx="1" presStyleCnt="9"/>
      <dgm:spPr>
        <a:solidFill>
          <a:schemeClr val="accent2">
            <a:shade val="80000"/>
            <a:hueOff val="-60177"/>
            <a:satOff val="1271"/>
            <a:lumOff val="3385"/>
            <a:alphaOff val="0"/>
          </a:schemeClr>
        </a:solidFill>
        <a:ln w="6350" cap="flat" cmpd="sng" algn="ctr">
          <a:solidFill>
            <a:schemeClr val="lt1">
              <a:hueOff val="0"/>
              <a:satOff val="0"/>
              <a:lumOff val="0"/>
              <a:alphaOff val="0"/>
            </a:schemeClr>
          </a:solidFill>
          <a:prstDash val="solid"/>
          <a:miter lim="800000"/>
        </a:ln>
        <a:effectLst/>
      </dgm:spPr>
    </dgm:pt>
    <dgm:pt modelId="{9CE794AF-D60F-4012-BA95-3621EEC98655}" type="pres">
      <dgm:prSet presAssocID="{18D0D353-66DC-4483-B293-872859165E48}" presName="DropPinPlaceHolder" presStyleCnt="0"/>
      <dgm:spPr/>
    </dgm:pt>
    <dgm:pt modelId="{8540F957-60C1-4D43-9B99-186B4A322030}" type="pres">
      <dgm:prSet presAssocID="{18D0D353-66DC-4483-B293-872859165E48}" presName="DropPin" presStyleLbl="alignNode1" presStyleIdx="1" presStyleCnt="9"/>
      <dgm:spPr/>
    </dgm:pt>
    <dgm:pt modelId="{1B8FE1FE-924A-42F7-9CCB-7042B4E989BE}" type="pres">
      <dgm:prSet presAssocID="{18D0D353-66DC-4483-B293-872859165E48}" presName="Ellipse" presStyleLbl="fgAcc1" presStyleIdx="2" presStyleCnt="10"/>
      <dgm:spPr>
        <a:solidFill>
          <a:schemeClr val="lt1">
            <a:alpha val="90000"/>
            <a:hueOff val="0"/>
            <a:satOff val="0"/>
            <a:lumOff val="0"/>
            <a:alphaOff val="0"/>
          </a:schemeClr>
        </a:solidFill>
        <a:ln w="12700" cap="flat" cmpd="sng" algn="ctr">
          <a:noFill/>
          <a:prstDash val="solid"/>
          <a:miter lim="800000"/>
        </a:ln>
        <a:effectLst/>
      </dgm:spPr>
    </dgm:pt>
    <dgm:pt modelId="{A8E221A2-AF9D-4E86-BBFA-3B7B8184FAA1}" type="pres">
      <dgm:prSet presAssocID="{18D0D353-66DC-4483-B293-872859165E48}" presName="L2TextContainer" presStyleLbl="revTx" presStyleIdx="2" presStyleCnt="18">
        <dgm:presLayoutVars>
          <dgm:bulletEnabled val="1"/>
        </dgm:presLayoutVars>
      </dgm:prSet>
      <dgm:spPr/>
    </dgm:pt>
    <dgm:pt modelId="{F9C1CC0F-9F7B-43DB-ACCF-3928E1BE27CA}" type="pres">
      <dgm:prSet presAssocID="{18D0D353-66DC-4483-B293-872859165E48}" presName="L1TextContainer" presStyleLbl="revTx" presStyleIdx="3" presStyleCnt="18">
        <dgm:presLayoutVars>
          <dgm:chMax val="1"/>
          <dgm:chPref val="1"/>
          <dgm:bulletEnabled val="1"/>
        </dgm:presLayoutVars>
      </dgm:prSet>
      <dgm:spPr/>
    </dgm:pt>
    <dgm:pt modelId="{31A14994-7FFC-4B51-B81A-4D2EA980E757}" type="pres">
      <dgm:prSet presAssocID="{18D0D353-66DC-4483-B293-872859165E48}" presName="ConnectLine" presStyleLbl="sibTrans1D1" presStyleIdx="1" presStyleCnt="9"/>
      <dgm:spPr>
        <a:noFill/>
        <a:ln w="12700" cap="flat" cmpd="sng" algn="ctr">
          <a:solidFill>
            <a:schemeClr val="accent2">
              <a:shade val="90000"/>
              <a:hueOff val="-60182"/>
              <a:satOff val="302"/>
              <a:lumOff val="3032"/>
              <a:alphaOff val="0"/>
            </a:schemeClr>
          </a:solidFill>
          <a:prstDash val="dash"/>
          <a:miter lim="800000"/>
        </a:ln>
        <a:effectLst/>
      </dgm:spPr>
    </dgm:pt>
    <dgm:pt modelId="{F605F9CE-80E1-4ED9-820E-09E734A19581}" type="pres">
      <dgm:prSet presAssocID="{18D0D353-66DC-4483-B293-872859165E48}" presName="EmptyPlaceHolder" presStyleCnt="0"/>
      <dgm:spPr/>
    </dgm:pt>
    <dgm:pt modelId="{78E494BA-8B67-4C8F-A263-AD84465602AF}" type="pres">
      <dgm:prSet presAssocID="{C8DD84D1-2A2E-4E20-9F8C-AE151CB25EC6}" presName="spaceBetweenRectangles" presStyleCnt="0"/>
      <dgm:spPr/>
    </dgm:pt>
    <dgm:pt modelId="{5DD9BABE-6DE6-4FE9-BF45-5E9C71C02FAE}" type="pres">
      <dgm:prSet presAssocID="{B8A214A8-675A-4055-93E2-938444ACA410}" presName="composite" presStyleCnt="0"/>
      <dgm:spPr/>
    </dgm:pt>
    <dgm:pt modelId="{275260A7-8C24-41AD-A75C-EE1C4EEB4CB9}" type="pres">
      <dgm:prSet presAssocID="{B8A214A8-675A-4055-93E2-938444ACA410}" presName="ConnectorPoint" presStyleLbl="lnNode1" presStyleIdx="2" presStyleCnt="9"/>
      <dgm:spPr>
        <a:solidFill>
          <a:schemeClr val="accent2">
            <a:shade val="80000"/>
            <a:hueOff val="-120354"/>
            <a:satOff val="2542"/>
            <a:lumOff val="6770"/>
            <a:alphaOff val="0"/>
          </a:schemeClr>
        </a:solidFill>
        <a:ln w="6350" cap="flat" cmpd="sng" algn="ctr">
          <a:solidFill>
            <a:schemeClr val="lt1">
              <a:hueOff val="0"/>
              <a:satOff val="0"/>
              <a:lumOff val="0"/>
              <a:alphaOff val="0"/>
            </a:schemeClr>
          </a:solidFill>
          <a:prstDash val="solid"/>
          <a:miter lim="800000"/>
        </a:ln>
        <a:effectLst/>
      </dgm:spPr>
    </dgm:pt>
    <dgm:pt modelId="{9E1741FC-4BC3-4356-9EC9-68770B502BD3}" type="pres">
      <dgm:prSet presAssocID="{B8A214A8-675A-4055-93E2-938444ACA410}" presName="DropPinPlaceHolder" presStyleCnt="0"/>
      <dgm:spPr/>
    </dgm:pt>
    <dgm:pt modelId="{50D35B96-13AD-41CC-BF47-9F076C61030E}" type="pres">
      <dgm:prSet presAssocID="{B8A214A8-675A-4055-93E2-938444ACA410}" presName="DropPin" presStyleLbl="alignNode1" presStyleIdx="2" presStyleCnt="9"/>
      <dgm:spPr/>
    </dgm:pt>
    <dgm:pt modelId="{928126EC-56F1-4027-88BD-DE57D63CE56E}" type="pres">
      <dgm:prSet presAssocID="{B8A214A8-675A-4055-93E2-938444ACA410}" presName="Ellipse" presStyleLbl="fgAcc1" presStyleIdx="3" presStyleCnt="10"/>
      <dgm:spPr>
        <a:solidFill>
          <a:schemeClr val="lt1">
            <a:alpha val="90000"/>
            <a:hueOff val="0"/>
            <a:satOff val="0"/>
            <a:lumOff val="0"/>
            <a:alphaOff val="0"/>
          </a:schemeClr>
        </a:solidFill>
        <a:ln w="12700" cap="flat" cmpd="sng" algn="ctr">
          <a:noFill/>
          <a:prstDash val="solid"/>
          <a:miter lim="800000"/>
        </a:ln>
        <a:effectLst/>
      </dgm:spPr>
    </dgm:pt>
    <dgm:pt modelId="{AF5A07A9-6F79-4F87-BCB0-7C64C3E823FC}" type="pres">
      <dgm:prSet presAssocID="{B8A214A8-675A-4055-93E2-938444ACA410}" presName="L2TextContainer" presStyleLbl="revTx" presStyleIdx="4" presStyleCnt="18">
        <dgm:presLayoutVars>
          <dgm:bulletEnabled val="1"/>
        </dgm:presLayoutVars>
      </dgm:prSet>
      <dgm:spPr/>
    </dgm:pt>
    <dgm:pt modelId="{94064310-FA14-4DF7-A2A9-EF54AC5BEC71}" type="pres">
      <dgm:prSet presAssocID="{B8A214A8-675A-4055-93E2-938444ACA410}" presName="L1TextContainer" presStyleLbl="revTx" presStyleIdx="5" presStyleCnt="18">
        <dgm:presLayoutVars>
          <dgm:chMax val="1"/>
          <dgm:chPref val="1"/>
          <dgm:bulletEnabled val="1"/>
        </dgm:presLayoutVars>
      </dgm:prSet>
      <dgm:spPr/>
    </dgm:pt>
    <dgm:pt modelId="{30416F40-0A62-4DD9-894B-46B47D056BEA}" type="pres">
      <dgm:prSet presAssocID="{B8A214A8-675A-4055-93E2-938444ACA410}" presName="ConnectLine" presStyleLbl="sibTrans1D1" presStyleIdx="2" presStyleCnt="9"/>
      <dgm:spPr>
        <a:noFill/>
        <a:ln w="12700" cap="flat" cmpd="sng" algn="ctr">
          <a:solidFill>
            <a:schemeClr val="accent2">
              <a:shade val="90000"/>
              <a:hueOff val="-120363"/>
              <a:satOff val="604"/>
              <a:lumOff val="6065"/>
              <a:alphaOff val="0"/>
            </a:schemeClr>
          </a:solidFill>
          <a:prstDash val="dash"/>
          <a:miter lim="800000"/>
        </a:ln>
        <a:effectLst/>
      </dgm:spPr>
    </dgm:pt>
    <dgm:pt modelId="{D84E9A3A-FF89-485E-93DB-69562B08868E}" type="pres">
      <dgm:prSet presAssocID="{B8A214A8-675A-4055-93E2-938444ACA410}" presName="EmptyPlaceHolder" presStyleCnt="0"/>
      <dgm:spPr/>
    </dgm:pt>
    <dgm:pt modelId="{80CDCF1E-0FAF-4E78-8076-541F3ECEAAB8}" type="pres">
      <dgm:prSet presAssocID="{A18BBAA5-6507-47BD-B2D4-6D0A6CEE0045}" presName="spaceBetweenRectangles" presStyleCnt="0"/>
      <dgm:spPr/>
    </dgm:pt>
    <dgm:pt modelId="{D799C108-813C-4775-8813-F8AB6A5BF0AE}" type="pres">
      <dgm:prSet presAssocID="{BB69C1F0-F07C-42DA-9DCB-BAFE9567D2D9}" presName="composite" presStyleCnt="0"/>
      <dgm:spPr/>
    </dgm:pt>
    <dgm:pt modelId="{69C9295F-85C7-4EE0-9D1B-A315B9BEDB47}" type="pres">
      <dgm:prSet presAssocID="{BB69C1F0-F07C-42DA-9DCB-BAFE9567D2D9}" presName="ConnectorPoint" presStyleLbl="lnNode1" presStyleIdx="3" presStyleCnt="9"/>
      <dgm:spPr>
        <a:solidFill>
          <a:schemeClr val="accent2">
            <a:shade val="80000"/>
            <a:hueOff val="-180531"/>
            <a:satOff val="3812"/>
            <a:lumOff val="10155"/>
            <a:alphaOff val="0"/>
          </a:schemeClr>
        </a:solidFill>
        <a:ln w="6350" cap="flat" cmpd="sng" algn="ctr">
          <a:solidFill>
            <a:schemeClr val="lt1">
              <a:hueOff val="0"/>
              <a:satOff val="0"/>
              <a:lumOff val="0"/>
              <a:alphaOff val="0"/>
            </a:schemeClr>
          </a:solidFill>
          <a:prstDash val="solid"/>
          <a:miter lim="800000"/>
        </a:ln>
        <a:effectLst/>
      </dgm:spPr>
    </dgm:pt>
    <dgm:pt modelId="{4CC77222-6AD9-45FC-9BD8-E66AAB2F9DCF}" type="pres">
      <dgm:prSet presAssocID="{BB69C1F0-F07C-42DA-9DCB-BAFE9567D2D9}" presName="DropPinPlaceHolder" presStyleCnt="0"/>
      <dgm:spPr/>
    </dgm:pt>
    <dgm:pt modelId="{64BD197B-2925-4128-8DAB-D2293268E2CD}" type="pres">
      <dgm:prSet presAssocID="{BB69C1F0-F07C-42DA-9DCB-BAFE9567D2D9}" presName="DropPin" presStyleLbl="alignNode1" presStyleIdx="3" presStyleCnt="9"/>
      <dgm:spPr/>
    </dgm:pt>
    <dgm:pt modelId="{76A89BAE-7F9F-46BA-8550-1D34683F4169}" type="pres">
      <dgm:prSet presAssocID="{BB69C1F0-F07C-42DA-9DCB-BAFE9567D2D9}" presName="Ellipse" presStyleLbl="fgAcc1" presStyleIdx="4" presStyleCnt="10"/>
      <dgm:spPr>
        <a:solidFill>
          <a:schemeClr val="lt1">
            <a:alpha val="90000"/>
            <a:hueOff val="0"/>
            <a:satOff val="0"/>
            <a:lumOff val="0"/>
            <a:alphaOff val="0"/>
          </a:schemeClr>
        </a:solidFill>
        <a:ln w="12700" cap="flat" cmpd="sng" algn="ctr">
          <a:noFill/>
          <a:prstDash val="solid"/>
          <a:miter lim="800000"/>
        </a:ln>
        <a:effectLst/>
      </dgm:spPr>
    </dgm:pt>
    <dgm:pt modelId="{C1D9BCE2-A154-4105-ADED-2EDCEF6054F9}" type="pres">
      <dgm:prSet presAssocID="{BB69C1F0-F07C-42DA-9DCB-BAFE9567D2D9}" presName="L2TextContainer" presStyleLbl="revTx" presStyleIdx="6" presStyleCnt="18">
        <dgm:presLayoutVars>
          <dgm:bulletEnabled val="1"/>
        </dgm:presLayoutVars>
      </dgm:prSet>
      <dgm:spPr/>
    </dgm:pt>
    <dgm:pt modelId="{57564D22-6C49-4436-A682-076D065E6BE6}" type="pres">
      <dgm:prSet presAssocID="{BB69C1F0-F07C-42DA-9DCB-BAFE9567D2D9}" presName="L1TextContainer" presStyleLbl="revTx" presStyleIdx="7" presStyleCnt="18">
        <dgm:presLayoutVars>
          <dgm:chMax val="1"/>
          <dgm:chPref val="1"/>
          <dgm:bulletEnabled val="1"/>
        </dgm:presLayoutVars>
      </dgm:prSet>
      <dgm:spPr/>
    </dgm:pt>
    <dgm:pt modelId="{6A65B261-C6E1-469D-A7DB-060C72D5AA0D}" type="pres">
      <dgm:prSet presAssocID="{BB69C1F0-F07C-42DA-9DCB-BAFE9567D2D9}" presName="ConnectLine" presStyleLbl="sibTrans1D1" presStyleIdx="3" presStyleCnt="9"/>
      <dgm:spPr>
        <a:noFill/>
        <a:ln w="12700" cap="flat" cmpd="sng" algn="ctr">
          <a:solidFill>
            <a:schemeClr val="accent2">
              <a:shade val="90000"/>
              <a:hueOff val="-180545"/>
              <a:satOff val="906"/>
              <a:lumOff val="9097"/>
              <a:alphaOff val="0"/>
            </a:schemeClr>
          </a:solidFill>
          <a:prstDash val="dash"/>
          <a:miter lim="800000"/>
        </a:ln>
        <a:effectLst/>
      </dgm:spPr>
    </dgm:pt>
    <dgm:pt modelId="{24B30546-F970-49B6-ACFF-F9699B0388A3}" type="pres">
      <dgm:prSet presAssocID="{BB69C1F0-F07C-42DA-9DCB-BAFE9567D2D9}" presName="EmptyPlaceHolder" presStyleCnt="0"/>
      <dgm:spPr/>
    </dgm:pt>
    <dgm:pt modelId="{A3260BAD-991C-4EAE-BDE2-901B73551EE6}" type="pres">
      <dgm:prSet presAssocID="{D0531F17-89BB-4C1E-BB0E-B9C760042746}" presName="spaceBetweenRectangles" presStyleCnt="0"/>
      <dgm:spPr/>
    </dgm:pt>
    <dgm:pt modelId="{123B0D63-D890-46E7-9A80-F272F18F3A3B}" type="pres">
      <dgm:prSet presAssocID="{F7F2DC0D-4866-4512-BF4B-20E1921D952F}" presName="composite" presStyleCnt="0"/>
      <dgm:spPr/>
    </dgm:pt>
    <dgm:pt modelId="{9F9CC706-334C-4C55-87AC-BDDD1D5B40BD}" type="pres">
      <dgm:prSet presAssocID="{F7F2DC0D-4866-4512-BF4B-20E1921D952F}" presName="ConnectorPoint" presStyleLbl="lnNode1" presStyleIdx="4" presStyleCnt="9"/>
      <dgm:spPr>
        <a:solidFill>
          <a:schemeClr val="accent2">
            <a:shade val="80000"/>
            <a:hueOff val="-240708"/>
            <a:satOff val="5083"/>
            <a:lumOff val="13541"/>
            <a:alphaOff val="0"/>
          </a:schemeClr>
        </a:solidFill>
        <a:ln w="6350" cap="flat" cmpd="sng" algn="ctr">
          <a:solidFill>
            <a:schemeClr val="lt1">
              <a:hueOff val="0"/>
              <a:satOff val="0"/>
              <a:lumOff val="0"/>
              <a:alphaOff val="0"/>
            </a:schemeClr>
          </a:solidFill>
          <a:prstDash val="solid"/>
          <a:miter lim="800000"/>
        </a:ln>
        <a:effectLst/>
      </dgm:spPr>
    </dgm:pt>
    <dgm:pt modelId="{4826BF9C-DF7B-4095-A0BB-EE98DC305313}" type="pres">
      <dgm:prSet presAssocID="{F7F2DC0D-4866-4512-BF4B-20E1921D952F}" presName="DropPinPlaceHolder" presStyleCnt="0"/>
      <dgm:spPr/>
    </dgm:pt>
    <dgm:pt modelId="{21A2418E-38D8-4486-A39E-06034D143FB5}" type="pres">
      <dgm:prSet presAssocID="{F7F2DC0D-4866-4512-BF4B-20E1921D952F}" presName="DropPin" presStyleLbl="alignNode1" presStyleIdx="4" presStyleCnt="9"/>
      <dgm:spPr/>
    </dgm:pt>
    <dgm:pt modelId="{CE980B86-8F6E-424A-B4EE-EAD0FD4FE4DA}" type="pres">
      <dgm:prSet presAssocID="{F7F2DC0D-4866-4512-BF4B-20E1921D952F}" presName="Ellipse" presStyleLbl="fgAcc1" presStyleIdx="5" presStyleCnt="10"/>
      <dgm:spPr>
        <a:solidFill>
          <a:schemeClr val="lt1">
            <a:alpha val="90000"/>
            <a:hueOff val="0"/>
            <a:satOff val="0"/>
            <a:lumOff val="0"/>
            <a:alphaOff val="0"/>
          </a:schemeClr>
        </a:solidFill>
        <a:ln w="12700" cap="flat" cmpd="sng" algn="ctr">
          <a:noFill/>
          <a:prstDash val="solid"/>
          <a:miter lim="800000"/>
        </a:ln>
        <a:effectLst/>
      </dgm:spPr>
    </dgm:pt>
    <dgm:pt modelId="{47A1345C-85C5-4EEA-998B-832FFD1C5CB1}" type="pres">
      <dgm:prSet presAssocID="{F7F2DC0D-4866-4512-BF4B-20E1921D952F}" presName="L2TextContainer" presStyleLbl="revTx" presStyleIdx="8" presStyleCnt="18">
        <dgm:presLayoutVars>
          <dgm:bulletEnabled val="1"/>
        </dgm:presLayoutVars>
      </dgm:prSet>
      <dgm:spPr/>
    </dgm:pt>
    <dgm:pt modelId="{79E69220-D1CF-4DFF-97AB-3933180E3CAB}" type="pres">
      <dgm:prSet presAssocID="{F7F2DC0D-4866-4512-BF4B-20E1921D952F}" presName="L1TextContainer" presStyleLbl="revTx" presStyleIdx="9" presStyleCnt="18">
        <dgm:presLayoutVars>
          <dgm:chMax val="1"/>
          <dgm:chPref val="1"/>
          <dgm:bulletEnabled val="1"/>
        </dgm:presLayoutVars>
      </dgm:prSet>
      <dgm:spPr/>
    </dgm:pt>
    <dgm:pt modelId="{EBD4575C-E7A3-4C61-9239-3FDE19DCA037}" type="pres">
      <dgm:prSet presAssocID="{F7F2DC0D-4866-4512-BF4B-20E1921D952F}" presName="ConnectLine" presStyleLbl="sibTrans1D1" presStyleIdx="4" presStyleCnt="9"/>
      <dgm:spPr>
        <a:noFill/>
        <a:ln w="12700" cap="flat" cmpd="sng" algn="ctr">
          <a:solidFill>
            <a:schemeClr val="accent2">
              <a:shade val="90000"/>
              <a:hueOff val="-240726"/>
              <a:satOff val="1208"/>
              <a:lumOff val="12130"/>
              <a:alphaOff val="0"/>
            </a:schemeClr>
          </a:solidFill>
          <a:prstDash val="dash"/>
          <a:miter lim="800000"/>
        </a:ln>
        <a:effectLst/>
      </dgm:spPr>
    </dgm:pt>
    <dgm:pt modelId="{4B18E245-BA63-4E88-8F42-EBF474FC36F4}" type="pres">
      <dgm:prSet presAssocID="{F7F2DC0D-4866-4512-BF4B-20E1921D952F}" presName="EmptyPlaceHolder" presStyleCnt="0"/>
      <dgm:spPr/>
    </dgm:pt>
    <dgm:pt modelId="{08E1D938-F3A6-40DC-8972-D057872F8DCE}" type="pres">
      <dgm:prSet presAssocID="{DD732E78-626F-42D7-9FAD-6FAC7F0AF9D2}" presName="spaceBetweenRectangles" presStyleCnt="0"/>
      <dgm:spPr/>
    </dgm:pt>
    <dgm:pt modelId="{EFA74B5D-534C-4670-A23C-F3F5B2313E76}" type="pres">
      <dgm:prSet presAssocID="{0D8A1F5F-10C4-4287-B77C-E421C3FD006D}" presName="composite" presStyleCnt="0"/>
      <dgm:spPr/>
    </dgm:pt>
    <dgm:pt modelId="{FB03F52B-F865-47B9-8E2A-90B3388C88F3}" type="pres">
      <dgm:prSet presAssocID="{0D8A1F5F-10C4-4287-B77C-E421C3FD006D}" presName="ConnectorPoint" presStyleLbl="lnNode1" presStyleIdx="5" presStyleCnt="9"/>
      <dgm:spPr>
        <a:solidFill>
          <a:schemeClr val="accent2">
            <a:shade val="80000"/>
            <a:hueOff val="-300884"/>
            <a:satOff val="6354"/>
            <a:lumOff val="16926"/>
            <a:alphaOff val="0"/>
          </a:schemeClr>
        </a:solidFill>
        <a:ln w="6350" cap="flat" cmpd="sng" algn="ctr">
          <a:solidFill>
            <a:schemeClr val="lt1">
              <a:hueOff val="0"/>
              <a:satOff val="0"/>
              <a:lumOff val="0"/>
              <a:alphaOff val="0"/>
            </a:schemeClr>
          </a:solidFill>
          <a:prstDash val="solid"/>
          <a:miter lim="800000"/>
        </a:ln>
        <a:effectLst/>
      </dgm:spPr>
    </dgm:pt>
    <dgm:pt modelId="{B723F3B9-B23C-47E1-8F78-1EBDAD5567B2}" type="pres">
      <dgm:prSet presAssocID="{0D8A1F5F-10C4-4287-B77C-E421C3FD006D}" presName="DropPinPlaceHolder" presStyleCnt="0"/>
      <dgm:spPr/>
    </dgm:pt>
    <dgm:pt modelId="{EA1C9FC6-1A9D-473D-BFBB-0D6561D4E318}" type="pres">
      <dgm:prSet presAssocID="{0D8A1F5F-10C4-4287-B77C-E421C3FD006D}" presName="DropPin" presStyleLbl="alignNode1" presStyleIdx="5" presStyleCnt="9"/>
      <dgm:spPr/>
    </dgm:pt>
    <dgm:pt modelId="{332959F9-7898-4767-9D9E-FDD7F6F69AFD}" type="pres">
      <dgm:prSet presAssocID="{0D8A1F5F-10C4-4287-B77C-E421C3FD006D}" presName="Ellipse" presStyleLbl="fgAcc1" presStyleIdx="6" presStyleCnt="10"/>
      <dgm:spPr>
        <a:solidFill>
          <a:schemeClr val="lt1">
            <a:alpha val="90000"/>
            <a:hueOff val="0"/>
            <a:satOff val="0"/>
            <a:lumOff val="0"/>
            <a:alphaOff val="0"/>
          </a:schemeClr>
        </a:solidFill>
        <a:ln w="12700" cap="flat" cmpd="sng" algn="ctr">
          <a:noFill/>
          <a:prstDash val="solid"/>
          <a:miter lim="800000"/>
        </a:ln>
        <a:effectLst/>
      </dgm:spPr>
    </dgm:pt>
    <dgm:pt modelId="{28928D0A-EED5-4CB8-8D51-130E918D2743}" type="pres">
      <dgm:prSet presAssocID="{0D8A1F5F-10C4-4287-B77C-E421C3FD006D}" presName="L2TextContainer" presStyleLbl="revTx" presStyleIdx="10" presStyleCnt="18">
        <dgm:presLayoutVars>
          <dgm:bulletEnabled val="1"/>
        </dgm:presLayoutVars>
      </dgm:prSet>
      <dgm:spPr/>
    </dgm:pt>
    <dgm:pt modelId="{99B50A2E-7134-4C37-A331-FEE61C35F4D7}" type="pres">
      <dgm:prSet presAssocID="{0D8A1F5F-10C4-4287-B77C-E421C3FD006D}" presName="L1TextContainer" presStyleLbl="revTx" presStyleIdx="11" presStyleCnt="18">
        <dgm:presLayoutVars>
          <dgm:chMax val="1"/>
          <dgm:chPref val="1"/>
          <dgm:bulletEnabled val="1"/>
        </dgm:presLayoutVars>
      </dgm:prSet>
      <dgm:spPr/>
    </dgm:pt>
    <dgm:pt modelId="{57502A63-EC4A-4599-AFD9-6589BB5C17DD}" type="pres">
      <dgm:prSet presAssocID="{0D8A1F5F-10C4-4287-B77C-E421C3FD006D}" presName="ConnectLine" presStyleLbl="sibTrans1D1" presStyleIdx="5" presStyleCnt="9"/>
      <dgm:spPr>
        <a:noFill/>
        <a:ln w="12700" cap="flat" cmpd="sng" algn="ctr">
          <a:solidFill>
            <a:schemeClr val="accent2">
              <a:shade val="90000"/>
              <a:hueOff val="-300908"/>
              <a:satOff val="1510"/>
              <a:lumOff val="15162"/>
              <a:alphaOff val="0"/>
            </a:schemeClr>
          </a:solidFill>
          <a:prstDash val="dash"/>
          <a:miter lim="800000"/>
        </a:ln>
        <a:effectLst/>
      </dgm:spPr>
    </dgm:pt>
    <dgm:pt modelId="{025BDC21-2E40-410B-970E-ED761423DCB9}" type="pres">
      <dgm:prSet presAssocID="{0D8A1F5F-10C4-4287-B77C-E421C3FD006D}" presName="EmptyPlaceHolder" presStyleCnt="0"/>
      <dgm:spPr/>
    </dgm:pt>
    <dgm:pt modelId="{7B305E34-4B4A-4110-B5B6-26D3DA8679EA}" type="pres">
      <dgm:prSet presAssocID="{A98B96B7-748D-4A55-8039-C6240A658861}" presName="spaceBetweenRectangles" presStyleCnt="0"/>
      <dgm:spPr/>
    </dgm:pt>
    <dgm:pt modelId="{5B713D40-4A12-4E81-98DD-8ACF73158536}" type="pres">
      <dgm:prSet presAssocID="{08B005D8-6FA4-4D9E-9AF1-D63FB2C1BA42}" presName="composite" presStyleCnt="0"/>
      <dgm:spPr/>
    </dgm:pt>
    <dgm:pt modelId="{E573316B-D2CB-4958-BFC9-DB8F8D0EBD99}" type="pres">
      <dgm:prSet presAssocID="{08B005D8-6FA4-4D9E-9AF1-D63FB2C1BA42}" presName="ConnectorPoint" presStyleLbl="lnNode1" presStyleIdx="6" presStyleCnt="9"/>
      <dgm:spPr>
        <a:solidFill>
          <a:schemeClr val="accent2">
            <a:shade val="80000"/>
            <a:hueOff val="-361061"/>
            <a:satOff val="7625"/>
            <a:lumOff val="20311"/>
            <a:alphaOff val="0"/>
          </a:schemeClr>
        </a:solidFill>
        <a:ln w="6350" cap="flat" cmpd="sng" algn="ctr">
          <a:solidFill>
            <a:schemeClr val="lt1">
              <a:hueOff val="0"/>
              <a:satOff val="0"/>
              <a:lumOff val="0"/>
              <a:alphaOff val="0"/>
            </a:schemeClr>
          </a:solidFill>
          <a:prstDash val="solid"/>
          <a:miter lim="800000"/>
        </a:ln>
        <a:effectLst/>
      </dgm:spPr>
    </dgm:pt>
    <dgm:pt modelId="{7C3CC028-5119-400A-8403-78587A30F0BB}" type="pres">
      <dgm:prSet presAssocID="{08B005D8-6FA4-4D9E-9AF1-D63FB2C1BA42}" presName="DropPinPlaceHolder" presStyleCnt="0"/>
      <dgm:spPr/>
    </dgm:pt>
    <dgm:pt modelId="{E15571E1-A9CD-4803-846C-C8735F8F13C5}" type="pres">
      <dgm:prSet presAssocID="{08B005D8-6FA4-4D9E-9AF1-D63FB2C1BA42}" presName="DropPin" presStyleLbl="alignNode1" presStyleIdx="6" presStyleCnt="9"/>
      <dgm:spPr/>
    </dgm:pt>
    <dgm:pt modelId="{EEE73162-B664-4666-8BB4-D6EA6D473D0E}" type="pres">
      <dgm:prSet presAssocID="{08B005D8-6FA4-4D9E-9AF1-D63FB2C1BA42}" presName="Ellipse" presStyleLbl="fgAcc1" presStyleIdx="7" presStyleCnt="10"/>
      <dgm:spPr>
        <a:solidFill>
          <a:schemeClr val="lt1">
            <a:alpha val="90000"/>
            <a:hueOff val="0"/>
            <a:satOff val="0"/>
            <a:lumOff val="0"/>
            <a:alphaOff val="0"/>
          </a:schemeClr>
        </a:solidFill>
        <a:ln w="12700" cap="flat" cmpd="sng" algn="ctr">
          <a:noFill/>
          <a:prstDash val="solid"/>
          <a:miter lim="800000"/>
        </a:ln>
        <a:effectLst/>
      </dgm:spPr>
    </dgm:pt>
    <dgm:pt modelId="{EC782857-E0CD-4C78-A7FD-F8922105BA1A}" type="pres">
      <dgm:prSet presAssocID="{08B005D8-6FA4-4D9E-9AF1-D63FB2C1BA42}" presName="L2TextContainer" presStyleLbl="revTx" presStyleIdx="12" presStyleCnt="18">
        <dgm:presLayoutVars>
          <dgm:bulletEnabled val="1"/>
        </dgm:presLayoutVars>
      </dgm:prSet>
      <dgm:spPr/>
    </dgm:pt>
    <dgm:pt modelId="{B256B6B2-A5F5-41D0-8449-0F5E2E1F416F}" type="pres">
      <dgm:prSet presAssocID="{08B005D8-6FA4-4D9E-9AF1-D63FB2C1BA42}" presName="L1TextContainer" presStyleLbl="revTx" presStyleIdx="13" presStyleCnt="18">
        <dgm:presLayoutVars>
          <dgm:chMax val="1"/>
          <dgm:chPref val="1"/>
          <dgm:bulletEnabled val="1"/>
        </dgm:presLayoutVars>
      </dgm:prSet>
      <dgm:spPr/>
    </dgm:pt>
    <dgm:pt modelId="{C52C3BD4-D2BB-4CF7-A24F-0B7448DCB3F1}" type="pres">
      <dgm:prSet presAssocID="{08B005D8-6FA4-4D9E-9AF1-D63FB2C1BA42}" presName="ConnectLine" presStyleLbl="sibTrans1D1" presStyleIdx="6" presStyleCnt="9"/>
      <dgm:spPr>
        <a:noFill/>
        <a:ln w="12700" cap="flat" cmpd="sng" algn="ctr">
          <a:solidFill>
            <a:schemeClr val="accent2">
              <a:shade val="90000"/>
              <a:hueOff val="-361089"/>
              <a:satOff val="1812"/>
              <a:lumOff val="18194"/>
              <a:alphaOff val="0"/>
            </a:schemeClr>
          </a:solidFill>
          <a:prstDash val="dash"/>
          <a:miter lim="800000"/>
        </a:ln>
        <a:effectLst/>
      </dgm:spPr>
    </dgm:pt>
    <dgm:pt modelId="{C5E6F20F-114F-4639-B93D-0577715523DD}" type="pres">
      <dgm:prSet presAssocID="{08B005D8-6FA4-4D9E-9AF1-D63FB2C1BA42}" presName="EmptyPlaceHolder" presStyleCnt="0"/>
      <dgm:spPr/>
    </dgm:pt>
    <dgm:pt modelId="{A985A657-A7F0-49F0-8636-E4693F98BE4D}" type="pres">
      <dgm:prSet presAssocID="{B1694C38-9CCF-4D1E-9F0B-D4048215DAE2}" presName="spaceBetweenRectangles" presStyleCnt="0"/>
      <dgm:spPr/>
    </dgm:pt>
    <dgm:pt modelId="{66B8F60F-33B2-47B1-83AB-DC777B9AB760}" type="pres">
      <dgm:prSet presAssocID="{C28ACD66-5CCF-4E37-85DE-AA9D4AD88DD2}" presName="composite" presStyleCnt="0"/>
      <dgm:spPr/>
    </dgm:pt>
    <dgm:pt modelId="{04E29FAA-8901-4B15-A645-1F1C06DEE63E}" type="pres">
      <dgm:prSet presAssocID="{C28ACD66-5CCF-4E37-85DE-AA9D4AD88DD2}" presName="ConnectorPoint" presStyleLbl="lnNode1" presStyleIdx="7" presStyleCnt="9"/>
      <dgm:spPr>
        <a:solidFill>
          <a:schemeClr val="accent2">
            <a:shade val="80000"/>
            <a:hueOff val="-421238"/>
            <a:satOff val="8895"/>
            <a:lumOff val="23696"/>
            <a:alphaOff val="0"/>
          </a:schemeClr>
        </a:solidFill>
        <a:ln w="6350" cap="flat" cmpd="sng" algn="ctr">
          <a:solidFill>
            <a:schemeClr val="lt1">
              <a:hueOff val="0"/>
              <a:satOff val="0"/>
              <a:lumOff val="0"/>
              <a:alphaOff val="0"/>
            </a:schemeClr>
          </a:solidFill>
          <a:prstDash val="solid"/>
          <a:miter lim="800000"/>
        </a:ln>
        <a:effectLst/>
      </dgm:spPr>
    </dgm:pt>
    <dgm:pt modelId="{6FC8A698-0FBC-4CA4-92DD-8DF4C096D8B6}" type="pres">
      <dgm:prSet presAssocID="{C28ACD66-5CCF-4E37-85DE-AA9D4AD88DD2}" presName="DropPinPlaceHolder" presStyleCnt="0"/>
      <dgm:spPr/>
    </dgm:pt>
    <dgm:pt modelId="{02270431-6929-42F3-B66B-D433A0E1668F}" type="pres">
      <dgm:prSet presAssocID="{C28ACD66-5CCF-4E37-85DE-AA9D4AD88DD2}" presName="DropPin" presStyleLbl="alignNode1" presStyleIdx="7" presStyleCnt="9"/>
      <dgm:spPr/>
    </dgm:pt>
    <dgm:pt modelId="{6E80EBDF-5B61-4261-B4F9-1F228C97D2CD}" type="pres">
      <dgm:prSet presAssocID="{C28ACD66-5CCF-4E37-85DE-AA9D4AD88DD2}" presName="Ellipse" presStyleLbl="fgAcc1" presStyleIdx="8" presStyleCnt="10"/>
      <dgm:spPr>
        <a:solidFill>
          <a:schemeClr val="lt1">
            <a:alpha val="90000"/>
            <a:hueOff val="0"/>
            <a:satOff val="0"/>
            <a:lumOff val="0"/>
            <a:alphaOff val="0"/>
          </a:schemeClr>
        </a:solidFill>
        <a:ln w="12700" cap="flat" cmpd="sng" algn="ctr">
          <a:noFill/>
          <a:prstDash val="solid"/>
          <a:miter lim="800000"/>
        </a:ln>
        <a:effectLst/>
      </dgm:spPr>
    </dgm:pt>
    <dgm:pt modelId="{9C60A95D-73F0-4255-A54B-732E93FF1555}" type="pres">
      <dgm:prSet presAssocID="{C28ACD66-5CCF-4E37-85DE-AA9D4AD88DD2}" presName="L2TextContainer" presStyleLbl="revTx" presStyleIdx="14" presStyleCnt="18">
        <dgm:presLayoutVars>
          <dgm:bulletEnabled val="1"/>
        </dgm:presLayoutVars>
      </dgm:prSet>
      <dgm:spPr/>
    </dgm:pt>
    <dgm:pt modelId="{14C7F93F-A129-4D2E-8397-DB32780771E5}" type="pres">
      <dgm:prSet presAssocID="{C28ACD66-5CCF-4E37-85DE-AA9D4AD88DD2}" presName="L1TextContainer" presStyleLbl="revTx" presStyleIdx="15" presStyleCnt="18">
        <dgm:presLayoutVars>
          <dgm:chMax val="1"/>
          <dgm:chPref val="1"/>
          <dgm:bulletEnabled val="1"/>
        </dgm:presLayoutVars>
      </dgm:prSet>
      <dgm:spPr/>
    </dgm:pt>
    <dgm:pt modelId="{D297AFB4-4F87-4F6A-BC8B-42C3F6BCC2F9}" type="pres">
      <dgm:prSet presAssocID="{C28ACD66-5CCF-4E37-85DE-AA9D4AD88DD2}" presName="ConnectLine" presStyleLbl="sibTrans1D1" presStyleIdx="7" presStyleCnt="9"/>
      <dgm:spPr>
        <a:noFill/>
        <a:ln w="12700" cap="flat" cmpd="sng" algn="ctr">
          <a:solidFill>
            <a:schemeClr val="accent2">
              <a:shade val="90000"/>
              <a:hueOff val="-421271"/>
              <a:satOff val="2114"/>
              <a:lumOff val="21227"/>
              <a:alphaOff val="0"/>
            </a:schemeClr>
          </a:solidFill>
          <a:prstDash val="dash"/>
          <a:miter lim="800000"/>
        </a:ln>
        <a:effectLst/>
      </dgm:spPr>
    </dgm:pt>
    <dgm:pt modelId="{2D83366F-EABC-4227-8A65-269430E7D014}" type="pres">
      <dgm:prSet presAssocID="{C28ACD66-5CCF-4E37-85DE-AA9D4AD88DD2}" presName="EmptyPlaceHolder" presStyleCnt="0"/>
      <dgm:spPr/>
    </dgm:pt>
    <dgm:pt modelId="{1AF8A6B5-1B5B-46DE-94A4-D7190375EFBF}" type="pres">
      <dgm:prSet presAssocID="{A6004F64-591C-48AF-817D-BADF51F14425}" presName="spaceBetweenRectangles" presStyleCnt="0"/>
      <dgm:spPr/>
    </dgm:pt>
    <dgm:pt modelId="{16D75D17-361E-439A-9214-8C06DA842EB0}" type="pres">
      <dgm:prSet presAssocID="{5656F146-97A6-4BC5-9F97-7FA1D42C6432}" presName="composite" presStyleCnt="0"/>
      <dgm:spPr/>
    </dgm:pt>
    <dgm:pt modelId="{1B7E661E-A960-44CD-91AB-E8E28DD3881E}" type="pres">
      <dgm:prSet presAssocID="{5656F146-97A6-4BC5-9F97-7FA1D42C6432}" presName="ConnectorPoint" presStyleLbl="lnNode1" presStyleIdx="8" presStyleCnt="9"/>
      <dgm:spPr>
        <a:solidFill>
          <a:schemeClr val="accent2">
            <a:shade val="80000"/>
            <a:hueOff val="-481415"/>
            <a:satOff val="10166"/>
            <a:lumOff val="27081"/>
            <a:alphaOff val="0"/>
          </a:schemeClr>
        </a:solidFill>
        <a:ln w="6350" cap="flat" cmpd="sng" algn="ctr">
          <a:solidFill>
            <a:schemeClr val="lt1">
              <a:hueOff val="0"/>
              <a:satOff val="0"/>
              <a:lumOff val="0"/>
              <a:alphaOff val="0"/>
            </a:schemeClr>
          </a:solidFill>
          <a:prstDash val="solid"/>
          <a:miter lim="800000"/>
        </a:ln>
        <a:effectLst/>
      </dgm:spPr>
    </dgm:pt>
    <dgm:pt modelId="{13488440-5981-42CB-874F-FBCA3836FBDD}" type="pres">
      <dgm:prSet presAssocID="{5656F146-97A6-4BC5-9F97-7FA1D42C6432}" presName="DropPinPlaceHolder" presStyleCnt="0"/>
      <dgm:spPr/>
    </dgm:pt>
    <dgm:pt modelId="{3E9AA012-2692-428B-8132-49B69A2351E1}" type="pres">
      <dgm:prSet presAssocID="{5656F146-97A6-4BC5-9F97-7FA1D42C6432}" presName="DropPin" presStyleLbl="alignNode1" presStyleIdx="8" presStyleCnt="9"/>
      <dgm:spPr/>
    </dgm:pt>
    <dgm:pt modelId="{ED2578A8-60BC-40F2-82AC-3AFC48AF5B8B}" type="pres">
      <dgm:prSet presAssocID="{5656F146-97A6-4BC5-9F97-7FA1D42C6432}" presName="Ellipse" presStyleLbl="fgAcc1" presStyleIdx="9" presStyleCnt="10"/>
      <dgm:spPr>
        <a:solidFill>
          <a:schemeClr val="lt1">
            <a:alpha val="90000"/>
            <a:hueOff val="0"/>
            <a:satOff val="0"/>
            <a:lumOff val="0"/>
            <a:alphaOff val="0"/>
          </a:schemeClr>
        </a:solidFill>
        <a:ln w="12700" cap="flat" cmpd="sng" algn="ctr">
          <a:noFill/>
          <a:prstDash val="solid"/>
          <a:miter lim="800000"/>
        </a:ln>
        <a:effectLst/>
      </dgm:spPr>
    </dgm:pt>
    <dgm:pt modelId="{2A718E9C-7CE5-47D9-AA4A-101BC96AF248}" type="pres">
      <dgm:prSet presAssocID="{5656F146-97A6-4BC5-9F97-7FA1D42C6432}" presName="L2TextContainer" presStyleLbl="revTx" presStyleIdx="16" presStyleCnt="18">
        <dgm:presLayoutVars>
          <dgm:bulletEnabled val="1"/>
        </dgm:presLayoutVars>
      </dgm:prSet>
      <dgm:spPr/>
    </dgm:pt>
    <dgm:pt modelId="{4D1A0FD7-61A3-44F0-82DA-134D3E157A20}" type="pres">
      <dgm:prSet presAssocID="{5656F146-97A6-4BC5-9F97-7FA1D42C6432}" presName="L1TextContainer" presStyleLbl="revTx" presStyleIdx="17" presStyleCnt="18">
        <dgm:presLayoutVars>
          <dgm:chMax val="1"/>
          <dgm:chPref val="1"/>
          <dgm:bulletEnabled val="1"/>
        </dgm:presLayoutVars>
      </dgm:prSet>
      <dgm:spPr/>
    </dgm:pt>
    <dgm:pt modelId="{C1D744FE-B647-43A6-8A5A-F07FF651A0A7}" type="pres">
      <dgm:prSet presAssocID="{5656F146-97A6-4BC5-9F97-7FA1D42C6432}" presName="ConnectLine" presStyleLbl="sibTrans1D1" presStyleIdx="8" presStyleCnt="9"/>
      <dgm:spPr>
        <a:noFill/>
        <a:ln w="12700" cap="flat" cmpd="sng" algn="ctr">
          <a:solidFill>
            <a:schemeClr val="accent2">
              <a:shade val="90000"/>
              <a:hueOff val="-481452"/>
              <a:satOff val="2416"/>
              <a:lumOff val="24259"/>
              <a:alphaOff val="0"/>
            </a:schemeClr>
          </a:solidFill>
          <a:prstDash val="dash"/>
          <a:miter lim="800000"/>
        </a:ln>
        <a:effectLst/>
      </dgm:spPr>
    </dgm:pt>
    <dgm:pt modelId="{E854DC6B-EDE6-4429-95DB-6B3B7B479E67}" type="pres">
      <dgm:prSet presAssocID="{5656F146-97A6-4BC5-9F97-7FA1D42C6432}" presName="EmptyPlaceHolder" presStyleCnt="0"/>
      <dgm:spPr/>
    </dgm:pt>
  </dgm:ptLst>
  <dgm:cxnLst>
    <dgm:cxn modelId="{0E373517-C812-4552-B97E-A2BCFE345454}" srcId="{62E274A7-EB36-409B-BADA-30305F194EB7}" destId="{CF68C248-763F-4749-B0D2-8A5ED052CC1D}" srcOrd="0" destOrd="0" parTransId="{373759B2-67B7-47E0-8BE3-ABEAE79A7255}" sibTransId="{2CD700FD-709C-4BB7-BBAC-A415963E27FE}"/>
    <dgm:cxn modelId="{A522F426-8C32-45B1-8684-F1286137CEB4}" type="presOf" srcId="{18D0D353-66DC-4483-B293-872859165E48}" destId="{F9C1CC0F-9F7B-43DB-ACCF-3928E1BE27CA}" srcOrd="0" destOrd="0" presId="urn:microsoft.com/office/officeart/2017/3/layout/DropPinTimeline"/>
    <dgm:cxn modelId="{A8CD2665-0528-41DE-A8B5-B4EE5CD5E539}" type="presOf" srcId="{0D8A1F5F-10C4-4287-B77C-E421C3FD006D}" destId="{99B50A2E-7134-4C37-A331-FEE61C35F4D7}" srcOrd="0" destOrd="0" presId="urn:microsoft.com/office/officeart/2017/3/layout/DropPinTimeline"/>
    <dgm:cxn modelId="{7DCBD969-DD2B-4780-BE5D-FD4C2B7AA773}" srcId="{62E274A7-EB36-409B-BADA-30305F194EB7}" destId="{BB69C1F0-F07C-42DA-9DCB-BAFE9567D2D9}" srcOrd="3" destOrd="0" parTransId="{97AB5353-A787-471E-BF98-BCC5D5D44FC3}" sibTransId="{D0531F17-89BB-4C1E-BB0E-B9C760042746}"/>
    <dgm:cxn modelId="{71642954-7000-4886-9C72-A8FC771074A0}" srcId="{62E274A7-EB36-409B-BADA-30305F194EB7}" destId="{0D8A1F5F-10C4-4287-B77C-E421C3FD006D}" srcOrd="5" destOrd="0" parTransId="{91324218-0BE5-4A67-9364-734F29EDDD48}" sibTransId="{A98B96B7-748D-4A55-8039-C6240A658861}"/>
    <dgm:cxn modelId="{AD8B4F77-4C43-4293-ADD4-F0EE344761EE}" type="presOf" srcId="{BB69C1F0-F07C-42DA-9DCB-BAFE9567D2D9}" destId="{57564D22-6C49-4436-A682-076D065E6BE6}" srcOrd="0" destOrd="0" presId="urn:microsoft.com/office/officeart/2017/3/layout/DropPinTimeline"/>
    <dgm:cxn modelId="{BC90489C-CD23-4D80-820F-8B5BE474C4A0}" srcId="{62E274A7-EB36-409B-BADA-30305F194EB7}" destId="{5656F146-97A6-4BC5-9F97-7FA1D42C6432}" srcOrd="8" destOrd="0" parTransId="{28F78582-DFA9-4D14-BFC3-75D2190DA669}" sibTransId="{BDA66281-45A5-4EC3-AE4D-437A1CF70D04}"/>
    <dgm:cxn modelId="{1BA5489E-D2A9-4F40-BE7F-67579DF05A1E}" srcId="{62E274A7-EB36-409B-BADA-30305F194EB7}" destId="{B8A214A8-675A-4055-93E2-938444ACA410}" srcOrd="2" destOrd="0" parTransId="{CBD847E2-D6D1-4412-A3AF-5C511B1780C8}" sibTransId="{A18BBAA5-6507-47BD-B2D4-6D0A6CEE0045}"/>
    <dgm:cxn modelId="{DBBC34B4-963C-4021-B4E7-DFD7F0AEB99E}" srcId="{62E274A7-EB36-409B-BADA-30305F194EB7}" destId="{C28ACD66-5CCF-4E37-85DE-AA9D4AD88DD2}" srcOrd="7" destOrd="0" parTransId="{6B6D8CEA-134C-4159-AF86-72C40C753CD2}" sibTransId="{A6004F64-591C-48AF-817D-BADF51F14425}"/>
    <dgm:cxn modelId="{BC8E29C1-2159-4CC0-B618-8E48F4FFA462}" srcId="{62E274A7-EB36-409B-BADA-30305F194EB7}" destId="{18D0D353-66DC-4483-B293-872859165E48}" srcOrd="1" destOrd="0" parTransId="{72D9CBE3-02CC-4330-AD90-372B0CDDD6A8}" sibTransId="{C8DD84D1-2A2E-4E20-9F8C-AE151CB25EC6}"/>
    <dgm:cxn modelId="{F3D219C3-1532-441E-8EC6-75E97F57C106}" type="presOf" srcId="{C28ACD66-5CCF-4E37-85DE-AA9D4AD88DD2}" destId="{14C7F93F-A129-4D2E-8397-DB32780771E5}" srcOrd="0" destOrd="0" presId="urn:microsoft.com/office/officeart/2017/3/layout/DropPinTimeline"/>
    <dgm:cxn modelId="{00D65CC7-D1FE-410C-807B-E072FE985FB1}" type="presOf" srcId="{F7F2DC0D-4866-4512-BF4B-20E1921D952F}" destId="{79E69220-D1CF-4DFF-97AB-3933180E3CAB}" srcOrd="0" destOrd="0" presId="urn:microsoft.com/office/officeart/2017/3/layout/DropPinTimeline"/>
    <dgm:cxn modelId="{3B025EC7-78D8-4B12-AD94-218FA733E295}" type="presOf" srcId="{08B005D8-6FA4-4D9E-9AF1-D63FB2C1BA42}" destId="{B256B6B2-A5F5-41D0-8449-0F5E2E1F416F}" srcOrd="0" destOrd="0" presId="urn:microsoft.com/office/officeart/2017/3/layout/DropPinTimeline"/>
    <dgm:cxn modelId="{17DC16D4-6FA7-46FC-B0ED-43BC4E998B51}" srcId="{62E274A7-EB36-409B-BADA-30305F194EB7}" destId="{F7F2DC0D-4866-4512-BF4B-20E1921D952F}" srcOrd="4" destOrd="0" parTransId="{00A5E5C7-B38C-4B29-9333-B0CA3ECF6D1B}" sibTransId="{DD732E78-626F-42D7-9FAD-6FAC7F0AF9D2}"/>
    <dgm:cxn modelId="{BEA5EEDE-FFA8-4E4D-9FC9-5712C1821EC2}" srcId="{62E274A7-EB36-409B-BADA-30305F194EB7}" destId="{08B005D8-6FA4-4D9E-9AF1-D63FB2C1BA42}" srcOrd="6" destOrd="0" parTransId="{CFC3FF20-FA39-4CAB-8884-3F2CA42144F5}" sibTransId="{B1694C38-9CCF-4D1E-9F0B-D4048215DAE2}"/>
    <dgm:cxn modelId="{B7B443E6-4F0E-44FB-83B6-1A962CB480B2}" type="presOf" srcId="{B8A214A8-675A-4055-93E2-938444ACA410}" destId="{94064310-FA14-4DF7-A2A9-EF54AC5BEC71}" srcOrd="0" destOrd="0" presId="urn:microsoft.com/office/officeart/2017/3/layout/DropPinTimeline"/>
    <dgm:cxn modelId="{AF22C8F8-57D6-4043-ACE6-6192A30C21DB}" type="presOf" srcId="{5656F146-97A6-4BC5-9F97-7FA1D42C6432}" destId="{4D1A0FD7-61A3-44F0-82DA-134D3E157A20}" srcOrd="0" destOrd="0" presId="urn:microsoft.com/office/officeart/2017/3/layout/DropPinTimeline"/>
    <dgm:cxn modelId="{6D8DE2FE-6ECA-4559-B426-11324C5405AE}" type="presOf" srcId="{CF68C248-763F-4749-B0D2-8A5ED052CC1D}" destId="{5E58A32B-C2F2-45D2-A567-F183F6AD123C}" srcOrd="0" destOrd="0" presId="urn:microsoft.com/office/officeart/2017/3/layout/DropPinTimeline"/>
    <dgm:cxn modelId="{9136B2FF-BAA4-4FCE-AA44-47ABDE89200D}" type="presOf" srcId="{62E274A7-EB36-409B-BADA-30305F194EB7}" destId="{F2F080E8-3756-4022-92BC-A24AC7FF0347}" srcOrd="0" destOrd="0" presId="urn:microsoft.com/office/officeart/2017/3/layout/DropPinTimeline"/>
    <dgm:cxn modelId="{0803E67A-F518-4A8C-B321-6582F03F16C9}" type="presParOf" srcId="{F2F080E8-3756-4022-92BC-A24AC7FF0347}" destId="{4A91751A-03EF-4ADA-85D9-33A84A8DC0C5}" srcOrd="0" destOrd="0" presId="urn:microsoft.com/office/officeart/2017/3/layout/DropPinTimeline"/>
    <dgm:cxn modelId="{6DDB7EDE-FABD-47F5-8EE7-94A116527F0A}" type="presParOf" srcId="{F2F080E8-3756-4022-92BC-A24AC7FF0347}" destId="{CE5DEA9A-6FFB-4B53-9EF7-909C325BC8B8}" srcOrd="1" destOrd="0" presId="urn:microsoft.com/office/officeart/2017/3/layout/DropPinTimeline"/>
    <dgm:cxn modelId="{D93F7166-BEE1-4332-9EC7-E077CE63EAE7}" type="presParOf" srcId="{CE5DEA9A-6FFB-4B53-9EF7-909C325BC8B8}" destId="{749ACCDE-2C7A-4EF6-B738-43063403AEA9}" srcOrd="0" destOrd="0" presId="urn:microsoft.com/office/officeart/2017/3/layout/DropPinTimeline"/>
    <dgm:cxn modelId="{1E2FF879-EE22-4B48-B89E-EA7265A03918}" type="presParOf" srcId="{749ACCDE-2C7A-4EF6-B738-43063403AEA9}" destId="{755189E4-58CD-4E13-B917-8F890C4832B1}" srcOrd="0" destOrd="0" presId="urn:microsoft.com/office/officeart/2017/3/layout/DropPinTimeline"/>
    <dgm:cxn modelId="{FA2D7AC7-3FFE-4966-AB4B-CE9D4F5F0C6F}" type="presParOf" srcId="{749ACCDE-2C7A-4EF6-B738-43063403AEA9}" destId="{359CFE30-E31D-4EF7-8674-0A3BFD954806}" srcOrd="1" destOrd="0" presId="urn:microsoft.com/office/officeart/2017/3/layout/DropPinTimeline"/>
    <dgm:cxn modelId="{B2956EFF-834D-4C7F-B986-AD564F9B6F8F}" type="presParOf" srcId="{359CFE30-E31D-4EF7-8674-0A3BFD954806}" destId="{B86580AB-6183-41F1-9AEE-F88DA583815F}" srcOrd="0" destOrd="0" presId="urn:microsoft.com/office/officeart/2017/3/layout/DropPinTimeline"/>
    <dgm:cxn modelId="{DC9765A5-5B46-4847-85B8-8EF80041F580}" type="presParOf" srcId="{359CFE30-E31D-4EF7-8674-0A3BFD954806}" destId="{BC008539-881E-4738-B89E-A224768D2A17}" srcOrd="1" destOrd="0" presId="urn:microsoft.com/office/officeart/2017/3/layout/DropPinTimeline"/>
    <dgm:cxn modelId="{E50EC31D-AE78-463E-ACAA-7FDB8B230BD4}" type="presParOf" srcId="{749ACCDE-2C7A-4EF6-B738-43063403AEA9}" destId="{DCA412A5-DD97-45AE-921B-65986265C096}" srcOrd="2" destOrd="0" presId="urn:microsoft.com/office/officeart/2017/3/layout/DropPinTimeline"/>
    <dgm:cxn modelId="{BE5E784A-DE2C-4298-86A9-AC0911812C27}" type="presParOf" srcId="{749ACCDE-2C7A-4EF6-B738-43063403AEA9}" destId="{5E58A32B-C2F2-45D2-A567-F183F6AD123C}" srcOrd="3" destOrd="0" presId="urn:microsoft.com/office/officeart/2017/3/layout/DropPinTimeline"/>
    <dgm:cxn modelId="{D706A851-0344-443D-935A-C3589B3F53AA}" type="presParOf" srcId="{749ACCDE-2C7A-4EF6-B738-43063403AEA9}" destId="{3FB94C8E-C972-4CA4-A85A-C74910E4EE28}" srcOrd="4" destOrd="0" presId="urn:microsoft.com/office/officeart/2017/3/layout/DropPinTimeline"/>
    <dgm:cxn modelId="{D93EDA12-C76D-48FD-9C70-7C48DB715281}" type="presParOf" srcId="{749ACCDE-2C7A-4EF6-B738-43063403AEA9}" destId="{1B706034-23E7-4FC3-8B1F-BD70FD741BFA}" srcOrd="5" destOrd="0" presId="urn:microsoft.com/office/officeart/2017/3/layout/DropPinTimeline"/>
    <dgm:cxn modelId="{05AC1239-0A3F-473C-88AC-2E46C8C91EBA}" type="presParOf" srcId="{CE5DEA9A-6FFB-4B53-9EF7-909C325BC8B8}" destId="{5C14BCA7-8CD3-425E-B32F-E128B51C8B49}" srcOrd="1" destOrd="0" presId="urn:microsoft.com/office/officeart/2017/3/layout/DropPinTimeline"/>
    <dgm:cxn modelId="{0B17069F-04E2-4FA7-94A5-35E873940062}" type="presParOf" srcId="{CE5DEA9A-6FFB-4B53-9EF7-909C325BC8B8}" destId="{3F28DFAB-E94E-439A-AB7A-4A39265DC51C}" srcOrd="2" destOrd="0" presId="urn:microsoft.com/office/officeart/2017/3/layout/DropPinTimeline"/>
    <dgm:cxn modelId="{1707F0EF-1F41-4356-83B7-9B0C18C83D47}" type="presParOf" srcId="{3F28DFAB-E94E-439A-AB7A-4A39265DC51C}" destId="{20BDB41D-38A4-49C6-A174-7CBA225281B9}" srcOrd="0" destOrd="0" presId="urn:microsoft.com/office/officeart/2017/3/layout/DropPinTimeline"/>
    <dgm:cxn modelId="{6A4599F3-D40B-4CAA-9206-03C0EB0B8ABC}" type="presParOf" srcId="{3F28DFAB-E94E-439A-AB7A-4A39265DC51C}" destId="{9CE794AF-D60F-4012-BA95-3621EEC98655}" srcOrd="1" destOrd="0" presId="urn:microsoft.com/office/officeart/2017/3/layout/DropPinTimeline"/>
    <dgm:cxn modelId="{3BC58966-5B87-4434-9ECC-29E5ED8BB95F}" type="presParOf" srcId="{9CE794AF-D60F-4012-BA95-3621EEC98655}" destId="{8540F957-60C1-4D43-9B99-186B4A322030}" srcOrd="0" destOrd="0" presId="urn:microsoft.com/office/officeart/2017/3/layout/DropPinTimeline"/>
    <dgm:cxn modelId="{1334CE5B-30F4-4179-9784-1FC60AFEA2B7}" type="presParOf" srcId="{9CE794AF-D60F-4012-BA95-3621EEC98655}" destId="{1B8FE1FE-924A-42F7-9CCB-7042B4E989BE}" srcOrd="1" destOrd="0" presId="urn:microsoft.com/office/officeart/2017/3/layout/DropPinTimeline"/>
    <dgm:cxn modelId="{4ABC94FE-84B1-46A9-B8B8-71FCE1BB09E4}" type="presParOf" srcId="{3F28DFAB-E94E-439A-AB7A-4A39265DC51C}" destId="{A8E221A2-AF9D-4E86-BBFA-3B7B8184FAA1}" srcOrd="2" destOrd="0" presId="urn:microsoft.com/office/officeart/2017/3/layout/DropPinTimeline"/>
    <dgm:cxn modelId="{050202A8-1578-4078-A3C2-E8F15A1DB63B}" type="presParOf" srcId="{3F28DFAB-E94E-439A-AB7A-4A39265DC51C}" destId="{F9C1CC0F-9F7B-43DB-ACCF-3928E1BE27CA}" srcOrd="3" destOrd="0" presId="urn:microsoft.com/office/officeart/2017/3/layout/DropPinTimeline"/>
    <dgm:cxn modelId="{BA907F38-0F79-4741-B779-1C8A9333AF0D}" type="presParOf" srcId="{3F28DFAB-E94E-439A-AB7A-4A39265DC51C}" destId="{31A14994-7FFC-4B51-B81A-4D2EA980E757}" srcOrd="4" destOrd="0" presId="urn:microsoft.com/office/officeart/2017/3/layout/DropPinTimeline"/>
    <dgm:cxn modelId="{E5CA0BD1-D6B6-46C3-B28E-192133BF630B}" type="presParOf" srcId="{3F28DFAB-E94E-439A-AB7A-4A39265DC51C}" destId="{F605F9CE-80E1-4ED9-820E-09E734A19581}" srcOrd="5" destOrd="0" presId="urn:microsoft.com/office/officeart/2017/3/layout/DropPinTimeline"/>
    <dgm:cxn modelId="{6FD79A16-0180-4F2D-B95F-38896F39252A}" type="presParOf" srcId="{CE5DEA9A-6FFB-4B53-9EF7-909C325BC8B8}" destId="{78E494BA-8B67-4C8F-A263-AD84465602AF}" srcOrd="3" destOrd="0" presId="urn:microsoft.com/office/officeart/2017/3/layout/DropPinTimeline"/>
    <dgm:cxn modelId="{6A1D4FAB-8487-46B4-BF4A-A43BB613CD7C}" type="presParOf" srcId="{CE5DEA9A-6FFB-4B53-9EF7-909C325BC8B8}" destId="{5DD9BABE-6DE6-4FE9-BF45-5E9C71C02FAE}" srcOrd="4" destOrd="0" presId="urn:microsoft.com/office/officeart/2017/3/layout/DropPinTimeline"/>
    <dgm:cxn modelId="{E2D15F4C-CB0F-4F37-AE56-C42598B772F7}" type="presParOf" srcId="{5DD9BABE-6DE6-4FE9-BF45-5E9C71C02FAE}" destId="{275260A7-8C24-41AD-A75C-EE1C4EEB4CB9}" srcOrd="0" destOrd="0" presId="urn:microsoft.com/office/officeart/2017/3/layout/DropPinTimeline"/>
    <dgm:cxn modelId="{010B9607-9A62-4116-BC38-03EB1D44DD2A}" type="presParOf" srcId="{5DD9BABE-6DE6-4FE9-BF45-5E9C71C02FAE}" destId="{9E1741FC-4BC3-4356-9EC9-68770B502BD3}" srcOrd="1" destOrd="0" presId="urn:microsoft.com/office/officeart/2017/3/layout/DropPinTimeline"/>
    <dgm:cxn modelId="{F1356F14-D135-4A89-8470-FB733DC9F865}" type="presParOf" srcId="{9E1741FC-4BC3-4356-9EC9-68770B502BD3}" destId="{50D35B96-13AD-41CC-BF47-9F076C61030E}" srcOrd="0" destOrd="0" presId="urn:microsoft.com/office/officeart/2017/3/layout/DropPinTimeline"/>
    <dgm:cxn modelId="{CD2009D7-0EDE-4CC1-A5F3-20A78DE2FFE5}" type="presParOf" srcId="{9E1741FC-4BC3-4356-9EC9-68770B502BD3}" destId="{928126EC-56F1-4027-88BD-DE57D63CE56E}" srcOrd="1" destOrd="0" presId="urn:microsoft.com/office/officeart/2017/3/layout/DropPinTimeline"/>
    <dgm:cxn modelId="{A61EBADC-780B-4175-A31B-C7E7B41AC1FC}" type="presParOf" srcId="{5DD9BABE-6DE6-4FE9-BF45-5E9C71C02FAE}" destId="{AF5A07A9-6F79-4F87-BCB0-7C64C3E823FC}" srcOrd="2" destOrd="0" presId="urn:microsoft.com/office/officeart/2017/3/layout/DropPinTimeline"/>
    <dgm:cxn modelId="{62C72D41-7FE1-473A-A06B-FA23E6F19BF8}" type="presParOf" srcId="{5DD9BABE-6DE6-4FE9-BF45-5E9C71C02FAE}" destId="{94064310-FA14-4DF7-A2A9-EF54AC5BEC71}" srcOrd="3" destOrd="0" presId="urn:microsoft.com/office/officeart/2017/3/layout/DropPinTimeline"/>
    <dgm:cxn modelId="{EA60BCC1-336B-45B5-9329-57943E0CED17}" type="presParOf" srcId="{5DD9BABE-6DE6-4FE9-BF45-5E9C71C02FAE}" destId="{30416F40-0A62-4DD9-894B-46B47D056BEA}" srcOrd="4" destOrd="0" presId="urn:microsoft.com/office/officeart/2017/3/layout/DropPinTimeline"/>
    <dgm:cxn modelId="{79A3CF40-B151-40BE-A568-1D6B2049B5F4}" type="presParOf" srcId="{5DD9BABE-6DE6-4FE9-BF45-5E9C71C02FAE}" destId="{D84E9A3A-FF89-485E-93DB-69562B08868E}" srcOrd="5" destOrd="0" presId="urn:microsoft.com/office/officeart/2017/3/layout/DropPinTimeline"/>
    <dgm:cxn modelId="{274F220F-E672-4454-A03C-3185DF724104}" type="presParOf" srcId="{CE5DEA9A-6FFB-4B53-9EF7-909C325BC8B8}" destId="{80CDCF1E-0FAF-4E78-8076-541F3ECEAAB8}" srcOrd="5" destOrd="0" presId="urn:microsoft.com/office/officeart/2017/3/layout/DropPinTimeline"/>
    <dgm:cxn modelId="{B214D1E6-9DA6-4F38-A75A-15BA289AB3FC}" type="presParOf" srcId="{CE5DEA9A-6FFB-4B53-9EF7-909C325BC8B8}" destId="{D799C108-813C-4775-8813-F8AB6A5BF0AE}" srcOrd="6" destOrd="0" presId="urn:microsoft.com/office/officeart/2017/3/layout/DropPinTimeline"/>
    <dgm:cxn modelId="{C675B306-1220-4155-BC36-DCFC7C0B4133}" type="presParOf" srcId="{D799C108-813C-4775-8813-F8AB6A5BF0AE}" destId="{69C9295F-85C7-4EE0-9D1B-A315B9BEDB47}" srcOrd="0" destOrd="0" presId="urn:microsoft.com/office/officeart/2017/3/layout/DropPinTimeline"/>
    <dgm:cxn modelId="{FE94CBB7-568E-403E-9AA8-E6A81B7947C8}" type="presParOf" srcId="{D799C108-813C-4775-8813-F8AB6A5BF0AE}" destId="{4CC77222-6AD9-45FC-9BD8-E66AAB2F9DCF}" srcOrd="1" destOrd="0" presId="urn:microsoft.com/office/officeart/2017/3/layout/DropPinTimeline"/>
    <dgm:cxn modelId="{04ABCD3E-E671-4099-8C82-247FC6BE3046}" type="presParOf" srcId="{4CC77222-6AD9-45FC-9BD8-E66AAB2F9DCF}" destId="{64BD197B-2925-4128-8DAB-D2293268E2CD}" srcOrd="0" destOrd="0" presId="urn:microsoft.com/office/officeart/2017/3/layout/DropPinTimeline"/>
    <dgm:cxn modelId="{30B19AFF-1758-463E-B5A1-6B86381B076B}" type="presParOf" srcId="{4CC77222-6AD9-45FC-9BD8-E66AAB2F9DCF}" destId="{76A89BAE-7F9F-46BA-8550-1D34683F4169}" srcOrd="1" destOrd="0" presId="urn:microsoft.com/office/officeart/2017/3/layout/DropPinTimeline"/>
    <dgm:cxn modelId="{8ED03CA8-9D00-474A-BE93-07B5382560A4}" type="presParOf" srcId="{D799C108-813C-4775-8813-F8AB6A5BF0AE}" destId="{C1D9BCE2-A154-4105-ADED-2EDCEF6054F9}" srcOrd="2" destOrd="0" presId="urn:microsoft.com/office/officeart/2017/3/layout/DropPinTimeline"/>
    <dgm:cxn modelId="{D144679C-FE86-49CE-8BA9-1210411BE2D5}" type="presParOf" srcId="{D799C108-813C-4775-8813-F8AB6A5BF0AE}" destId="{57564D22-6C49-4436-A682-076D065E6BE6}" srcOrd="3" destOrd="0" presId="urn:microsoft.com/office/officeart/2017/3/layout/DropPinTimeline"/>
    <dgm:cxn modelId="{E1D9A658-19A1-4B52-A93D-29C3C927BF37}" type="presParOf" srcId="{D799C108-813C-4775-8813-F8AB6A5BF0AE}" destId="{6A65B261-C6E1-469D-A7DB-060C72D5AA0D}" srcOrd="4" destOrd="0" presId="urn:microsoft.com/office/officeart/2017/3/layout/DropPinTimeline"/>
    <dgm:cxn modelId="{2C670A53-EBAE-4F31-806A-FD830F6310F0}" type="presParOf" srcId="{D799C108-813C-4775-8813-F8AB6A5BF0AE}" destId="{24B30546-F970-49B6-ACFF-F9699B0388A3}" srcOrd="5" destOrd="0" presId="urn:microsoft.com/office/officeart/2017/3/layout/DropPinTimeline"/>
    <dgm:cxn modelId="{3D5FC298-AB75-4265-BAE6-4A93CD89DD26}" type="presParOf" srcId="{CE5DEA9A-6FFB-4B53-9EF7-909C325BC8B8}" destId="{A3260BAD-991C-4EAE-BDE2-901B73551EE6}" srcOrd="7" destOrd="0" presId="urn:microsoft.com/office/officeart/2017/3/layout/DropPinTimeline"/>
    <dgm:cxn modelId="{A790096D-B9B9-48B6-BFF9-964D56FE9C41}" type="presParOf" srcId="{CE5DEA9A-6FFB-4B53-9EF7-909C325BC8B8}" destId="{123B0D63-D890-46E7-9A80-F272F18F3A3B}" srcOrd="8" destOrd="0" presId="urn:microsoft.com/office/officeart/2017/3/layout/DropPinTimeline"/>
    <dgm:cxn modelId="{0034F9C0-554A-462A-8627-4CC7E9E5B708}" type="presParOf" srcId="{123B0D63-D890-46E7-9A80-F272F18F3A3B}" destId="{9F9CC706-334C-4C55-87AC-BDDD1D5B40BD}" srcOrd="0" destOrd="0" presId="urn:microsoft.com/office/officeart/2017/3/layout/DropPinTimeline"/>
    <dgm:cxn modelId="{9151B23A-4181-48DA-8D47-96EE6A5A54BB}" type="presParOf" srcId="{123B0D63-D890-46E7-9A80-F272F18F3A3B}" destId="{4826BF9C-DF7B-4095-A0BB-EE98DC305313}" srcOrd="1" destOrd="0" presId="urn:microsoft.com/office/officeart/2017/3/layout/DropPinTimeline"/>
    <dgm:cxn modelId="{3326CA32-D3BC-4D72-BAF1-F25D151764AC}" type="presParOf" srcId="{4826BF9C-DF7B-4095-A0BB-EE98DC305313}" destId="{21A2418E-38D8-4486-A39E-06034D143FB5}" srcOrd="0" destOrd="0" presId="urn:microsoft.com/office/officeart/2017/3/layout/DropPinTimeline"/>
    <dgm:cxn modelId="{3D54822E-91DF-40E4-BFFF-612EA9012327}" type="presParOf" srcId="{4826BF9C-DF7B-4095-A0BB-EE98DC305313}" destId="{CE980B86-8F6E-424A-B4EE-EAD0FD4FE4DA}" srcOrd="1" destOrd="0" presId="urn:microsoft.com/office/officeart/2017/3/layout/DropPinTimeline"/>
    <dgm:cxn modelId="{5A53CE58-46D8-48B0-A107-8BFC8754305C}" type="presParOf" srcId="{123B0D63-D890-46E7-9A80-F272F18F3A3B}" destId="{47A1345C-85C5-4EEA-998B-832FFD1C5CB1}" srcOrd="2" destOrd="0" presId="urn:microsoft.com/office/officeart/2017/3/layout/DropPinTimeline"/>
    <dgm:cxn modelId="{C8142065-D2E1-4B8D-8F3C-C188D19BD852}" type="presParOf" srcId="{123B0D63-D890-46E7-9A80-F272F18F3A3B}" destId="{79E69220-D1CF-4DFF-97AB-3933180E3CAB}" srcOrd="3" destOrd="0" presId="urn:microsoft.com/office/officeart/2017/3/layout/DropPinTimeline"/>
    <dgm:cxn modelId="{F154FD73-6AC3-4A26-896F-669BCB4074DE}" type="presParOf" srcId="{123B0D63-D890-46E7-9A80-F272F18F3A3B}" destId="{EBD4575C-E7A3-4C61-9239-3FDE19DCA037}" srcOrd="4" destOrd="0" presId="urn:microsoft.com/office/officeart/2017/3/layout/DropPinTimeline"/>
    <dgm:cxn modelId="{FFF7C838-56F9-4672-853F-9068F5AEF83D}" type="presParOf" srcId="{123B0D63-D890-46E7-9A80-F272F18F3A3B}" destId="{4B18E245-BA63-4E88-8F42-EBF474FC36F4}" srcOrd="5" destOrd="0" presId="urn:microsoft.com/office/officeart/2017/3/layout/DropPinTimeline"/>
    <dgm:cxn modelId="{B965F051-D474-4AAF-B65C-DF9072323A0B}" type="presParOf" srcId="{CE5DEA9A-6FFB-4B53-9EF7-909C325BC8B8}" destId="{08E1D938-F3A6-40DC-8972-D057872F8DCE}" srcOrd="9" destOrd="0" presId="urn:microsoft.com/office/officeart/2017/3/layout/DropPinTimeline"/>
    <dgm:cxn modelId="{BC74999F-0861-4546-B98D-D6629F399D0F}" type="presParOf" srcId="{CE5DEA9A-6FFB-4B53-9EF7-909C325BC8B8}" destId="{EFA74B5D-534C-4670-A23C-F3F5B2313E76}" srcOrd="10" destOrd="0" presId="urn:microsoft.com/office/officeart/2017/3/layout/DropPinTimeline"/>
    <dgm:cxn modelId="{5E5B6CD7-9FE9-4676-9F63-81A5E4C9FFD8}" type="presParOf" srcId="{EFA74B5D-534C-4670-A23C-F3F5B2313E76}" destId="{FB03F52B-F865-47B9-8E2A-90B3388C88F3}" srcOrd="0" destOrd="0" presId="urn:microsoft.com/office/officeart/2017/3/layout/DropPinTimeline"/>
    <dgm:cxn modelId="{554C47D3-E41D-431F-8DB7-2D532DB9AC5E}" type="presParOf" srcId="{EFA74B5D-534C-4670-A23C-F3F5B2313E76}" destId="{B723F3B9-B23C-47E1-8F78-1EBDAD5567B2}" srcOrd="1" destOrd="0" presId="urn:microsoft.com/office/officeart/2017/3/layout/DropPinTimeline"/>
    <dgm:cxn modelId="{61DDB718-0E25-4EB2-AFDC-C0E6264CE6CC}" type="presParOf" srcId="{B723F3B9-B23C-47E1-8F78-1EBDAD5567B2}" destId="{EA1C9FC6-1A9D-473D-BFBB-0D6561D4E318}" srcOrd="0" destOrd="0" presId="urn:microsoft.com/office/officeart/2017/3/layout/DropPinTimeline"/>
    <dgm:cxn modelId="{F8E37316-F1B6-42A9-8BEF-E3784445EB4D}" type="presParOf" srcId="{B723F3B9-B23C-47E1-8F78-1EBDAD5567B2}" destId="{332959F9-7898-4767-9D9E-FDD7F6F69AFD}" srcOrd="1" destOrd="0" presId="urn:microsoft.com/office/officeart/2017/3/layout/DropPinTimeline"/>
    <dgm:cxn modelId="{9A61CADF-A509-4046-96A0-AE6BE3080813}" type="presParOf" srcId="{EFA74B5D-534C-4670-A23C-F3F5B2313E76}" destId="{28928D0A-EED5-4CB8-8D51-130E918D2743}" srcOrd="2" destOrd="0" presId="urn:microsoft.com/office/officeart/2017/3/layout/DropPinTimeline"/>
    <dgm:cxn modelId="{6040ED22-7086-4991-B1F4-C2E1D1541C7F}" type="presParOf" srcId="{EFA74B5D-534C-4670-A23C-F3F5B2313E76}" destId="{99B50A2E-7134-4C37-A331-FEE61C35F4D7}" srcOrd="3" destOrd="0" presId="urn:microsoft.com/office/officeart/2017/3/layout/DropPinTimeline"/>
    <dgm:cxn modelId="{8C4C9006-E92C-4EE3-97C7-02E61CB0796C}" type="presParOf" srcId="{EFA74B5D-534C-4670-A23C-F3F5B2313E76}" destId="{57502A63-EC4A-4599-AFD9-6589BB5C17DD}" srcOrd="4" destOrd="0" presId="urn:microsoft.com/office/officeart/2017/3/layout/DropPinTimeline"/>
    <dgm:cxn modelId="{A3BC80E3-8B68-4A30-B543-20DE99141B35}" type="presParOf" srcId="{EFA74B5D-534C-4670-A23C-F3F5B2313E76}" destId="{025BDC21-2E40-410B-970E-ED761423DCB9}" srcOrd="5" destOrd="0" presId="urn:microsoft.com/office/officeart/2017/3/layout/DropPinTimeline"/>
    <dgm:cxn modelId="{4F05ACC7-FC06-4694-93D2-F1BE2DD612ED}" type="presParOf" srcId="{CE5DEA9A-6FFB-4B53-9EF7-909C325BC8B8}" destId="{7B305E34-4B4A-4110-B5B6-26D3DA8679EA}" srcOrd="11" destOrd="0" presId="urn:microsoft.com/office/officeart/2017/3/layout/DropPinTimeline"/>
    <dgm:cxn modelId="{05AAF078-F0D3-4836-B9AE-139F11810E1E}" type="presParOf" srcId="{CE5DEA9A-6FFB-4B53-9EF7-909C325BC8B8}" destId="{5B713D40-4A12-4E81-98DD-8ACF73158536}" srcOrd="12" destOrd="0" presId="urn:microsoft.com/office/officeart/2017/3/layout/DropPinTimeline"/>
    <dgm:cxn modelId="{D6310F97-0413-49CC-BB06-EC4560A15403}" type="presParOf" srcId="{5B713D40-4A12-4E81-98DD-8ACF73158536}" destId="{E573316B-D2CB-4958-BFC9-DB8F8D0EBD99}" srcOrd="0" destOrd="0" presId="urn:microsoft.com/office/officeart/2017/3/layout/DropPinTimeline"/>
    <dgm:cxn modelId="{1F3714ED-BE4B-46D7-9D20-A8124C5FD697}" type="presParOf" srcId="{5B713D40-4A12-4E81-98DD-8ACF73158536}" destId="{7C3CC028-5119-400A-8403-78587A30F0BB}" srcOrd="1" destOrd="0" presId="urn:microsoft.com/office/officeart/2017/3/layout/DropPinTimeline"/>
    <dgm:cxn modelId="{5EB2FD59-80EE-4394-BDED-7B94A91B322E}" type="presParOf" srcId="{7C3CC028-5119-400A-8403-78587A30F0BB}" destId="{E15571E1-A9CD-4803-846C-C8735F8F13C5}" srcOrd="0" destOrd="0" presId="urn:microsoft.com/office/officeart/2017/3/layout/DropPinTimeline"/>
    <dgm:cxn modelId="{3062069C-BBA3-43FA-BB53-2FAB998F1178}" type="presParOf" srcId="{7C3CC028-5119-400A-8403-78587A30F0BB}" destId="{EEE73162-B664-4666-8BB4-D6EA6D473D0E}" srcOrd="1" destOrd="0" presId="urn:microsoft.com/office/officeart/2017/3/layout/DropPinTimeline"/>
    <dgm:cxn modelId="{D62EE336-3EFA-4A75-81E5-2E9EEDF99173}" type="presParOf" srcId="{5B713D40-4A12-4E81-98DD-8ACF73158536}" destId="{EC782857-E0CD-4C78-A7FD-F8922105BA1A}" srcOrd="2" destOrd="0" presId="urn:microsoft.com/office/officeart/2017/3/layout/DropPinTimeline"/>
    <dgm:cxn modelId="{FF237D58-E93A-48C3-98BF-AE7C6482F0D1}" type="presParOf" srcId="{5B713D40-4A12-4E81-98DD-8ACF73158536}" destId="{B256B6B2-A5F5-41D0-8449-0F5E2E1F416F}" srcOrd="3" destOrd="0" presId="urn:microsoft.com/office/officeart/2017/3/layout/DropPinTimeline"/>
    <dgm:cxn modelId="{1A90CC1C-6A5B-4FEF-82D5-EBFE739907A6}" type="presParOf" srcId="{5B713D40-4A12-4E81-98DD-8ACF73158536}" destId="{C52C3BD4-D2BB-4CF7-A24F-0B7448DCB3F1}" srcOrd="4" destOrd="0" presId="urn:microsoft.com/office/officeart/2017/3/layout/DropPinTimeline"/>
    <dgm:cxn modelId="{810BB2AD-9877-4F32-BD7C-AC68B34A5E06}" type="presParOf" srcId="{5B713D40-4A12-4E81-98DD-8ACF73158536}" destId="{C5E6F20F-114F-4639-B93D-0577715523DD}" srcOrd="5" destOrd="0" presId="urn:microsoft.com/office/officeart/2017/3/layout/DropPinTimeline"/>
    <dgm:cxn modelId="{6EB0B7F3-13A5-4568-84C7-83A59162AC67}" type="presParOf" srcId="{CE5DEA9A-6FFB-4B53-9EF7-909C325BC8B8}" destId="{A985A657-A7F0-49F0-8636-E4693F98BE4D}" srcOrd="13" destOrd="0" presId="urn:microsoft.com/office/officeart/2017/3/layout/DropPinTimeline"/>
    <dgm:cxn modelId="{1D539BFA-78D1-43A5-AC49-C21312F4DC88}" type="presParOf" srcId="{CE5DEA9A-6FFB-4B53-9EF7-909C325BC8B8}" destId="{66B8F60F-33B2-47B1-83AB-DC777B9AB760}" srcOrd="14" destOrd="0" presId="urn:microsoft.com/office/officeart/2017/3/layout/DropPinTimeline"/>
    <dgm:cxn modelId="{10E58131-7D05-4116-81D7-012350906892}" type="presParOf" srcId="{66B8F60F-33B2-47B1-83AB-DC777B9AB760}" destId="{04E29FAA-8901-4B15-A645-1F1C06DEE63E}" srcOrd="0" destOrd="0" presId="urn:microsoft.com/office/officeart/2017/3/layout/DropPinTimeline"/>
    <dgm:cxn modelId="{F3DF4190-679C-4863-B97F-BB4796095AE6}" type="presParOf" srcId="{66B8F60F-33B2-47B1-83AB-DC777B9AB760}" destId="{6FC8A698-0FBC-4CA4-92DD-8DF4C096D8B6}" srcOrd="1" destOrd="0" presId="urn:microsoft.com/office/officeart/2017/3/layout/DropPinTimeline"/>
    <dgm:cxn modelId="{B3EAECC3-1A62-4FCF-ADBF-683CD1001CC4}" type="presParOf" srcId="{6FC8A698-0FBC-4CA4-92DD-8DF4C096D8B6}" destId="{02270431-6929-42F3-B66B-D433A0E1668F}" srcOrd="0" destOrd="0" presId="urn:microsoft.com/office/officeart/2017/3/layout/DropPinTimeline"/>
    <dgm:cxn modelId="{9CB1E90E-D6A3-400B-86A7-301E8EFE6224}" type="presParOf" srcId="{6FC8A698-0FBC-4CA4-92DD-8DF4C096D8B6}" destId="{6E80EBDF-5B61-4261-B4F9-1F228C97D2CD}" srcOrd="1" destOrd="0" presId="urn:microsoft.com/office/officeart/2017/3/layout/DropPinTimeline"/>
    <dgm:cxn modelId="{47A1F233-02AE-4572-904D-2BF7852FAC0D}" type="presParOf" srcId="{66B8F60F-33B2-47B1-83AB-DC777B9AB760}" destId="{9C60A95D-73F0-4255-A54B-732E93FF1555}" srcOrd="2" destOrd="0" presId="urn:microsoft.com/office/officeart/2017/3/layout/DropPinTimeline"/>
    <dgm:cxn modelId="{7A87EAA0-A98E-465A-A51F-0B1517D81C84}" type="presParOf" srcId="{66B8F60F-33B2-47B1-83AB-DC777B9AB760}" destId="{14C7F93F-A129-4D2E-8397-DB32780771E5}" srcOrd="3" destOrd="0" presId="urn:microsoft.com/office/officeart/2017/3/layout/DropPinTimeline"/>
    <dgm:cxn modelId="{707193AD-6253-4A3F-A218-38AC43873A3E}" type="presParOf" srcId="{66B8F60F-33B2-47B1-83AB-DC777B9AB760}" destId="{D297AFB4-4F87-4F6A-BC8B-42C3F6BCC2F9}" srcOrd="4" destOrd="0" presId="urn:microsoft.com/office/officeart/2017/3/layout/DropPinTimeline"/>
    <dgm:cxn modelId="{0EB7E1EF-3F60-4A06-8B00-1189477FEA2C}" type="presParOf" srcId="{66B8F60F-33B2-47B1-83AB-DC777B9AB760}" destId="{2D83366F-EABC-4227-8A65-269430E7D014}" srcOrd="5" destOrd="0" presId="urn:microsoft.com/office/officeart/2017/3/layout/DropPinTimeline"/>
    <dgm:cxn modelId="{746A1422-B703-4E02-A5AD-CBEBFDC6778E}" type="presParOf" srcId="{CE5DEA9A-6FFB-4B53-9EF7-909C325BC8B8}" destId="{1AF8A6B5-1B5B-46DE-94A4-D7190375EFBF}" srcOrd="15" destOrd="0" presId="urn:microsoft.com/office/officeart/2017/3/layout/DropPinTimeline"/>
    <dgm:cxn modelId="{E2BACC31-6534-4680-9260-9A3FD90C786D}" type="presParOf" srcId="{CE5DEA9A-6FFB-4B53-9EF7-909C325BC8B8}" destId="{16D75D17-361E-439A-9214-8C06DA842EB0}" srcOrd="16" destOrd="0" presId="urn:microsoft.com/office/officeart/2017/3/layout/DropPinTimeline"/>
    <dgm:cxn modelId="{2AEB90C8-9F09-42DD-883D-5E27533820FB}" type="presParOf" srcId="{16D75D17-361E-439A-9214-8C06DA842EB0}" destId="{1B7E661E-A960-44CD-91AB-E8E28DD3881E}" srcOrd="0" destOrd="0" presId="urn:microsoft.com/office/officeart/2017/3/layout/DropPinTimeline"/>
    <dgm:cxn modelId="{7469ADB5-04D1-4103-9606-DFC8F7A5112D}" type="presParOf" srcId="{16D75D17-361E-439A-9214-8C06DA842EB0}" destId="{13488440-5981-42CB-874F-FBCA3836FBDD}" srcOrd="1" destOrd="0" presId="urn:microsoft.com/office/officeart/2017/3/layout/DropPinTimeline"/>
    <dgm:cxn modelId="{CA8955B4-9E26-470B-9F2F-4C09D580DB78}" type="presParOf" srcId="{13488440-5981-42CB-874F-FBCA3836FBDD}" destId="{3E9AA012-2692-428B-8132-49B69A2351E1}" srcOrd="0" destOrd="0" presId="urn:microsoft.com/office/officeart/2017/3/layout/DropPinTimeline"/>
    <dgm:cxn modelId="{8B319096-517F-4E87-9098-3DF933867D3F}" type="presParOf" srcId="{13488440-5981-42CB-874F-FBCA3836FBDD}" destId="{ED2578A8-60BC-40F2-82AC-3AFC48AF5B8B}" srcOrd="1" destOrd="0" presId="urn:microsoft.com/office/officeart/2017/3/layout/DropPinTimeline"/>
    <dgm:cxn modelId="{4FE20604-C874-4DFE-ADA8-6F00A6ACEB58}" type="presParOf" srcId="{16D75D17-361E-439A-9214-8C06DA842EB0}" destId="{2A718E9C-7CE5-47D9-AA4A-101BC96AF248}" srcOrd="2" destOrd="0" presId="urn:microsoft.com/office/officeart/2017/3/layout/DropPinTimeline"/>
    <dgm:cxn modelId="{E52CC5F7-9928-4022-9218-F4F642753AE6}" type="presParOf" srcId="{16D75D17-361E-439A-9214-8C06DA842EB0}" destId="{4D1A0FD7-61A3-44F0-82DA-134D3E157A20}" srcOrd="3" destOrd="0" presId="urn:microsoft.com/office/officeart/2017/3/layout/DropPinTimeline"/>
    <dgm:cxn modelId="{2976E103-7B58-4C4C-A9EC-43A0BBDFBE59}" type="presParOf" srcId="{16D75D17-361E-439A-9214-8C06DA842EB0}" destId="{C1D744FE-B647-43A6-8A5A-F07FF651A0A7}" srcOrd="4" destOrd="0" presId="urn:microsoft.com/office/officeart/2017/3/layout/DropPinTimeline"/>
    <dgm:cxn modelId="{625D759B-676B-45DF-A3B1-A1A4FDC48DB0}" type="presParOf" srcId="{16D75D17-361E-439A-9214-8C06DA842EB0}" destId="{E854DC6B-EDE6-4429-95DB-6B3B7B479E67}" srcOrd="5" destOrd="0" presId="urn:microsoft.com/office/officeart/2017/3/layout/DropPin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E9BFD9-24CC-4D08-8C3C-A448EE03EEEB}">
      <dsp:nvSpPr>
        <dsp:cNvPr id="0" name=""/>
        <dsp:cNvSpPr/>
      </dsp:nvSpPr>
      <dsp:spPr>
        <a:xfrm>
          <a:off x="0" y="0"/>
          <a:ext cx="7068488" cy="124181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lv-LV" sz="2200" kern="1200">
              <a:latin typeface="Aptos"/>
            </a:rPr>
            <a:t>Pacientu medicīniskās Informācijas pieejamība ārstniecības personām un pacientiem vienuviet</a:t>
          </a:r>
        </a:p>
      </dsp:txBody>
      <dsp:txXfrm>
        <a:off x="36371" y="36371"/>
        <a:ext cx="5728475" cy="1169072"/>
      </dsp:txXfrm>
    </dsp:sp>
    <dsp:sp modelId="{5F4DD894-B75F-40D9-9D5A-EF23A46CCB88}">
      <dsp:nvSpPr>
        <dsp:cNvPr id="0" name=""/>
        <dsp:cNvSpPr/>
      </dsp:nvSpPr>
      <dsp:spPr>
        <a:xfrm>
          <a:off x="623690" y="1448783"/>
          <a:ext cx="7068488" cy="124181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lv-LV" sz="2200" kern="1200">
              <a:latin typeface="Aptos"/>
            </a:rPr>
            <a:t>Datos balstīti lēmumi par pacientu slimību diagnostiku un ārstēšanas taktiku</a:t>
          </a:r>
        </a:p>
      </dsp:txBody>
      <dsp:txXfrm>
        <a:off x="660061" y="1485154"/>
        <a:ext cx="5564877" cy="1169072"/>
      </dsp:txXfrm>
    </dsp:sp>
    <dsp:sp modelId="{DA740E67-9FC1-45A9-9C2B-E4EF8B1F52D8}">
      <dsp:nvSpPr>
        <dsp:cNvPr id="0" name=""/>
        <dsp:cNvSpPr/>
      </dsp:nvSpPr>
      <dsp:spPr>
        <a:xfrm>
          <a:off x="1247380" y="2897566"/>
          <a:ext cx="7068488" cy="124181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lv-LV" sz="2200" kern="1200">
              <a:latin typeface="Aptos"/>
            </a:rPr>
            <a:t>Izmaksu efektivitātes celšana</a:t>
          </a:r>
        </a:p>
        <a:p>
          <a:pPr marL="171450" lvl="1" indent="-171450" algn="l" defTabSz="755650">
            <a:lnSpc>
              <a:spcPct val="90000"/>
            </a:lnSpc>
            <a:spcBef>
              <a:spcPct val="0"/>
            </a:spcBef>
            <a:spcAft>
              <a:spcPct val="15000"/>
            </a:spcAft>
            <a:buChar char="•"/>
          </a:pPr>
          <a:r>
            <a:rPr lang="lv-LV" sz="1700" kern="1200">
              <a:latin typeface="Aptos"/>
            </a:rPr>
            <a:t>samazināts atkārtotu nozīmēto izmeklējumu skaits</a:t>
          </a:r>
        </a:p>
        <a:p>
          <a:pPr marL="171450" lvl="1" indent="-171450" algn="l" defTabSz="755650">
            <a:lnSpc>
              <a:spcPct val="90000"/>
            </a:lnSpc>
            <a:spcBef>
              <a:spcPct val="0"/>
            </a:spcBef>
            <a:spcAft>
              <a:spcPct val="15000"/>
            </a:spcAft>
            <a:buChar char="•"/>
          </a:pPr>
          <a:r>
            <a:rPr lang="lv-LV" sz="1700" kern="1200">
              <a:latin typeface="Aptos"/>
            </a:rPr>
            <a:t>ātrāk uzsākta datos balstīta pacienta ārstēšanas taktika</a:t>
          </a:r>
        </a:p>
      </dsp:txBody>
      <dsp:txXfrm>
        <a:off x="1283751" y="2933937"/>
        <a:ext cx="5564877" cy="1169072"/>
      </dsp:txXfrm>
    </dsp:sp>
    <dsp:sp modelId="{323BB7E7-9BA1-4912-BD85-589C62203D7B}">
      <dsp:nvSpPr>
        <dsp:cNvPr id="0" name=""/>
        <dsp:cNvSpPr/>
      </dsp:nvSpPr>
      <dsp:spPr>
        <a:xfrm>
          <a:off x="6261309" y="941709"/>
          <a:ext cx="807179" cy="807179"/>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lv-LV" sz="3600" kern="1200"/>
        </a:p>
      </dsp:txBody>
      <dsp:txXfrm>
        <a:off x="6442924" y="941709"/>
        <a:ext cx="443949" cy="607402"/>
      </dsp:txXfrm>
    </dsp:sp>
    <dsp:sp modelId="{688E14A0-E0C0-49F9-B363-DDE2287893D2}">
      <dsp:nvSpPr>
        <dsp:cNvPr id="0" name=""/>
        <dsp:cNvSpPr/>
      </dsp:nvSpPr>
      <dsp:spPr>
        <a:xfrm>
          <a:off x="6884999" y="2382213"/>
          <a:ext cx="807179" cy="807179"/>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lv-LV" sz="3600" kern="1200"/>
        </a:p>
      </dsp:txBody>
      <dsp:txXfrm>
        <a:off x="7066614" y="2382213"/>
        <a:ext cx="443949" cy="6074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0AB050-0710-49B7-A1E2-01B90F4E2FA7}">
      <dsp:nvSpPr>
        <dsp:cNvPr id="0" name=""/>
        <dsp:cNvSpPr/>
      </dsp:nvSpPr>
      <dsp:spPr>
        <a:xfrm>
          <a:off x="7303" y="1080909"/>
          <a:ext cx="3154389" cy="2354684"/>
        </a:xfrm>
        <a:prstGeom prst="round2SameRect">
          <a:avLst>
            <a:gd name="adj1" fmla="val 8000"/>
            <a:gd name="adj2" fmla="val 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76200" rIns="25400" bIns="25400" numCol="1" spcCol="1270" anchor="t" anchorCtr="0">
          <a:noAutofit/>
        </a:bodyPr>
        <a:lstStyle/>
        <a:p>
          <a:pPr marL="228600" lvl="1" indent="-228600" algn="l" defTabSz="889000">
            <a:lnSpc>
              <a:spcPct val="90000"/>
            </a:lnSpc>
            <a:spcBef>
              <a:spcPct val="0"/>
            </a:spcBef>
            <a:spcAft>
              <a:spcPct val="15000"/>
            </a:spcAft>
            <a:buChar char="•"/>
          </a:pPr>
          <a:r>
            <a:rPr lang="lv-LV" sz="2000" b="0" i="0" kern="1200"/>
            <a:t>nekavējoties, bet ne vēlāk kā piecu darbdienu laikā pēc pacienta izrakstīšanas no stacionārās ārstniecības iestādes</a:t>
          </a:r>
          <a:endParaRPr lang="lv-LV" sz="2000" kern="1200"/>
        </a:p>
        <a:p>
          <a:pPr marL="228600" lvl="1" indent="-228600" algn="l" defTabSz="889000">
            <a:lnSpc>
              <a:spcPct val="90000"/>
            </a:lnSpc>
            <a:spcBef>
              <a:spcPct val="0"/>
            </a:spcBef>
            <a:spcAft>
              <a:spcPct val="15000"/>
            </a:spcAft>
            <a:buChar char="•"/>
          </a:pPr>
          <a:r>
            <a:rPr lang="lv-LV" sz="2000" kern="1200"/>
            <a:t>MK 134 11.4.2. p.</a:t>
          </a:r>
        </a:p>
      </dsp:txBody>
      <dsp:txXfrm>
        <a:off x="62476" y="1136082"/>
        <a:ext cx="3044043" cy="2299511"/>
      </dsp:txXfrm>
    </dsp:sp>
    <dsp:sp modelId="{D9B0FD3B-C7B9-471A-AECA-E13E6D8CBDEB}">
      <dsp:nvSpPr>
        <dsp:cNvPr id="0" name=""/>
        <dsp:cNvSpPr/>
      </dsp:nvSpPr>
      <dsp:spPr>
        <a:xfrm>
          <a:off x="7303" y="3435594"/>
          <a:ext cx="3154389" cy="1012514"/>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0" rIns="30480" bIns="0" numCol="1" spcCol="1270" anchor="ctr" anchorCtr="0">
          <a:noAutofit/>
        </a:bodyPr>
        <a:lstStyle/>
        <a:p>
          <a:pPr marL="0" lvl="0" indent="0" algn="l" defTabSz="1066800">
            <a:lnSpc>
              <a:spcPct val="90000"/>
            </a:lnSpc>
            <a:spcBef>
              <a:spcPct val="0"/>
            </a:spcBef>
            <a:spcAft>
              <a:spcPct val="35000"/>
            </a:spcAft>
            <a:buNone/>
          </a:pPr>
          <a:r>
            <a:rPr lang="lv-LV" sz="2400" kern="1200"/>
            <a:t>Slimnīcas izraksts</a:t>
          </a:r>
        </a:p>
      </dsp:txBody>
      <dsp:txXfrm>
        <a:off x="7303" y="3435594"/>
        <a:ext cx="2221400" cy="1012514"/>
      </dsp:txXfrm>
    </dsp:sp>
    <dsp:sp modelId="{9CA0B58B-E06E-467E-BCAF-C9FC7057A05D}">
      <dsp:nvSpPr>
        <dsp:cNvPr id="0" name=""/>
        <dsp:cNvSpPr/>
      </dsp:nvSpPr>
      <dsp:spPr>
        <a:xfrm>
          <a:off x="2317936" y="3596422"/>
          <a:ext cx="1104036" cy="1104036"/>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E342732-BEA6-4ED3-8E5B-C7D85ABAE97A}">
      <dsp:nvSpPr>
        <dsp:cNvPr id="0" name=""/>
        <dsp:cNvSpPr/>
      </dsp:nvSpPr>
      <dsp:spPr>
        <a:xfrm>
          <a:off x="3695491" y="1080909"/>
          <a:ext cx="3154389" cy="2354684"/>
        </a:xfrm>
        <a:prstGeom prst="round2SameRect">
          <a:avLst>
            <a:gd name="adj1" fmla="val 8000"/>
            <a:gd name="adj2" fmla="val 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76200" rIns="25400" bIns="25400" numCol="1" spcCol="1270" anchor="t" anchorCtr="0">
          <a:noAutofit/>
        </a:bodyPr>
        <a:lstStyle/>
        <a:p>
          <a:pPr marL="228600" lvl="1" indent="-228600" algn="l" defTabSz="889000">
            <a:lnSpc>
              <a:spcPct val="90000"/>
            </a:lnSpc>
            <a:spcBef>
              <a:spcPct val="0"/>
            </a:spcBef>
            <a:spcAft>
              <a:spcPct val="15000"/>
            </a:spcAft>
            <a:buChar char="•"/>
          </a:pPr>
          <a:r>
            <a:rPr lang="lv-LV" sz="2000" b="0" i="0" kern="1200"/>
            <a:t>nekavējoties, bet ne vēlāk kā piecu darbdienu laikā pēc veselības aprūpes pakalpojuma sniegšanas pacientam ambulatorajā ārstniecības iestādē</a:t>
          </a:r>
          <a:endParaRPr lang="lv-LV" sz="2000" kern="1200"/>
        </a:p>
        <a:p>
          <a:pPr marL="228600" lvl="1" indent="-228600" algn="l" defTabSz="889000">
            <a:lnSpc>
              <a:spcPct val="90000"/>
            </a:lnSpc>
            <a:spcBef>
              <a:spcPct val="0"/>
            </a:spcBef>
            <a:spcAft>
              <a:spcPct val="15000"/>
            </a:spcAft>
            <a:buChar char="•"/>
          </a:pPr>
          <a:r>
            <a:rPr lang="lv-LV" sz="2000" kern="1200"/>
            <a:t>MK 134 11.4.1.p.</a:t>
          </a:r>
        </a:p>
      </dsp:txBody>
      <dsp:txXfrm>
        <a:off x="3750664" y="1136082"/>
        <a:ext cx="3044043" cy="2299511"/>
      </dsp:txXfrm>
    </dsp:sp>
    <dsp:sp modelId="{A6B96C18-5F6F-4689-AB67-ECC867EE5895}">
      <dsp:nvSpPr>
        <dsp:cNvPr id="0" name=""/>
        <dsp:cNvSpPr/>
      </dsp:nvSpPr>
      <dsp:spPr>
        <a:xfrm>
          <a:off x="3695491" y="3435594"/>
          <a:ext cx="3154389" cy="1012514"/>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0" rIns="30480" bIns="0" numCol="1" spcCol="1270" anchor="ctr" anchorCtr="0">
          <a:noAutofit/>
        </a:bodyPr>
        <a:lstStyle/>
        <a:p>
          <a:pPr marL="0" lvl="0" indent="0" algn="l" defTabSz="1066800">
            <a:lnSpc>
              <a:spcPct val="90000"/>
            </a:lnSpc>
            <a:spcBef>
              <a:spcPct val="0"/>
            </a:spcBef>
            <a:spcAft>
              <a:spcPct val="35000"/>
            </a:spcAft>
            <a:buNone/>
          </a:pPr>
          <a:r>
            <a:rPr lang="lv-LV" sz="2400" kern="1200"/>
            <a:t>Nosūtījums</a:t>
          </a:r>
        </a:p>
      </dsp:txBody>
      <dsp:txXfrm>
        <a:off x="3695491" y="3435594"/>
        <a:ext cx="2221400" cy="1012514"/>
      </dsp:txXfrm>
    </dsp:sp>
    <dsp:sp modelId="{C1149B83-EAA3-4FA7-B0B2-3D601E347B75}">
      <dsp:nvSpPr>
        <dsp:cNvPr id="0" name=""/>
        <dsp:cNvSpPr/>
      </dsp:nvSpPr>
      <dsp:spPr>
        <a:xfrm>
          <a:off x="6006124" y="3596422"/>
          <a:ext cx="1104036" cy="1104036"/>
        </a:xfrm>
        <a:prstGeom prst="ellipse">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07AF414-AD3A-4084-A868-394BA8165A68}">
      <dsp:nvSpPr>
        <dsp:cNvPr id="0" name=""/>
        <dsp:cNvSpPr/>
      </dsp:nvSpPr>
      <dsp:spPr>
        <a:xfrm>
          <a:off x="7383678" y="1080909"/>
          <a:ext cx="3154389" cy="2354684"/>
        </a:xfrm>
        <a:prstGeom prst="round2SameRect">
          <a:avLst>
            <a:gd name="adj1" fmla="val 8000"/>
            <a:gd name="adj2" fmla="val 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76200" rIns="25400" bIns="25400" numCol="1" spcCol="1270" anchor="t" anchorCtr="0">
          <a:noAutofit/>
        </a:bodyPr>
        <a:lstStyle/>
        <a:p>
          <a:pPr marL="228600" lvl="1" indent="-228600" algn="l" defTabSz="889000">
            <a:lnSpc>
              <a:spcPct val="90000"/>
            </a:lnSpc>
            <a:spcBef>
              <a:spcPct val="0"/>
            </a:spcBef>
            <a:spcAft>
              <a:spcPct val="15000"/>
            </a:spcAft>
            <a:buChar char="•"/>
          </a:pPr>
          <a:r>
            <a:rPr lang="lv-LV" sz="2000" b="0" i="0" kern="1200"/>
            <a:t>nekavējoties pēc laboratoriskā izmeklējuma rezultāta iegūšanas</a:t>
          </a:r>
          <a:endParaRPr lang="lv-LV" sz="2000" kern="1200"/>
        </a:p>
        <a:p>
          <a:pPr marL="228600" lvl="1" indent="-228600" algn="l" defTabSz="889000">
            <a:lnSpc>
              <a:spcPct val="90000"/>
            </a:lnSpc>
            <a:spcBef>
              <a:spcPct val="0"/>
            </a:spcBef>
            <a:spcAft>
              <a:spcPct val="15000"/>
            </a:spcAft>
            <a:buChar char="•"/>
          </a:pPr>
          <a:r>
            <a:rPr lang="lv-LV" sz="2000" kern="1200"/>
            <a:t>MK 134. 11.4.5. p.</a:t>
          </a:r>
        </a:p>
      </dsp:txBody>
      <dsp:txXfrm>
        <a:off x="7438851" y="1136082"/>
        <a:ext cx="3044043" cy="2299511"/>
      </dsp:txXfrm>
    </dsp:sp>
    <dsp:sp modelId="{1679FAB0-4396-44BC-ACE0-A75F236C370B}">
      <dsp:nvSpPr>
        <dsp:cNvPr id="0" name=""/>
        <dsp:cNvSpPr/>
      </dsp:nvSpPr>
      <dsp:spPr>
        <a:xfrm>
          <a:off x="7383678" y="3435594"/>
          <a:ext cx="3154389" cy="1012514"/>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0" rIns="30480" bIns="0" numCol="1" spcCol="1270" anchor="ctr" anchorCtr="0">
          <a:noAutofit/>
        </a:bodyPr>
        <a:lstStyle/>
        <a:p>
          <a:pPr marL="0" lvl="0" indent="0" algn="l" defTabSz="1066800">
            <a:lnSpc>
              <a:spcPct val="90000"/>
            </a:lnSpc>
            <a:spcBef>
              <a:spcPct val="0"/>
            </a:spcBef>
            <a:spcAft>
              <a:spcPct val="35000"/>
            </a:spcAft>
            <a:buNone/>
          </a:pPr>
          <a:r>
            <a:rPr lang="lv-LV" sz="2400" kern="1200"/>
            <a:t>Laboratoriskā izmeklējuma rezultāts</a:t>
          </a:r>
        </a:p>
      </dsp:txBody>
      <dsp:txXfrm>
        <a:off x="7383678" y="3435594"/>
        <a:ext cx="2221400" cy="1012514"/>
      </dsp:txXfrm>
    </dsp:sp>
    <dsp:sp modelId="{81EFCA76-6323-4332-A821-A533046F8C41}">
      <dsp:nvSpPr>
        <dsp:cNvPr id="0" name=""/>
        <dsp:cNvSpPr/>
      </dsp:nvSpPr>
      <dsp:spPr>
        <a:xfrm>
          <a:off x="9694312" y="3596422"/>
          <a:ext cx="1104036" cy="1104036"/>
        </a:xfrm>
        <a:prstGeom prst="ellipse">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4158C3-6A2E-4A1A-A690-079D48BD52A5}">
      <dsp:nvSpPr>
        <dsp:cNvPr id="0" name=""/>
        <dsp:cNvSpPr/>
      </dsp:nvSpPr>
      <dsp:spPr>
        <a:xfrm>
          <a:off x="535614" y="175236"/>
          <a:ext cx="3878230" cy="1211946"/>
        </a:xfrm>
        <a:prstGeom prst="rect">
          <a:avLst/>
        </a:prstGeom>
        <a:solidFill>
          <a:schemeClr val="accent2">
            <a:alpha val="40000"/>
            <a:tint val="4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20892" tIns="76200" rIns="76200" bIns="76200" numCol="1" spcCol="1270" anchor="t" anchorCtr="0">
          <a:noAutofit/>
        </a:bodyPr>
        <a:lstStyle/>
        <a:p>
          <a:pPr marL="0" lvl="0" indent="0" algn="l" defTabSz="889000">
            <a:lnSpc>
              <a:spcPct val="90000"/>
            </a:lnSpc>
            <a:spcBef>
              <a:spcPct val="0"/>
            </a:spcBef>
            <a:spcAft>
              <a:spcPct val="35000"/>
            </a:spcAft>
            <a:buNone/>
          </a:pPr>
          <a:r>
            <a:rPr lang="lv-LV" sz="2000" kern="1200">
              <a:latin typeface="Aptos" panose="020B0004020202020204" pitchFamily="34" charset="0"/>
            </a:rPr>
            <a:t>Slimnīcas izraksts</a:t>
          </a:r>
        </a:p>
        <a:p>
          <a:pPr marL="228600" lvl="1" indent="-228600" algn="l" defTabSz="889000">
            <a:lnSpc>
              <a:spcPct val="90000"/>
            </a:lnSpc>
            <a:spcBef>
              <a:spcPct val="0"/>
            </a:spcBef>
            <a:spcAft>
              <a:spcPct val="15000"/>
            </a:spcAft>
            <a:buChar char="•"/>
          </a:pPr>
          <a:r>
            <a:rPr lang="lv-LV" sz="2000" kern="1200">
              <a:latin typeface="Aptos" panose="020B0004020202020204" pitchFamily="34" charset="0"/>
            </a:rPr>
            <a:t>~60 tūkst.*</a:t>
          </a:r>
        </a:p>
      </dsp:txBody>
      <dsp:txXfrm>
        <a:off x="535614" y="175236"/>
        <a:ext cx="3878230" cy="1211946"/>
      </dsp:txXfrm>
    </dsp:sp>
    <dsp:sp modelId="{78BCAC41-8062-48BD-9D60-18A762E7699D}">
      <dsp:nvSpPr>
        <dsp:cNvPr id="0" name=""/>
        <dsp:cNvSpPr/>
      </dsp:nvSpPr>
      <dsp:spPr>
        <a:xfrm>
          <a:off x="374021" y="177"/>
          <a:ext cx="848362" cy="127254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l="-25000" r="-25000"/>
          </a:stretch>
        </a:blip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C369E65-885A-486B-8C2D-A1062870790C}">
      <dsp:nvSpPr>
        <dsp:cNvPr id="0" name=""/>
        <dsp:cNvSpPr/>
      </dsp:nvSpPr>
      <dsp:spPr>
        <a:xfrm>
          <a:off x="4709431" y="190336"/>
          <a:ext cx="3765272" cy="1176647"/>
        </a:xfrm>
        <a:prstGeom prst="rect">
          <a:avLst/>
        </a:prstGeom>
        <a:solidFill>
          <a:schemeClr val="accent2">
            <a:alpha val="40000"/>
            <a:tint val="4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96983" tIns="76200" rIns="76200" bIns="76200" numCol="1" spcCol="1270" anchor="t" anchorCtr="0">
          <a:noAutofit/>
        </a:bodyPr>
        <a:lstStyle/>
        <a:p>
          <a:pPr marL="0" lvl="0" indent="0" algn="l" defTabSz="889000">
            <a:lnSpc>
              <a:spcPct val="90000"/>
            </a:lnSpc>
            <a:spcBef>
              <a:spcPct val="0"/>
            </a:spcBef>
            <a:spcAft>
              <a:spcPct val="35000"/>
            </a:spcAft>
            <a:buNone/>
          </a:pPr>
          <a:r>
            <a:rPr lang="lv-LV" sz="2000" kern="1200">
              <a:latin typeface="Aptos" panose="020B0004020202020204" pitchFamily="34" charset="0"/>
            </a:rPr>
            <a:t>Laboratorisko izmeklējumu rezultāts</a:t>
          </a:r>
        </a:p>
        <a:p>
          <a:pPr marL="228600" lvl="1" indent="-228600" algn="l" defTabSz="889000">
            <a:lnSpc>
              <a:spcPct val="90000"/>
            </a:lnSpc>
            <a:spcBef>
              <a:spcPct val="0"/>
            </a:spcBef>
            <a:spcAft>
              <a:spcPct val="15000"/>
            </a:spcAft>
            <a:buChar char="•"/>
          </a:pPr>
          <a:r>
            <a:rPr lang="lv-LV" sz="2000" kern="1200">
              <a:latin typeface="Aptos" panose="020B0004020202020204" pitchFamily="34" charset="0"/>
            </a:rPr>
            <a:t>4. 8 milj.</a:t>
          </a:r>
        </a:p>
      </dsp:txBody>
      <dsp:txXfrm>
        <a:off x="4709431" y="190336"/>
        <a:ext cx="3765272" cy="1176647"/>
      </dsp:txXfrm>
    </dsp:sp>
    <dsp:sp modelId="{8A9419D2-1D1A-4CA7-817E-1EB62849E8BC}">
      <dsp:nvSpPr>
        <dsp:cNvPr id="0" name=""/>
        <dsp:cNvSpPr/>
      </dsp:nvSpPr>
      <dsp:spPr>
        <a:xfrm>
          <a:off x="4552545" y="20376"/>
          <a:ext cx="823653" cy="1235479"/>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l="-25000" r="-25000"/>
          </a:stretch>
        </a:blip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88D4005-2CFA-43D2-AD78-FB240206CF25}">
      <dsp:nvSpPr>
        <dsp:cNvPr id="0" name=""/>
        <dsp:cNvSpPr/>
      </dsp:nvSpPr>
      <dsp:spPr>
        <a:xfrm>
          <a:off x="2566043" y="1700942"/>
          <a:ext cx="3878230" cy="1211946"/>
        </a:xfrm>
        <a:prstGeom prst="rect">
          <a:avLst/>
        </a:prstGeom>
        <a:solidFill>
          <a:schemeClr val="accent2">
            <a:alpha val="40000"/>
            <a:tint val="4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20892" tIns="76200" rIns="76200" bIns="76200" numCol="1" spcCol="1270" anchor="t" anchorCtr="0">
          <a:noAutofit/>
        </a:bodyPr>
        <a:lstStyle/>
        <a:p>
          <a:pPr marL="0" lvl="0" indent="0" algn="l" defTabSz="889000">
            <a:lnSpc>
              <a:spcPct val="90000"/>
            </a:lnSpc>
            <a:spcBef>
              <a:spcPct val="0"/>
            </a:spcBef>
            <a:spcAft>
              <a:spcPct val="35000"/>
            </a:spcAft>
            <a:buNone/>
          </a:pPr>
          <a:r>
            <a:rPr lang="lv-LV" sz="2000" kern="1200">
              <a:latin typeface="Aptos" panose="020B0004020202020204" pitchFamily="34" charset="0"/>
            </a:rPr>
            <a:t>Nosūtījums</a:t>
          </a:r>
        </a:p>
        <a:p>
          <a:pPr marL="228600" lvl="1" indent="-228600" algn="l" defTabSz="889000">
            <a:lnSpc>
              <a:spcPct val="90000"/>
            </a:lnSpc>
            <a:spcBef>
              <a:spcPct val="0"/>
            </a:spcBef>
            <a:spcAft>
              <a:spcPct val="15000"/>
            </a:spcAft>
            <a:buChar char="•"/>
          </a:pPr>
          <a:r>
            <a:rPr lang="lv-LV" sz="2000" kern="1200">
              <a:latin typeface="Aptos" panose="020B0004020202020204" pitchFamily="34" charset="0"/>
            </a:rPr>
            <a:t>1,5 milj.</a:t>
          </a:r>
        </a:p>
      </dsp:txBody>
      <dsp:txXfrm>
        <a:off x="2566043" y="1700942"/>
        <a:ext cx="3878230" cy="1211946"/>
      </dsp:txXfrm>
    </dsp:sp>
    <dsp:sp modelId="{AE6A7CE8-9C22-44FA-9673-882C9E33618F}">
      <dsp:nvSpPr>
        <dsp:cNvPr id="0" name=""/>
        <dsp:cNvSpPr/>
      </dsp:nvSpPr>
      <dsp:spPr>
        <a:xfrm>
          <a:off x="2404450" y="1525883"/>
          <a:ext cx="848362" cy="127254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l="-25000" r="-25000"/>
          </a:stretch>
        </a:blip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E3DB70-1BC9-4CDD-8FB9-B998E58888A9}">
      <dsp:nvSpPr>
        <dsp:cNvPr id="0" name=""/>
        <dsp:cNvSpPr/>
      </dsp:nvSpPr>
      <dsp:spPr>
        <a:xfrm>
          <a:off x="2997784" y="0"/>
          <a:ext cx="3849623" cy="3849623"/>
        </a:xfrm>
        <a:prstGeom prst="triangl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0B1C9B-B0A5-4150-BF7E-C96325835EDE}">
      <dsp:nvSpPr>
        <dsp:cNvPr id="0" name=""/>
        <dsp:cNvSpPr/>
      </dsp:nvSpPr>
      <dsp:spPr>
        <a:xfrm>
          <a:off x="4922596" y="385338"/>
          <a:ext cx="2502254" cy="684210"/>
        </a:xfrm>
        <a:prstGeom prst="roundRect">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lv-LV" sz="1400" kern="1200">
              <a:latin typeface="Aptos" panose="020B0004020202020204" pitchFamily="34" charset="0"/>
            </a:rPr>
            <a:t>Iesūtītas informācijas apjoms salīdzināts ar VIS datiem- slimnīcu izrakstiem</a:t>
          </a:r>
        </a:p>
      </dsp:txBody>
      <dsp:txXfrm>
        <a:off x="4955996" y="418738"/>
        <a:ext cx="2435454" cy="617410"/>
      </dsp:txXfrm>
    </dsp:sp>
    <dsp:sp modelId="{1AD07ED5-F84E-44E5-868E-62BD0C2D2282}">
      <dsp:nvSpPr>
        <dsp:cNvPr id="0" name=""/>
        <dsp:cNvSpPr/>
      </dsp:nvSpPr>
      <dsp:spPr>
        <a:xfrm>
          <a:off x="4922596" y="1155074"/>
          <a:ext cx="2502254" cy="684210"/>
        </a:xfrm>
        <a:prstGeom prst="roundRect">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lv-LV" sz="1400" kern="1200">
              <a:latin typeface="Aptos" panose="020B0004020202020204" pitchFamily="34" charset="0"/>
            </a:rPr>
            <a:t>Dati ir pilni</a:t>
          </a:r>
        </a:p>
      </dsp:txBody>
      <dsp:txXfrm>
        <a:off x="4955996" y="1188474"/>
        <a:ext cx="2435454" cy="617410"/>
      </dsp:txXfrm>
    </dsp:sp>
    <dsp:sp modelId="{243635F3-7BD8-42D2-A4E0-9788C05B5C3C}">
      <dsp:nvSpPr>
        <dsp:cNvPr id="0" name=""/>
        <dsp:cNvSpPr/>
      </dsp:nvSpPr>
      <dsp:spPr>
        <a:xfrm>
          <a:off x="4922596" y="1924811"/>
          <a:ext cx="2502254" cy="684210"/>
        </a:xfrm>
        <a:prstGeom prst="roundRect">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lv-LV" sz="1400" kern="1200">
              <a:latin typeface="Aptos" panose="020B0004020202020204" pitchFamily="34" charset="0"/>
            </a:rPr>
            <a:t>Dati nodoti regulāri</a:t>
          </a:r>
        </a:p>
      </dsp:txBody>
      <dsp:txXfrm>
        <a:off x="4955996" y="1958211"/>
        <a:ext cx="2435454" cy="617410"/>
      </dsp:txXfrm>
    </dsp:sp>
    <dsp:sp modelId="{D4B75EB9-ADA7-4936-8C50-55D325D1D86F}">
      <dsp:nvSpPr>
        <dsp:cNvPr id="0" name=""/>
        <dsp:cNvSpPr/>
      </dsp:nvSpPr>
      <dsp:spPr>
        <a:xfrm>
          <a:off x="4922596" y="2694548"/>
          <a:ext cx="2502254" cy="684210"/>
        </a:xfrm>
        <a:prstGeom prst="roundRect">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lv-LV" sz="1400" kern="1200">
              <a:latin typeface="Aptos" panose="020B0004020202020204" pitchFamily="34" charset="0"/>
            </a:rPr>
            <a:t>Slimnīcas IS integrēts E- veselības risinājums datu nodošanai* </a:t>
          </a:r>
        </a:p>
      </dsp:txBody>
      <dsp:txXfrm>
        <a:off x="4955996" y="2727948"/>
        <a:ext cx="2435454" cy="6174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70EB1D-8240-4E18-951E-F902FA0E84AB}">
      <dsp:nvSpPr>
        <dsp:cNvPr id="0" name=""/>
        <dsp:cNvSpPr/>
      </dsp:nvSpPr>
      <dsp:spPr>
        <a:xfrm>
          <a:off x="0" y="12734"/>
          <a:ext cx="10956758" cy="97344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lv-LV" sz="2800" kern="1200">
              <a:latin typeface="Aptos" panose="020B0004020202020204" pitchFamily="34" charset="0"/>
            </a:rPr>
            <a:t>Jaundzimušā identifikators</a:t>
          </a:r>
        </a:p>
      </dsp:txBody>
      <dsp:txXfrm>
        <a:off x="47519" y="60253"/>
        <a:ext cx="10861720" cy="878402"/>
      </dsp:txXfrm>
    </dsp:sp>
    <dsp:sp modelId="{B0415429-EA1F-45C1-B3E6-4CB98F4AE7DC}">
      <dsp:nvSpPr>
        <dsp:cNvPr id="0" name=""/>
        <dsp:cNvSpPr/>
      </dsp:nvSpPr>
      <dsp:spPr>
        <a:xfrm>
          <a:off x="0" y="986174"/>
          <a:ext cx="10956758" cy="968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7877"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lv-LV" sz="2000" b="0" i="0" kern="1200">
              <a:latin typeface="Aptos" panose="020B0004020202020204" pitchFamily="34" charset="0"/>
            </a:rPr>
            <a:t>datu apvienojums - mātes personas kods/bērna dzimšanas gads mēnesis, datums, laiks (medicīniskos dokumentos fiksētais laiks, t.sk. norādot minūtes)</a:t>
          </a:r>
          <a:endParaRPr lang="lv-LV" sz="2000" kern="1200">
            <a:latin typeface="Aptos" panose="020B0004020202020204" pitchFamily="34" charset="0"/>
          </a:endParaRPr>
        </a:p>
        <a:p>
          <a:pPr marL="228600" lvl="1" indent="-228600" algn="l" defTabSz="889000">
            <a:lnSpc>
              <a:spcPct val="90000"/>
            </a:lnSpc>
            <a:spcBef>
              <a:spcPct val="0"/>
            </a:spcBef>
            <a:spcAft>
              <a:spcPct val="20000"/>
            </a:spcAft>
            <a:buChar char="•"/>
          </a:pPr>
          <a:r>
            <a:rPr lang="lv-LV" sz="2000" kern="1200"/>
            <a:t>pk/GGGGMMDDhhMM ārzemnieces bērnam</a:t>
          </a:r>
          <a:r>
            <a:rPr lang="lv-LV" sz="2000" b="0" i="0" kern="1200">
              <a:latin typeface="Aptos" panose="020B0004020202020204" pitchFamily="34" charset="0"/>
            </a:rPr>
            <a:t> </a:t>
          </a:r>
          <a:r>
            <a:rPr lang="lv-LV" sz="2000" kern="1200"/>
            <a:t>DDMMGG00000/GGGGMMDDHHMM</a:t>
          </a:r>
          <a:endParaRPr lang="lv-LV" sz="2000" kern="1200">
            <a:latin typeface="Aptos" panose="020B0004020202020204" pitchFamily="34" charset="0"/>
          </a:endParaRPr>
        </a:p>
      </dsp:txBody>
      <dsp:txXfrm>
        <a:off x="0" y="986174"/>
        <a:ext cx="10956758" cy="968760"/>
      </dsp:txXfrm>
    </dsp:sp>
    <dsp:sp modelId="{061A5308-BEC8-4BFD-806C-9E030B9AD0AB}">
      <dsp:nvSpPr>
        <dsp:cNvPr id="0" name=""/>
        <dsp:cNvSpPr/>
      </dsp:nvSpPr>
      <dsp:spPr>
        <a:xfrm>
          <a:off x="0" y="1954934"/>
          <a:ext cx="10956758" cy="97344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lv-LV" sz="2800" kern="1200">
              <a:latin typeface="Aptos" panose="020B0004020202020204" pitchFamily="34" charset="0"/>
            </a:rPr>
            <a:t>Ārzemnieka identifikācija</a:t>
          </a:r>
        </a:p>
      </dsp:txBody>
      <dsp:txXfrm>
        <a:off x="47519" y="2002453"/>
        <a:ext cx="10861720" cy="878402"/>
      </dsp:txXfrm>
    </dsp:sp>
    <dsp:sp modelId="{B9A98BCD-2407-4357-8BE5-74D5BD0C87D8}">
      <dsp:nvSpPr>
        <dsp:cNvPr id="0" name=""/>
        <dsp:cNvSpPr/>
      </dsp:nvSpPr>
      <dsp:spPr>
        <a:xfrm>
          <a:off x="0" y="2928374"/>
          <a:ext cx="10956758" cy="1237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7877"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lv-LV" sz="2000" kern="1200"/>
            <a:t> ārzemnieka identifikatoru veido no personas dzimšanas datuma (diena, mēnesis un gads) un bez atdalītāja personas katra vārda (vārdu) un uzvārda iniciāļu lielajiem burtiem, atsevišķi norādot pastāvīgās uzturēšanās valsti</a:t>
          </a:r>
          <a:endParaRPr lang="lv-LV" sz="2000" kern="1200">
            <a:latin typeface="Aptos" panose="020B0004020202020204" pitchFamily="34" charset="0"/>
          </a:endParaRPr>
        </a:p>
        <a:p>
          <a:pPr marL="228600" lvl="1" indent="-228600" algn="l" defTabSz="889000">
            <a:lnSpc>
              <a:spcPct val="90000"/>
            </a:lnSpc>
            <a:spcBef>
              <a:spcPct val="0"/>
            </a:spcBef>
            <a:spcAft>
              <a:spcPct val="20000"/>
            </a:spcAft>
            <a:buChar char="•"/>
          </a:pPr>
          <a:r>
            <a:rPr lang="lv-LV" sz="2000" kern="1200"/>
            <a:t>DDMMGGGGVVU</a:t>
          </a:r>
          <a:endParaRPr lang="lv-LV" sz="2000" kern="1200">
            <a:latin typeface="Aptos" panose="020B0004020202020204" pitchFamily="34" charset="0"/>
          </a:endParaRPr>
        </a:p>
      </dsp:txBody>
      <dsp:txXfrm>
        <a:off x="0" y="2928374"/>
        <a:ext cx="10956758" cy="12378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05ED98-752C-4FD6-AEC1-461DB7A16140}">
      <dsp:nvSpPr>
        <dsp:cNvPr id="0" name=""/>
        <dsp:cNvSpPr/>
      </dsp:nvSpPr>
      <dsp:spPr>
        <a:xfrm>
          <a:off x="0" y="781330"/>
          <a:ext cx="11272976" cy="699416"/>
        </a:xfrm>
        <a:prstGeom prst="notched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C51798-0297-459D-B5CC-50F97F62077D}">
      <dsp:nvSpPr>
        <dsp:cNvPr id="0" name=""/>
        <dsp:cNvSpPr/>
      </dsp:nvSpPr>
      <dsp:spPr>
        <a:xfrm>
          <a:off x="5077" y="94509"/>
          <a:ext cx="2442294" cy="904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a:lnSpc>
              <a:spcPct val="90000"/>
            </a:lnSpc>
            <a:spcBef>
              <a:spcPct val="0"/>
            </a:spcBef>
            <a:spcAft>
              <a:spcPct val="35000"/>
            </a:spcAft>
            <a:buNone/>
          </a:pPr>
          <a:r>
            <a:rPr lang="lv-LV" sz="1600" b="0" kern="1200">
              <a:latin typeface="Aptos" panose="020B0004020202020204" pitchFamily="34" charset="0"/>
            </a:rPr>
            <a:t>Pieteicies integrācijai, slēdz testēšanas un Operatora līgumu</a:t>
          </a:r>
        </a:p>
      </dsp:txBody>
      <dsp:txXfrm>
        <a:off x="5077" y="94509"/>
        <a:ext cx="2442294" cy="904831"/>
      </dsp:txXfrm>
    </dsp:sp>
    <dsp:sp modelId="{B063BC9A-9F9C-4D37-B750-42D0379FBA70}">
      <dsp:nvSpPr>
        <dsp:cNvPr id="0" name=""/>
        <dsp:cNvSpPr/>
      </dsp:nvSpPr>
      <dsp:spPr>
        <a:xfrm>
          <a:off x="1113121" y="1031343"/>
          <a:ext cx="226207" cy="199390"/>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F9895D-ACE4-41FC-96BD-805D1023205F}">
      <dsp:nvSpPr>
        <dsp:cNvPr id="0" name=""/>
        <dsp:cNvSpPr/>
      </dsp:nvSpPr>
      <dsp:spPr>
        <a:xfrm>
          <a:off x="2450620" y="58795"/>
          <a:ext cx="2442294" cy="904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ctr" defTabSz="711200" rtl="0">
            <a:lnSpc>
              <a:spcPct val="90000"/>
            </a:lnSpc>
            <a:spcBef>
              <a:spcPct val="0"/>
            </a:spcBef>
            <a:spcAft>
              <a:spcPct val="35000"/>
            </a:spcAft>
            <a:buNone/>
          </a:pPr>
          <a:r>
            <a:rPr lang="lv-LV" sz="1600" kern="1200">
              <a:latin typeface="Aptos" panose="020B0004020202020204" pitchFamily="34" charset="0"/>
            </a:rPr>
            <a:t>Operators veic testēšanu </a:t>
          </a:r>
          <a:r>
            <a:rPr lang="lv-LV" sz="1600" kern="1200" noProof="0">
              <a:latin typeface="Aptos" panose="020B0004020202020204" pitchFamily="34" charset="0"/>
            </a:rPr>
            <a:t>izraksta-</a:t>
          </a:r>
          <a:r>
            <a:rPr lang="lv-LV" sz="1600" kern="1200" noProof="0" err="1">
              <a:latin typeface="Aptos" panose="020B0004020202020204" pitchFamily="34" charset="0"/>
            </a:rPr>
            <a:t>epikrīzes</a:t>
          </a:r>
          <a:r>
            <a:rPr lang="lv-LV" sz="1600" kern="1200">
              <a:latin typeface="Aptos" panose="020B0004020202020204" pitchFamily="34" charset="0"/>
            </a:rPr>
            <a:t> nodošanai</a:t>
          </a:r>
        </a:p>
      </dsp:txBody>
      <dsp:txXfrm>
        <a:off x="2450620" y="58795"/>
        <a:ext cx="2442294" cy="904831"/>
      </dsp:txXfrm>
    </dsp:sp>
    <dsp:sp modelId="{74602312-8A8B-4787-9285-03EE670B6995}">
      <dsp:nvSpPr>
        <dsp:cNvPr id="0" name=""/>
        <dsp:cNvSpPr/>
      </dsp:nvSpPr>
      <dsp:spPr>
        <a:xfrm>
          <a:off x="3677530" y="1017935"/>
          <a:ext cx="226207" cy="226207"/>
        </a:xfrm>
        <a:prstGeom prst="ellipse">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50243B-E3CA-4DC6-8BB6-6024BF2DA24C}">
      <dsp:nvSpPr>
        <dsp:cNvPr id="0" name=""/>
        <dsp:cNvSpPr/>
      </dsp:nvSpPr>
      <dsp:spPr>
        <a:xfrm>
          <a:off x="5133896" y="0"/>
          <a:ext cx="2442294" cy="904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rtl="0">
            <a:lnSpc>
              <a:spcPct val="90000"/>
            </a:lnSpc>
            <a:spcBef>
              <a:spcPct val="0"/>
            </a:spcBef>
            <a:spcAft>
              <a:spcPct val="35000"/>
            </a:spcAft>
            <a:buNone/>
          </a:pPr>
          <a:r>
            <a:rPr lang="lv-LV" sz="1600" kern="1200">
              <a:solidFill>
                <a:srgbClr val="000000"/>
              </a:solidFill>
              <a:latin typeface="Aptos" panose="020B0004020202020204" pitchFamily="34" charset="0"/>
              <a:ea typeface="Calibri"/>
              <a:cs typeface="Calibri"/>
            </a:rPr>
            <a:t>Operators pabeidzis akcepttestus, NVD izsniedz apliecinājumu</a:t>
          </a:r>
          <a:endParaRPr lang="lv-LV" sz="1600" kern="1200">
            <a:solidFill>
              <a:srgbClr val="000000"/>
            </a:solidFill>
            <a:latin typeface="Aptos" panose="020B0004020202020204" pitchFamily="34" charset="0"/>
            <a:ea typeface="Calibri Light"/>
            <a:cs typeface="Calibri Light"/>
          </a:endParaRPr>
        </a:p>
      </dsp:txBody>
      <dsp:txXfrm>
        <a:off x="5133896" y="0"/>
        <a:ext cx="2442294" cy="904831"/>
      </dsp:txXfrm>
    </dsp:sp>
    <dsp:sp modelId="{80D8B95E-0900-443A-A28A-49DC62BBA8F9}">
      <dsp:nvSpPr>
        <dsp:cNvPr id="0" name=""/>
        <dsp:cNvSpPr/>
      </dsp:nvSpPr>
      <dsp:spPr>
        <a:xfrm>
          <a:off x="6241939" y="1017935"/>
          <a:ext cx="226207" cy="226207"/>
        </a:xfrm>
        <a:prstGeom prst="ellipse">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AEFE37-3321-4C92-8D15-F0C8762920DA}">
      <dsp:nvSpPr>
        <dsp:cNvPr id="0" name=""/>
        <dsp:cNvSpPr/>
      </dsp:nvSpPr>
      <dsp:spPr>
        <a:xfrm>
          <a:off x="7836075" y="28285"/>
          <a:ext cx="2442294" cy="904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ctr" defTabSz="711200" rtl="0">
            <a:lnSpc>
              <a:spcPct val="90000"/>
            </a:lnSpc>
            <a:spcBef>
              <a:spcPct val="0"/>
            </a:spcBef>
            <a:spcAft>
              <a:spcPct val="35000"/>
            </a:spcAft>
            <a:buNone/>
          </a:pPr>
          <a:r>
            <a:rPr lang="lv-LV" sz="1600" kern="1200">
              <a:solidFill>
                <a:srgbClr val="000000"/>
              </a:solidFill>
              <a:latin typeface="Aptos" panose="020B0004020202020204" pitchFamily="34" charset="0"/>
              <a:ea typeface="Calibri"/>
              <a:cs typeface="Calibri"/>
            </a:rPr>
            <a:t>Izrakstu-</a:t>
          </a:r>
          <a:r>
            <a:rPr lang="lv-LV" sz="1600" kern="1200" err="1">
              <a:solidFill>
                <a:srgbClr val="000000"/>
              </a:solidFill>
              <a:latin typeface="Aptos" panose="020B0004020202020204" pitchFamily="34" charset="0"/>
              <a:ea typeface="Calibri"/>
              <a:cs typeface="Calibri"/>
            </a:rPr>
            <a:t>epikrīžu</a:t>
          </a:r>
          <a:r>
            <a:rPr lang="lv-LV" sz="1600" kern="1200">
              <a:solidFill>
                <a:srgbClr val="000000"/>
              </a:solidFill>
              <a:latin typeface="Aptos" panose="020B0004020202020204" pitchFamily="34" charset="0"/>
              <a:ea typeface="Calibri"/>
              <a:cs typeface="Calibri"/>
            </a:rPr>
            <a:t> </a:t>
          </a:r>
          <a:r>
            <a:rPr lang="lv-LV" sz="1600" kern="1200">
              <a:latin typeface="Aptos" panose="020B0004020202020204" pitchFamily="34" charset="0"/>
              <a:ea typeface="Calibri"/>
              <a:cs typeface="Calibri"/>
            </a:rPr>
            <a:t>iesūtīšana PRODUKCIJĀ</a:t>
          </a:r>
          <a:endParaRPr lang="lv-LV" sz="1600" kern="1200">
            <a:latin typeface="Aptos" panose="020B0004020202020204" pitchFamily="34" charset="0"/>
          </a:endParaRPr>
        </a:p>
      </dsp:txBody>
      <dsp:txXfrm>
        <a:off x="7836075" y="28285"/>
        <a:ext cx="2442294" cy="904831"/>
      </dsp:txXfrm>
    </dsp:sp>
    <dsp:sp modelId="{0C588071-8397-4B74-BBD0-673271AB7A2F}">
      <dsp:nvSpPr>
        <dsp:cNvPr id="0" name=""/>
        <dsp:cNvSpPr/>
      </dsp:nvSpPr>
      <dsp:spPr>
        <a:xfrm>
          <a:off x="8806349" y="1017935"/>
          <a:ext cx="226207" cy="226207"/>
        </a:xfrm>
        <a:prstGeom prst="ellipse">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40241C-9878-43CB-A2B3-AF0A501DA48C}">
      <dsp:nvSpPr>
        <dsp:cNvPr id="0" name=""/>
        <dsp:cNvSpPr/>
      </dsp:nvSpPr>
      <dsp:spPr>
        <a:xfrm>
          <a:off x="0" y="11339"/>
          <a:ext cx="7849630" cy="44928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Font typeface="Arial" panose="020B0604020202020204" pitchFamily="34" charset="0"/>
            <a:buNone/>
          </a:pPr>
          <a:r>
            <a:rPr lang="lv-LV" sz="1800" kern="1200">
              <a:latin typeface="Aptos"/>
              <a:ea typeface="Verdana"/>
            </a:rPr>
            <a:t>Ir iespējams iesūtīt IS izstrādātajiem, kuriem ir veikta integrācija (piem. Meditec)</a:t>
          </a:r>
        </a:p>
      </dsp:txBody>
      <dsp:txXfrm>
        <a:off x="21932" y="33271"/>
        <a:ext cx="7805766" cy="405416"/>
      </dsp:txXfrm>
    </dsp:sp>
    <dsp:sp modelId="{81545CFE-1E2E-42BE-95DB-A75C0F4863A7}">
      <dsp:nvSpPr>
        <dsp:cNvPr id="0" name=""/>
        <dsp:cNvSpPr/>
      </dsp:nvSpPr>
      <dsp:spPr>
        <a:xfrm>
          <a:off x="0" y="529739"/>
          <a:ext cx="7849630" cy="44928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lv-LV" sz="1800" kern="1200">
              <a:latin typeface="Aptos"/>
              <a:ea typeface="Verdana"/>
            </a:rPr>
            <a:t>Labojumi testa vidē piegādāti, produkcijas vidē līdz februāra 2. </a:t>
          </a:r>
          <a:r>
            <a:rPr lang="lv-LV" sz="1800" kern="1200" err="1">
              <a:latin typeface="Aptos"/>
              <a:ea typeface="Verdana"/>
            </a:rPr>
            <a:t>ned</a:t>
          </a:r>
          <a:r>
            <a:rPr lang="lv-LV" sz="1800" kern="1200">
              <a:latin typeface="Aptos"/>
              <a:ea typeface="Verdana"/>
            </a:rPr>
            <a:t>. </a:t>
          </a:r>
        </a:p>
      </dsp:txBody>
      <dsp:txXfrm>
        <a:off x="21932" y="551671"/>
        <a:ext cx="7805766" cy="405416"/>
      </dsp:txXfrm>
    </dsp:sp>
    <dsp:sp modelId="{01B89B2B-0DB2-4F14-85BB-2C2AF000B4C9}">
      <dsp:nvSpPr>
        <dsp:cNvPr id="0" name=""/>
        <dsp:cNvSpPr/>
      </dsp:nvSpPr>
      <dsp:spPr>
        <a:xfrm>
          <a:off x="0" y="1048140"/>
          <a:ext cx="7849630" cy="449280"/>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lv-LV" sz="1800" kern="1200">
              <a:latin typeface="Aptos"/>
              <a:ea typeface="Verdana"/>
            </a:rPr>
            <a:t>Ir iespēja pieteikties jaunajām integrācijām </a:t>
          </a:r>
        </a:p>
      </dsp:txBody>
      <dsp:txXfrm>
        <a:off x="21932" y="1070072"/>
        <a:ext cx="7805766" cy="40541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91751A-03EF-4ADA-85D9-33A84A8DC0C5}">
      <dsp:nvSpPr>
        <dsp:cNvPr id="0" name=""/>
        <dsp:cNvSpPr/>
      </dsp:nvSpPr>
      <dsp:spPr>
        <a:xfrm>
          <a:off x="0" y="2062882"/>
          <a:ext cx="11433386" cy="0"/>
        </a:xfrm>
        <a:prstGeom prst="line">
          <a:avLst/>
        </a:prstGeom>
        <a:solidFill>
          <a:schemeClr val="lt1">
            <a:alpha val="90000"/>
            <a:hueOff val="0"/>
            <a:satOff val="0"/>
            <a:lumOff val="0"/>
            <a:alphaOff val="0"/>
          </a:schemeClr>
        </a:solidFill>
        <a:ln w="19050" cap="flat" cmpd="sng" algn="ctr">
          <a:solidFill>
            <a:schemeClr val="accent2">
              <a:shade val="80000"/>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B86580AB-6183-41F1-9AEE-F88DA583815F}">
      <dsp:nvSpPr>
        <dsp:cNvPr id="0" name=""/>
        <dsp:cNvSpPr/>
      </dsp:nvSpPr>
      <dsp:spPr>
        <a:xfrm rot="8100000">
          <a:off x="63121" y="477975"/>
          <a:ext cx="298280" cy="298280"/>
        </a:xfrm>
        <a:prstGeom prst="teardrop">
          <a:avLst>
            <a:gd name="adj" fmla="val 115000"/>
          </a:avLst>
        </a:prstGeom>
        <a:solidFill>
          <a:schemeClr val="accent2">
            <a:shade val="8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008539-881E-4738-B89E-A224768D2A17}">
      <dsp:nvSpPr>
        <dsp:cNvPr id="0" name=""/>
        <dsp:cNvSpPr/>
      </dsp:nvSpPr>
      <dsp:spPr>
        <a:xfrm>
          <a:off x="96257" y="511112"/>
          <a:ext cx="232007" cy="23200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CA412A5-DD97-45AE-921B-65986265C096}">
      <dsp:nvSpPr>
        <dsp:cNvPr id="0" name=""/>
        <dsp:cNvSpPr/>
      </dsp:nvSpPr>
      <dsp:spPr>
        <a:xfrm>
          <a:off x="423177" y="841655"/>
          <a:ext cx="1870500" cy="1221226"/>
        </a:xfrm>
        <a:prstGeom prst="rect">
          <a:avLst/>
        </a:prstGeom>
        <a:noFill/>
        <a:ln>
          <a:noFill/>
        </a:ln>
        <a:effectLst/>
      </dsp:spPr>
      <dsp:style>
        <a:lnRef idx="0">
          <a:scrgbClr r="0" g="0" b="0"/>
        </a:lnRef>
        <a:fillRef idx="0">
          <a:scrgbClr r="0" g="0" b="0"/>
        </a:fillRef>
        <a:effectRef idx="0">
          <a:scrgbClr r="0" g="0" b="0"/>
        </a:effectRef>
        <a:fontRef idx="minor"/>
      </dsp:style>
    </dsp:sp>
    <dsp:sp modelId="{5E58A32B-C2F2-45D2-A567-F183F6AD123C}">
      <dsp:nvSpPr>
        <dsp:cNvPr id="0" name=""/>
        <dsp:cNvSpPr/>
      </dsp:nvSpPr>
      <dsp:spPr>
        <a:xfrm>
          <a:off x="423177" y="412576"/>
          <a:ext cx="1870500" cy="429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lv-LV" sz="1300" b="1" kern="1200">
              <a:latin typeface="Aptos" panose="020B0004020202020204" pitchFamily="34" charset="0"/>
              <a:ea typeface="Calibri"/>
              <a:cs typeface="Calibri"/>
            </a:rPr>
            <a:t>2025.gada I ceturksnī </a:t>
          </a:r>
          <a:r>
            <a:rPr lang="lv-LV" sz="1300" b="0" kern="1200">
              <a:latin typeface="Aptos" panose="020B0004020202020204" pitchFamily="34" charset="0"/>
              <a:ea typeface="Calibri"/>
              <a:cs typeface="Calibri"/>
            </a:rPr>
            <a:t>Dienests veic datu atlasi un salīdzināšanu par 2024.gadu un 2025.gada datiem, par rezultātiem informē slimnīcas</a:t>
          </a:r>
        </a:p>
      </dsp:txBody>
      <dsp:txXfrm>
        <a:off x="423177" y="412576"/>
        <a:ext cx="1870500" cy="429079"/>
      </dsp:txXfrm>
    </dsp:sp>
    <dsp:sp modelId="{3FB94C8E-C972-4CA4-A85A-C74910E4EE28}">
      <dsp:nvSpPr>
        <dsp:cNvPr id="0" name=""/>
        <dsp:cNvSpPr/>
      </dsp:nvSpPr>
      <dsp:spPr>
        <a:xfrm>
          <a:off x="212261" y="841655"/>
          <a:ext cx="0" cy="1221226"/>
        </a:xfrm>
        <a:prstGeom prst="line">
          <a:avLst/>
        </a:prstGeom>
        <a:noFill/>
        <a:ln w="12700" cap="flat" cmpd="sng" algn="ctr">
          <a:solidFill>
            <a:schemeClr val="accent2">
              <a:shade val="90000"/>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755189E4-58CD-4E13-B917-8F890C4832B1}">
      <dsp:nvSpPr>
        <dsp:cNvPr id="0" name=""/>
        <dsp:cNvSpPr/>
      </dsp:nvSpPr>
      <dsp:spPr>
        <a:xfrm>
          <a:off x="177919" y="2024264"/>
          <a:ext cx="75929" cy="77234"/>
        </a:xfrm>
        <a:prstGeom prst="ellipse">
          <a:avLst/>
        </a:prstGeom>
        <a:solidFill>
          <a:schemeClr val="accent2">
            <a:shade val="80000"/>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540F957-60C1-4D43-9B99-186B4A322030}">
      <dsp:nvSpPr>
        <dsp:cNvPr id="0" name=""/>
        <dsp:cNvSpPr/>
      </dsp:nvSpPr>
      <dsp:spPr>
        <a:xfrm rot="18900000">
          <a:off x="1205416" y="3349507"/>
          <a:ext cx="298280" cy="298280"/>
        </a:xfrm>
        <a:prstGeom prst="teardrop">
          <a:avLst>
            <a:gd name="adj" fmla="val 115000"/>
          </a:avLst>
        </a:prstGeom>
        <a:solidFill>
          <a:schemeClr val="accent2">
            <a:shade val="80000"/>
            <a:hueOff val="-60177"/>
            <a:satOff val="1271"/>
            <a:lumOff val="3385"/>
            <a:alphaOff val="0"/>
          </a:schemeClr>
        </a:solidFill>
        <a:ln w="12700" cap="flat" cmpd="sng" algn="ctr">
          <a:solidFill>
            <a:schemeClr val="accent2">
              <a:shade val="80000"/>
              <a:hueOff val="-60177"/>
              <a:satOff val="1271"/>
              <a:lumOff val="338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8FE1FE-924A-42F7-9CCB-7042B4E989BE}">
      <dsp:nvSpPr>
        <dsp:cNvPr id="0" name=""/>
        <dsp:cNvSpPr/>
      </dsp:nvSpPr>
      <dsp:spPr>
        <a:xfrm>
          <a:off x="1238552" y="3382643"/>
          <a:ext cx="232007" cy="23200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8E221A2-AF9D-4E86-BBFA-3B7B8184FAA1}">
      <dsp:nvSpPr>
        <dsp:cNvPr id="0" name=""/>
        <dsp:cNvSpPr/>
      </dsp:nvSpPr>
      <dsp:spPr>
        <a:xfrm>
          <a:off x="1565472" y="2062882"/>
          <a:ext cx="1870500" cy="1221226"/>
        </a:xfrm>
        <a:prstGeom prst="rect">
          <a:avLst/>
        </a:prstGeom>
        <a:noFill/>
        <a:ln>
          <a:noFill/>
        </a:ln>
        <a:effectLst/>
      </dsp:spPr>
      <dsp:style>
        <a:lnRef idx="0">
          <a:scrgbClr r="0" g="0" b="0"/>
        </a:lnRef>
        <a:fillRef idx="0">
          <a:scrgbClr r="0" g="0" b="0"/>
        </a:fillRef>
        <a:effectRef idx="0">
          <a:scrgbClr r="0" g="0" b="0"/>
        </a:effectRef>
        <a:fontRef idx="minor"/>
      </dsp:style>
    </dsp:sp>
    <dsp:sp modelId="{F9C1CC0F-9F7B-43DB-ACCF-3928E1BE27CA}">
      <dsp:nvSpPr>
        <dsp:cNvPr id="0" name=""/>
        <dsp:cNvSpPr/>
      </dsp:nvSpPr>
      <dsp:spPr>
        <a:xfrm>
          <a:off x="1565472" y="3284108"/>
          <a:ext cx="1870500" cy="429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lv-LV" sz="1300" b="1" kern="1200">
              <a:latin typeface="Aptos" panose="020B0004020202020204" pitchFamily="34" charset="0"/>
              <a:ea typeface="Calibri"/>
              <a:cs typeface="Calibri"/>
            </a:rPr>
            <a:t>01.04.2025. </a:t>
          </a:r>
          <a:r>
            <a:rPr lang="lv-LV" sz="1300" b="0" kern="1200">
              <a:latin typeface="Aptos" panose="020B0004020202020204" pitchFamily="34" charset="0"/>
              <a:ea typeface="Calibri"/>
              <a:cs typeface="Calibri"/>
            </a:rPr>
            <a:t>Stājas spēkā noteikumu Nr.555 168.1 un 281.punkts</a:t>
          </a:r>
        </a:p>
      </dsp:txBody>
      <dsp:txXfrm>
        <a:off x="1565472" y="3284108"/>
        <a:ext cx="1870500" cy="429079"/>
      </dsp:txXfrm>
    </dsp:sp>
    <dsp:sp modelId="{31A14994-7FFC-4B51-B81A-4D2EA980E757}">
      <dsp:nvSpPr>
        <dsp:cNvPr id="0" name=""/>
        <dsp:cNvSpPr/>
      </dsp:nvSpPr>
      <dsp:spPr>
        <a:xfrm>
          <a:off x="1354556" y="2062882"/>
          <a:ext cx="0" cy="1221226"/>
        </a:xfrm>
        <a:prstGeom prst="line">
          <a:avLst/>
        </a:prstGeom>
        <a:noFill/>
        <a:ln w="12700" cap="flat" cmpd="sng" algn="ctr">
          <a:solidFill>
            <a:schemeClr val="accent2">
              <a:shade val="90000"/>
              <a:hueOff val="-60182"/>
              <a:satOff val="302"/>
              <a:lumOff val="3032"/>
              <a:alphaOff val="0"/>
            </a:schemeClr>
          </a:solidFill>
          <a:prstDash val="dash"/>
          <a:miter lim="800000"/>
        </a:ln>
        <a:effectLst/>
      </dsp:spPr>
      <dsp:style>
        <a:lnRef idx="1">
          <a:scrgbClr r="0" g="0" b="0"/>
        </a:lnRef>
        <a:fillRef idx="0">
          <a:scrgbClr r="0" g="0" b="0"/>
        </a:fillRef>
        <a:effectRef idx="0">
          <a:scrgbClr r="0" g="0" b="0"/>
        </a:effectRef>
        <a:fontRef idx="minor"/>
      </dsp:style>
    </dsp:sp>
    <dsp:sp modelId="{20BDB41D-38A4-49C6-A174-7CBA225281B9}">
      <dsp:nvSpPr>
        <dsp:cNvPr id="0" name=""/>
        <dsp:cNvSpPr/>
      </dsp:nvSpPr>
      <dsp:spPr>
        <a:xfrm>
          <a:off x="1320215" y="2024264"/>
          <a:ext cx="75929" cy="77234"/>
        </a:xfrm>
        <a:prstGeom prst="ellipse">
          <a:avLst/>
        </a:prstGeom>
        <a:solidFill>
          <a:schemeClr val="accent2">
            <a:shade val="80000"/>
            <a:hueOff val="-60177"/>
            <a:satOff val="1271"/>
            <a:lumOff val="3385"/>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D35B96-13AD-41CC-BF47-9F076C61030E}">
      <dsp:nvSpPr>
        <dsp:cNvPr id="0" name=""/>
        <dsp:cNvSpPr/>
      </dsp:nvSpPr>
      <dsp:spPr>
        <a:xfrm rot="8100000">
          <a:off x="2347711" y="477975"/>
          <a:ext cx="298280" cy="298280"/>
        </a:xfrm>
        <a:prstGeom prst="teardrop">
          <a:avLst>
            <a:gd name="adj" fmla="val 115000"/>
          </a:avLst>
        </a:prstGeom>
        <a:solidFill>
          <a:schemeClr val="accent2">
            <a:shade val="80000"/>
            <a:hueOff val="-120354"/>
            <a:satOff val="2542"/>
            <a:lumOff val="6770"/>
            <a:alphaOff val="0"/>
          </a:schemeClr>
        </a:solidFill>
        <a:ln w="12700" cap="flat" cmpd="sng" algn="ctr">
          <a:solidFill>
            <a:schemeClr val="accent2">
              <a:shade val="80000"/>
              <a:hueOff val="-120354"/>
              <a:satOff val="2542"/>
              <a:lumOff val="67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8126EC-56F1-4027-88BD-DE57D63CE56E}">
      <dsp:nvSpPr>
        <dsp:cNvPr id="0" name=""/>
        <dsp:cNvSpPr/>
      </dsp:nvSpPr>
      <dsp:spPr>
        <a:xfrm>
          <a:off x="2380848" y="511112"/>
          <a:ext cx="232007" cy="23200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F5A07A9-6F79-4F87-BCB0-7C64C3E823FC}">
      <dsp:nvSpPr>
        <dsp:cNvPr id="0" name=""/>
        <dsp:cNvSpPr/>
      </dsp:nvSpPr>
      <dsp:spPr>
        <a:xfrm>
          <a:off x="2707768" y="841655"/>
          <a:ext cx="1870500" cy="1221226"/>
        </a:xfrm>
        <a:prstGeom prst="rect">
          <a:avLst/>
        </a:prstGeom>
        <a:noFill/>
        <a:ln>
          <a:noFill/>
        </a:ln>
        <a:effectLst/>
      </dsp:spPr>
      <dsp:style>
        <a:lnRef idx="0">
          <a:scrgbClr r="0" g="0" b="0"/>
        </a:lnRef>
        <a:fillRef idx="0">
          <a:scrgbClr r="0" g="0" b="0"/>
        </a:fillRef>
        <a:effectRef idx="0">
          <a:scrgbClr r="0" g="0" b="0"/>
        </a:effectRef>
        <a:fontRef idx="minor"/>
      </dsp:style>
    </dsp:sp>
    <dsp:sp modelId="{94064310-FA14-4DF7-A2A9-EF54AC5BEC71}">
      <dsp:nvSpPr>
        <dsp:cNvPr id="0" name=""/>
        <dsp:cNvSpPr/>
      </dsp:nvSpPr>
      <dsp:spPr>
        <a:xfrm>
          <a:off x="2707768" y="412576"/>
          <a:ext cx="1870500" cy="429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lv-LV" sz="1300" b="0" kern="1200">
              <a:latin typeface="Aptos" panose="020B0004020202020204" pitchFamily="34" charset="0"/>
              <a:ea typeface="Calibri"/>
              <a:cs typeface="Calibri"/>
            </a:rPr>
            <a:t>Līdz </a:t>
          </a:r>
          <a:r>
            <a:rPr lang="lv-LV" sz="1300" b="1" kern="1200">
              <a:latin typeface="Aptos" panose="020B0004020202020204" pitchFamily="34" charset="0"/>
              <a:ea typeface="Calibri"/>
              <a:cs typeface="Calibri"/>
            </a:rPr>
            <a:t>10.05.2025. </a:t>
          </a:r>
          <a:r>
            <a:rPr lang="lv-LV" sz="1300" b="0" kern="1200">
              <a:latin typeface="Aptos" panose="020B0004020202020204" pitchFamily="34" charset="0"/>
              <a:ea typeface="Calibri"/>
              <a:cs typeface="Calibri"/>
            </a:rPr>
            <a:t>Slimnīcas ievada datus E-veselības sistēmā un VIS par 2025.gada aprīli</a:t>
          </a:r>
          <a:endParaRPr lang="lv-LV" sz="1300" kern="1200">
            <a:latin typeface="Aptos" panose="020B0004020202020204" pitchFamily="34" charset="0"/>
          </a:endParaRPr>
        </a:p>
      </dsp:txBody>
      <dsp:txXfrm>
        <a:off x="2707768" y="412576"/>
        <a:ext cx="1870500" cy="429079"/>
      </dsp:txXfrm>
    </dsp:sp>
    <dsp:sp modelId="{30416F40-0A62-4DD9-894B-46B47D056BEA}">
      <dsp:nvSpPr>
        <dsp:cNvPr id="0" name=""/>
        <dsp:cNvSpPr/>
      </dsp:nvSpPr>
      <dsp:spPr>
        <a:xfrm>
          <a:off x="2496851" y="841655"/>
          <a:ext cx="0" cy="1221226"/>
        </a:xfrm>
        <a:prstGeom prst="line">
          <a:avLst/>
        </a:prstGeom>
        <a:noFill/>
        <a:ln w="12700" cap="flat" cmpd="sng" algn="ctr">
          <a:solidFill>
            <a:schemeClr val="accent2">
              <a:shade val="90000"/>
              <a:hueOff val="-120363"/>
              <a:satOff val="604"/>
              <a:lumOff val="6065"/>
              <a:alphaOff val="0"/>
            </a:schemeClr>
          </a:solidFill>
          <a:prstDash val="dash"/>
          <a:miter lim="800000"/>
        </a:ln>
        <a:effectLst/>
      </dsp:spPr>
      <dsp:style>
        <a:lnRef idx="1">
          <a:scrgbClr r="0" g="0" b="0"/>
        </a:lnRef>
        <a:fillRef idx="0">
          <a:scrgbClr r="0" g="0" b="0"/>
        </a:fillRef>
        <a:effectRef idx="0">
          <a:scrgbClr r="0" g="0" b="0"/>
        </a:effectRef>
        <a:fontRef idx="minor"/>
      </dsp:style>
    </dsp:sp>
    <dsp:sp modelId="{275260A7-8C24-41AD-A75C-EE1C4EEB4CB9}">
      <dsp:nvSpPr>
        <dsp:cNvPr id="0" name=""/>
        <dsp:cNvSpPr/>
      </dsp:nvSpPr>
      <dsp:spPr>
        <a:xfrm>
          <a:off x="2462510" y="2024264"/>
          <a:ext cx="75929" cy="77234"/>
        </a:xfrm>
        <a:prstGeom prst="ellipse">
          <a:avLst/>
        </a:prstGeom>
        <a:solidFill>
          <a:schemeClr val="accent2">
            <a:shade val="80000"/>
            <a:hueOff val="-120354"/>
            <a:satOff val="2542"/>
            <a:lumOff val="677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BD197B-2925-4128-8DAB-D2293268E2CD}">
      <dsp:nvSpPr>
        <dsp:cNvPr id="0" name=""/>
        <dsp:cNvSpPr/>
      </dsp:nvSpPr>
      <dsp:spPr>
        <a:xfrm rot="18900000">
          <a:off x="3490007" y="3349507"/>
          <a:ext cx="298280" cy="298280"/>
        </a:xfrm>
        <a:prstGeom prst="teardrop">
          <a:avLst>
            <a:gd name="adj" fmla="val 115000"/>
          </a:avLst>
        </a:prstGeom>
        <a:solidFill>
          <a:schemeClr val="accent2">
            <a:shade val="80000"/>
            <a:hueOff val="-180531"/>
            <a:satOff val="3812"/>
            <a:lumOff val="10155"/>
            <a:alphaOff val="0"/>
          </a:schemeClr>
        </a:solidFill>
        <a:ln w="12700" cap="flat" cmpd="sng" algn="ctr">
          <a:solidFill>
            <a:schemeClr val="accent2">
              <a:shade val="80000"/>
              <a:hueOff val="-180531"/>
              <a:satOff val="3812"/>
              <a:lumOff val="1015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A89BAE-7F9F-46BA-8550-1D34683F4169}">
      <dsp:nvSpPr>
        <dsp:cNvPr id="0" name=""/>
        <dsp:cNvSpPr/>
      </dsp:nvSpPr>
      <dsp:spPr>
        <a:xfrm>
          <a:off x="3523143" y="3382643"/>
          <a:ext cx="232007" cy="23200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1D9BCE2-A154-4105-ADED-2EDCEF6054F9}">
      <dsp:nvSpPr>
        <dsp:cNvPr id="0" name=""/>
        <dsp:cNvSpPr/>
      </dsp:nvSpPr>
      <dsp:spPr>
        <a:xfrm>
          <a:off x="3850063" y="2062882"/>
          <a:ext cx="1870500" cy="1221226"/>
        </a:xfrm>
        <a:prstGeom prst="rect">
          <a:avLst/>
        </a:prstGeom>
        <a:noFill/>
        <a:ln>
          <a:noFill/>
        </a:ln>
        <a:effectLst/>
      </dsp:spPr>
      <dsp:style>
        <a:lnRef idx="0">
          <a:scrgbClr r="0" g="0" b="0"/>
        </a:lnRef>
        <a:fillRef idx="0">
          <a:scrgbClr r="0" g="0" b="0"/>
        </a:fillRef>
        <a:effectRef idx="0">
          <a:scrgbClr r="0" g="0" b="0"/>
        </a:effectRef>
        <a:fontRef idx="minor"/>
      </dsp:style>
    </dsp:sp>
    <dsp:sp modelId="{57564D22-6C49-4436-A682-076D065E6BE6}">
      <dsp:nvSpPr>
        <dsp:cNvPr id="0" name=""/>
        <dsp:cNvSpPr/>
      </dsp:nvSpPr>
      <dsp:spPr>
        <a:xfrm>
          <a:off x="3850063" y="3284108"/>
          <a:ext cx="1870500" cy="429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lv-LV" sz="1300" kern="1200">
              <a:latin typeface="Aptos" panose="020B0004020202020204" pitchFamily="34" charset="0"/>
            </a:rPr>
            <a:t> </a:t>
          </a:r>
          <a:r>
            <a:rPr lang="lv-LV" sz="1300" b="0" kern="1200">
              <a:latin typeface="Aptos" panose="020B0004020202020204" pitchFamily="34" charset="0"/>
            </a:rPr>
            <a:t>Līdz </a:t>
          </a:r>
          <a:r>
            <a:rPr lang="lv-LV" sz="1300" b="1" kern="1200">
              <a:latin typeface="Aptos" panose="020B0004020202020204" pitchFamily="34" charset="0"/>
            </a:rPr>
            <a:t>20.05.2025. </a:t>
          </a:r>
          <a:r>
            <a:rPr lang="lv-LV" sz="1300" b="0" kern="1200">
              <a:latin typeface="Aptos" panose="020B0004020202020204" pitchFamily="34" charset="0"/>
            </a:rPr>
            <a:t>Dienests veic datu atlasi un salīdzināšanu par 2025.gada aprīli, par rezultātiem informē Slimnīcas</a:t>
          </a:r>
        </a:p>
      </dsp:txBody>
      <dsp:txXfrm>
        <a:off x="3850063" y="3284108"/>
        <a:ext cx="1870500" cy="429079"/>
      </dsp:txXfrm>
    </dsp:sp>
    <dsp:sp modelId="{6A65B261-C6E1-469D-A7DB-060C72D5AA0D}">
      <dsp:nvSpPr>
        <dsp:cNvPr id="0" name=""/>
        <dsp:cNvSpPr/>
      </dsp:nvSpPr>
      <dsp:spPr>
        <a:xfrm>
          <a:off x="3639147" y="2062882"/>
          <a:ext cx="0" cy="1221226"/>
        </a:xfrm>
        <a:prstGeom prst="line">
          <a:avLst/>
        </a:prstGeom>
        <a:noFill/>
        <a:ln w="12700" cap="flat" cmpd="sng" algn="ctr">
          <a:solidFill>
            <a:schemeClr val="accent2">
              <a:shade val="90000"/>
              <a:hueOff val="-180545"/>
              <a:satOff val="906"/>
              <a:lumOff val="9097"/>
              <a:alphaOff val="0"/>
            </a:schemeClr>
          </a:solidFill>
          <a:prstDash val="dash"/>
          <a:miter lim="800000"/>
        </a:ln>
        <a:effectLst/>
      </dsp:spPr>
      <dsp:style>
        <a:lnRef idx="1">
          <a:scrgbClr r="0" g="0" b="0"/>
        </a:lnRef>
        <a:fillRef idx="0">
          <a:scrgbClr r="0" g="0" b="0"/>
        </a:fillRef>
        <a:effectRef idx="0">
          <a:scrgbClr r="0" g="0" b="0"/>
        </a:effectRef>
        <a:fontRef idx="minor"/>
      </dsp:style>
    </dsp:sp>
    <dsp:sp modelId="{69C9295F-85C7-4EE0-9D1B-A315B9BEDB47}">
      <dsp:nvSpPr>
        <dsp:cNvPr id="0" name=""/>
        <dsp:cNvSpPr/>
      </dsp:nvSpPr>
      <dsp:spPr>
        <a:xfrm>
          <a:off x="3604805" y="2024264"/>
          <a:ext cx="75929" cy="77234"/>
        </a:xfrm>
        <a:prstGeom prst="ellipse">
          <a:avLst/>
        </a:prstGeom>
        <a:solidFill>
          <a:schemeClr val="accent2">
            <a:shade val="80000"/>
            <a:hueOff val="-180531"/>
            <a:satOff val="3812"/>
            <a:lumOff val="10155"/>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A2418E-38D8-4486-A39E-06034D143FB5}">
      <dsp:nvSpPr>
        <dsp:cNvPr id="0" name=""/>
        <dsp:cNvSpPr/>
      </dsp:nvSpPr>
      <dsp:spPr>
        <a:xfrm rot="8100000">
          <a:off x="4632302" y="477975"/>
          <a:ext cx="298280" cy="298280"/>
        </a:xfrm>
        <a:prstGeom prst="teardrop">
          <a:avLst>
            <a:gd name="adj" fmla="val 115000"/>
          </a:avLst>
        </a:prstGeom>
        <a:solidFill>
          <a:schemeClr val="accent2">
            <a:shade val="80000"/>
            <a:hueOff val="-240708"/>
            <a:satOff val="5083"/>
            <a:lumOff val="13541"/>
            <a:alphaOff val="0"/>
          </a:schemeClr>
        </a:solidFill>
        <a:ln w="12700" cap="flat" cmpd="sng" algn="ctr">
          <a:solidFill>
            <a:schemeClr val="accent2">
              <a:shade val="80000"/>
              <a:hueOff val="-240708"/>
              <a:satOff val="5083"/>
              <a:lumOff val="1354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980B86-8F6E-424A-B4EE-EAD0FD4FE4DA}">
      <dsp:nvSpPr>
        <dsp:cNvPr id="0" name=""/>
        <dsp:cNvSpPr/>
      </dsp:nvSpPr>
      <dsp:spPr>
        <a:xfrm>
          <a:off x="4665438" y="511112"/>
          <a:ext cx="232007" cy="23200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47A1345C-85C5-4EEA-998B-832FFD1C5CB1}">
      <dsp:nvSpPr>
        <dsp:cNvPr id="0" name=""/>
        <dsp:cNvSpPr/>
      </dsp:nvSpPr>
      <dsp:spPr>
        <a:xfrm>
          <a:off x="4992358" y="841655"/>
          <a:ext cx="1870500" cy="1221226"/>
        </a:xfrm>
        <a:prstGeom prst="rect">
          <a:avLst/>
        </a:prstGeom>
        <a:noFill/>
        <a:ln>
          <a:noFill/>
        </a:ln>
        <a:effectLst/>
      </dsp:spPr>
      <dsp:style>
        <a:lnRef idx="0">
          <a:scrgbClr r="0" g="0" b="0"/>
        </a:lnRef>
        <a:fillRef idx="0">
          <a:scrgbClr r="0" g="0" b="0"/>
        </a:fillRef>
        <a:effectRef idx="0">
          <a:scrgbClr r="0" g="0" b="0"/>
        </a:effectRef>
        <a:fontRef idx="minor"/>
      </dsp:style>
    </dsp:sp>
    <dsp:sp modelId="{79E69220-D1CF-4DFF-97AB-3933180E3CAB}">
      <dsp:nvSpPr>
        <dsp:cNvPr id="0" name=""/>
        <dsp:cNvSpPr/>
      </dsp:nvSpPr>
      <dsp:spPr>
        <a:xfrm>
          <a:off x="4992358" y="412576"/>
          <a:ext cx="1870500" cy="429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lv-LV" sz="1300" b="0" kern="1200">
              <a:latin typeface="Aptos" panose="020B0004020202020204" pitchFamily="34" charset="0"/>
            </a:rPr>
            <a:t>Līdz</a:t>
          </a:r>
          <a:r>
            <a:rPr lang="lv-LV" sz="1300" b="1" kern="1200">
              <a:latin typeface="Aptos" panose="020B0004020202020204" pitchFamily="34" charset="0"/>
            </a:rPr>
            <a:t> 30.05.2025. </a:t>
          </a:r>
          <a:r>
            <a:rPr lang="lv-LV" sz="1300" b="0" kern="1200">
              <a:latin typeface="Aptos" panose="020B0004020202020204" pitchFamily="34" charset="0"/>
            </a:rPr>
            <a:t>lūdz Slimnīcām sniegt skaidrojumu un novērst datu nesakritības 2025.gada aprīļa datos</a:t>
          </a:r>
          <a:endParaRPr lang="en-US" sz="1300" b="0" kern="1200">
            <a:latin typeface="Aptos" panose="020B0004020202020204" pitchFamily="34" charset="0"/>
          </a:endParaRPr>
        </a:p>
      </dsp:txBody>
      <dsp:txXfrm>
        <a:off x="4992358" y="412576"/>
        <a:ext cx="1870500" cy="429079"/>
      </dsp:txXfrm>
    </dsp:sp>
    <dsp:sp modelId="{EBD4575C-E7A3-4C61-9239-3FDE19DCA037}">
      <dsp:nvSpPr>
        <dsp:cNvPr id="0" name=""/>
        <dsp:cNvSpPr/>
      </dsp:nvSpPr>
      <dsp:spPr>
        <a:xfrm>
          <a:off x="4781442" y="841655"/>
          <a:ext cx="0" cy="1221226"/>
        </a:xfrm>
        <a:prstGeom prst="line">
          <a:avLst/>
        </a:prstGeom>
        <a:noFill/>
        <a:ln w="12700" cap="flat" cmpd="sng" algn="ctr">
          <a:solidFill>
            <a:schemeClr val="accent2">
              <a:shade val="90000"/>
              <a:hueOff val="-240726"/>
              <a:satOff val="1208"/>
              <a:lumOff val="12130"/>
              <a:alphaOff val="0"/>
            </a:schemeClr>
          </a:solidFill>
          <a:prstDash val="dash"/>
          <a:miter lim="800000"/>
        </a:ln>
        <a:effectLst/>
      </dsp:spPr>
      <dsp:style>
        <a:lnRef idx="1">
          <a:scrgbClr r="0" g="0" b="0"/>
        </a:lnRef>
        <a:fillRef idx="0">
          <a:scrgbClr r="0" g="0" b="0"/>
        </a:fillRef>
        <a:effectRef idx="0">
          <a:scrgbClr r="0" g="0" b="0"/>
        </a:effectRef>
        <a:fontRef idx="minor"/>
      </dsp:style>
    </dsp:sp>
    <dsp:sp modelId="{9F9CC706-334C-4C55-87AC-BDDD1D5B40BD}">
      <dsp:nvSpPr>
        <dsp:cNvPr id="0" name=""/>
        <dsp:cNvSpPr/>
      </dsp:nvSpPr>
      <dsp:spPr>
        <a:xfrm>
          <a:off x="4747101" y="2024264"/>
          <a:ext cx="75929" cy="77234"/>
        </a:xfrm>
        <a:prstGeom prst="ellipse">
          <a:avLst/>
        </a:prstGeom>
        <a:solidFill>
          <a:schemeClr val="accent2">
            <a:shade val="80000"/>
            <a:hueOff val="-240708"/>
            <a:satOff val="5083"/>
            <a:lumOff val="13541"/>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1C9FC6-1A9D-473D-BFBB-0D6561D4E318}">
      <dsp:nvSpPr>
        <dsp:cNvPr id="0" name=""/>
        <dsp:cNvSpPr/>
      </dsp:nvSpPr>
      <dsp:spPr>
        <a:xfrm rot="18900000">
          <a:off x="5774597" y="3349507"/>
          <a:ext cx="298280" cy="298280"/>
        </a:xfrm>
        <a:prstGeom prst="teardrop">
          <a:avLst>
            <a:gd name="adj" fmla="val 115000"/>
          </a:avLst>
        </a:prstGeom>
        <a:solidFill>
          <a:schemeClr val="accent2">
            <a:shade val="80000"/>
            <a:hueOff val="-300884"/>
            <a:satOff val="6354"/>
            <a:lumOff val="16926"/>
            <a:alphaOff val="0"/>
          </a:schemeClr>
        </a:solidFill>
        <a:ln w="12700" cap="flat" cmpd="sng" algn="ctr">
          <a:solidFill>
            <a:schemeClr val="accent2">
              <a:shade val="80000"/>
              <a:hueOff val="-300884"/>
              <a:satOff val="6354"/>
              <a:lumOff val="169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2959F9-7898-4767-9D9E-FDD7F6F69AFD}">
      <dsp:nvSpPr>
        <dsp:cNvPr id="0" name=""/>
        <dsp:cNvSpPr/>
      </dsp:nvSpPr>
      <dsp:spPr>
        <a:xfrm>
          <a:off x="5807733" y="3382643"/>
          <a:ext cx="232007" cy="23200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28928D0A-EED5-4CB8-8D51-130E918D2743}">
      <dsp:nvSpPr>
        <dsp:cNvPr id="0" name=""/>
        <dsp:cNvSpPr/>
      </dsp:nvSpPr>
      <dsp:spPr>
        <a:xfrm>
          <a:off x="6134654" y="2062882"/>
          <a:ext cx="1870500" cy="1221226"/>
        </a:xfrm>
        <a:prstGeom prst="rect">
          <a:avLst/>
        </a:prstGeom>
        <a:noFill/>
        <a:ln>
          <a:noFill/>
        </a:ln>
        <a:effectLst/>
      </dsp:spPr>
      <dsp:style>
        <a:lnRef idx="0">
          <a:scrgbClr r="0" g="0" b="0"/>
        </a:lnRef>
        <a:fillRef idx="0">
          <a:scrgbClr r="0" g="0" b="0"/>
        </a:fillRef>
        <a:effectRef idx="0">
          <a:scrgbClr r="0" g="0" b="0"/>
        </a:effectRef>
        <a:fontRef idx="minor"/>
      </dsp:style>
    </dsp:sp>
    <dsp:sp modelId="{99B50A2E-7134-4C37-A331-FEE61C35F4D7}">
      <dsp:nvSpPr>
        <dsp:cNvPr id="0" name=""/>
        <dsp:cNvSpPr/>
      </dsp:nvSpPr>
      <dsp:spPr>
        <a:xfrm>
          <a:off x="6134654" y="3284108"/>
          <a:ext cx="1870500" cy="429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lv-LV" sz="1300" b="0" kern="1200">
              <a:latin typeface="Aptos" panose="020B0004020202020204" pitchFamily="34" charset="0"/>
            </a:rPr>
            <a:t>Līdz </a:t>
          </a:r>
          <a:r>
            <a:rPr lang="lv-LV" sz="1300" b="1" kern="1200">
              <a:latin typeface="Aptos" panose="020B0004020202020204" pitchFamily="34" charset="0"/>
            </a:rPr>
            <a:t>10.06.2025.</a:t>
          </a:r>
          <a:r>
            <a:rPr lang="lv-LV" sz="1300" b="0" kern="1200">
              <a:latin typeface="Aptos" panose="020B0004020202020204" pitchFamily="34" charset="0"/>
            </a:rPr>
            <a:t> Slimnīcas ievada datus E-veselības sistēmā par 2025.gada maiju</a:t>
          </a:r>
        </a:p>
      </dsp:txBody>
      <dsp:txXfrm>
        <a:off x="6134654" y="3284108"/>
        <a:ext cx="1870500" cy="429079"/>
      </dsp:txXfrm>
    </dsp:sp>
    <dsp:sp modelId="{57502A63-EC4A-4599-AFD9-6589BB5C17DD}">
      <dsp:nvSpPr>
        <dsp:cNvPr id="0" name=""/>
        <dsp:cNvSpPr/>
      </dsp:nvSpPr>
      <dsp:spPr>
        <a:xfrm>
          <a:off x="5923737" y="2062882"/>
          <a:ext cx="0" cy="1221226"/>
        </a:xfrm>
        <a:prstGeom prst="line">
          <a:avLst/>
        </a:prstGeom>
        <a:noFill/>
        <a:ln w="12700" cap="flat" cmpd="sng" algn="ctr">
          <a:solidFill>
            <a:schemeClr val="accent2">
              <a:shade val="90000"/>
              <a:hueOff val="-300908"/>
              <a:satOff val="1510"/>
              <a:lumOff val="15162"/>
              <a:alphaOff val="0"/>
            </a:schemeClr>
          </a:solidFill>
          <a:prstDash val="dash"/>
          <a:miter lim="800000"/>
        </a:ln>
        <a:effectLst/>
      </dsp:spPr>
      <dsp:style>
        <a:lnRef idx="1">
          <a:scrgbClr r="0" g="0" b="0"/>
        </a:lnRef>
        <a:fillRef idx="0">
          <a:scrgbClr r="0" g="0" b="0"/>
        </a:fillRef>
        <a:effectRef idx="0">
          <a:scrgbClr r="0" g="0" b="0"/>
        </a:effectRef>
        <a:fontRef idx="minor"/>
      </dsp:style>
    </dsp:sp>
    <dsp:sp modelId="{FB03F52B-F865-47B9-8E2A-90B3388C88F3}">
      <dsp:nvSpPr>
        <dsp:cNvPr id="0" name=""/>
        <dsp:cNvSpPr/>
      </dsp:nvSpPr>
      <dsp:spPr>
        <a:xfrm>
          <a:off x="5889396" y="2024264"/>
          <a:ext cx="75929" cy="77234"/>
        </a:xfrm>
        <a:prstGeom prst="ellipse">
          <a:avLst/>
        </a:prstGeom>
        <a:solidFill>
          <a:schemeClr val="accent2">
            <a:shade val="80000"/>
            <a:hueOff val="-300884"/>
            <a:satOff val="6354"/>
            <a:lumOff val="16926"/>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5571E1-A9CD-4803-846C-C8735F8F13C5}">
      <dsp:nvSpPr>
        <dsp:cNvPr id="0" name=""/>
        <dsp:cNvSpPr/>
      </dsp:nvSpPr>
      <dsp:spPr>
        <a:xfrm rot="8100000">
          <a:off x="6916892" y="477975"/>
          <a:ext cx="298280" cy="298280"/>
        </a:xfrm>
        <a:prstGeom prst="teardrop">
          <a:avLst>
            <a:gd name="adj" fmla="val 115000"/>
          </a:avLst>
        </a:prstGeom>
        <a:solidFill>
          <a:schemeClr val="accent2">
            <a:shade val="80000"/>
            <a:hueOff val="-361061"/>
            <a:satOff val="7625"/>
            <a:lumOff val="20311"/>
            <a:alphaOff val="0"/>
          </a:schemeClr>
        </a:solidFill>
        <a:ln w="12700" cap="flat" cmpd="sng" algn="ctr">
          <a:solidFill>
            <a:schemeClr val="accent2">
              <a:shade val="80000"/>
              <a:hueOff val="-361061"/>
              <a:satOff val="7625"/>
              <a:lumOff val="2031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E73162-B664-4666-8BB4-D6EA6D473D0E}">
      <dsp:nvSpPr>
        <dsp:cNvPr id="0" name=""/>
        <dsp:cNvSpPr/>
      </dsp:nvSpPr>
      <dsp:spPr>
        <a:xfrm>
          <a:off x="6950029" y="511112"/>
          <a:ext cx="232007" cy="23200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C782857-E0CD-4C78-A7FD-F8922105BA1A}">
      <dsp:nvSpPr>
        <dsp:cNvPr id="0" name=""/>
        <dsp:cNvSpPr/>
      </dsp:nvSpPr>
      <dsp:spPr>
        <a:xfrm>
          <a:off x="7276949" y="841655"/>
          <a:ext cx="1870500" cy="1221226"/>
        </a:xfrm>
        <a:prstGeom prst="rect">
          <a:avLst/>
        </a:prstGeom>
        <a:noFill/>
        <a:ln>
          <a:noFill/>
        </a:ln>
        <a:effectLst/>
      </dsp:spPr>
      <dsp:style>
        <a:lnRef idx="0">
          <a:scrgbClr r="0" g="0" b="0"/>
        </a:lnRef>
        <a:fillRef idx="0">
          <a:scrgbClr r="0" g="0" b="0"/>
        </a:fillRef>
        <a:effectRef idx="0">
          <a:scrgbClr r="0" g="0" b="0"/>
        </a:effectRef>
        <a:fontRef idx="minor"/>
      </dsp:style>
    </dsp:sp>
    <dsp:sp modelId="{B256B6B2-A5F5-41D0-8449-0F5E2E1F416F}">
      <dsp:nvSpPr>
        <dsp:cNvPr id="0" name=""/>
        <dsp:cNvSpPr/>
      </dsp:nvSpPr>
      <dsp:spPr>
        <a:xfrm>
          <a:off x="7276949" y="412576"/>
          <a:ext cx="1870500" cy="429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rtl="0">
            <a:lnSpc>
              <a:spcPct val="90000"/>
            </a:lnSpc>
            <a:spcBef>
              <a:spcPct val="0"/>
            </a:spcBef>
            <a:spcAft>
              <a:spcPct val="35000"/>
            </a:spcAft>
            <a:buNone/>
            <a:defRPr b="1"/>
          </a:pPr>
          <a:r>
            <a:rPr lang="lv-LV" sz="1300" b="0" kern="1200">
              <a:latin typeface="Aptos" panose="020B0004020202020204" pitchFamily="34" charset="0"/>
              <a:ea typeface="Calibri"/>
              <a:cs typeface="Calibri"/>
            </a:rPr>
            <a:t> Līdz</a:t>
          </a:r>
          <a:r>
            <a:rPr lang="lv-LV" sz="1300" b="1" kern="1200">
              <a:latin typeface="Aptos" panose="020B0004020202020204" pitchFamily="34" charset="0"/>
              <a:ea typeface="Calibri"/>
              <a:cs typeface="Calibri"/>
            </a:rPr>
            <a:t> 20.06.2025.</a:t>
          </a:r>
          <a:r>
            <a:rPr lang="lv-LV" sz="1300" b="0" kern="1200">
              <a:latin typeface="Aptos" panose="020B0004020202020204" pitchFamily="34" charset="0"/>
              <a:ea typeface="Calibri"/>
              <a:cs typeface="Calibri"/>
            </a:rPr>
            <a:t> Dienests veic datu atlasi un salīdzināšanu par 2025.gada maiju, par rezultātiem informē Slimnīcas</a:t>
          </a:r>
          <a:endParaRPr lang="lv-LV" sz="1300" b="0" kern="1200">
            <a:latin typeface="Aptos" panose="020B0004020202020204" pitchFamily="34" charset="0"/>
            <a:ea typeface="Calibri Light" panose="020F0302020204030204"/>
            <a:cs typeface="Calibri Light" panose="020F0302020204030204"/>
          </a:endParaRPr>
        </a:p>
      </dsp:txBody>
      <dsp:txXfrm>
        <a:off x="7276949" y="412576"/>
        <a:ext cx="1870500" cy="429079"/>
      </dsp:txXfrm>
    </dsp:sp>
    <dsp:sp modelId="{C52C3BD4-D2BB-4CF7-A24F-0B7448DCB3F1}">
      <dsp:nvSpPr>
        <dsp:cNvPr id="0" name=""/>
        <dsp:cNvSpPr/>
      </dsp:nvSpPr>
      <dsp:spPr>
        <a:xfrm>
          <a:off x="7066033" y="841655"/>
          <a:ext cx="0" cy="1221226"/>
        </a:xfrm>
        <a:prstGeom prst="line">
          <a:avLst/>
        </a:prstGeom>
        <a:noFill/>
        <a:ln w="12700" cap="flat" cmpd="sng" algn="ctr">
          <a:solidFill>
            <a:schemeClr val="accent2">
              <a:shade val="90000"/>
              <a:hueOff val="-361089"/>
              <a:satOff val="1812"/>
              <a:lumOff val="18194"/>
              <a:alphaOff val="0"/>
            </a:schemeClr>
          </a:solidFill>
          <a:prstDash val="dash"/>
          <a:miter lim="800000"/>
        </a:ln>
        <a:effectLst/>
      </dsp:spPr>
      <dsp:style>
        <a:lnRef idx="1">
          <a:scrgbClr r="0" g="0" b="0"/>
        </a:lnRef>
        <a:fillRef idx="0">
          <a:scrgbClr r="0" g="0" b="0"/>
        </a:fillRef>
        <a:effectRef idx="0">
          <a:scrgbClr r="0" g="0" b="0"/>
        </a:effectRef>
        <a:fontRef idx="minor"/>
      </dsp:style>
    </dsp:sp>
    <dsp:sp modelId="{E573316B-D2CB-4958-BFC9-DB8F8D0EBD99}">
      <dsp:nvSpPr>
        <dsp:cNvPr id="0" name=""/>
        <dsp:cNvSpPr/>
      </dsp:nvSpPr>
      <dsp:spPr>
        <a:xfrm>
          <a:off x="7031691" y="2024264"/>
          <a:ext cx="75929" cy="77234"/>
        </a:xfrm>
        <a:prstGeom prst="ellipse">
          <a:avLst/>
        </a:prstGeom>
        <a:solidFill>
          <a:schemeClr val="accent2">
            <a:shade val="80000"/>
            <a:hueOff val="-361061"/>
            <a:satOff val="7625"/>
            <a:lumOff val="20311"/>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270431-6929-42F3-B66B-D433A0E1668F}">
      <dsp:nvSpPr>
        <dsp:cNvPr id="0" name=""/>
        <dsp:cNvSpPr/>
      </dsp:nvSpPr>
      <dsp:spPr>
        <a:xfrm rot="18900000">
          <a:off x="8059188" y="3349507"/>
          <a:ext cx="298280" cy="298280"/>
        </a:xfrm>
        <a:prstGeom prst="teardrop">
          <a:avLst>
            <a:gd name="adj" fmla="val 115000"/>
          </a:avLst>
        </a:prstGeom>
        <a:solidFill>
          <a:schemeClr val="accent2">
            <a:shade val="80000"/>
            <a:hueOff val="-421238"/>
            <a:satOff val="8895"/>
            <a:lumOff val="23696"/>
            <a:alphaOff val="0"/>
          </a:schemeClr>
        </a:solidFill>
        <a:ln w="12700" cap="flat" cmpd="sng" algn="ctr">
          <a:solidFill>
            <a:schemeClr val="accent2">
              <a:shade val="80000"/>
              <a:hueOff val="-421238"/>
              <a:satOff val="8895"/>
              <a:lumOff val="2369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80EBDF-5B61-4261-B4F9-1F228C97D2CD}">
      <dsp:nvSpPr>
        <dsp:cNvPr id="0" name=""/>
        <dsp:cNvSpPr/>
      </dsp:nvSpPr>
      <dsp:spPr>
        <a:xfrm>
          <a:off x="8092324" y="3382643"/>
          <a:ext cx="232007" cy="23200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9C60A95D-73F0-4255-A54B-732E93FF1555}">
      <dsp:nvSpPr>
        <dsp:cNvPr id="0" name=""/>
        <dsp:cNvSpPr/>
      </dsp:nvSpPr>
      <dsp:spPr>
        <a:xfrm>
          <a:off x="8419244" y="2062882"/>
          <a:ext cx="1870500" cy="1221226"/>
        </a:xfrm>
        <a:prstGeom prst="rect">
          <a:avLst/>
        </a:prstGeom>
        <a:noFill/>
        <a:ln>
          <a:noFill/>
        </a:ln>
        <a:effectLst/>
      </dsp:spPr>
      <dsp:style>
        <a:lnRef idx="0">
          <a:scrgbClr r="0" g="0" b="0"/>
        </a:lnRef>
        <a:fillRef idx="0">
          <a:scrgbClr r="0" g="0" b="0"/>
        </a:fillRef>
        <a:effectRef idx="0">
          <a:scrgbClr r="0" g="0" b="0"/>
        </a:effectRef>
        <a:fontRef idx="minor"/>
      </dsp:style>
    </dsp:sp>
    <dsp:sp modelId="{14C7F93F-A129-4D2E-8397-DB32780771E5}">
      <dsp:nvSpPr>
        <dsp:cNvPr id="0" name=""/>
        <dsp:cNvSpPr/>
      </dsp:nvSpPr>
      <dsp:spPr>
        <a:xfrm>
          <a:off x="8419244" y="3284108"/>
          <a:ext cx="1870500" cy="429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lv-LV" sz="1300" b="0" kern="1200">
              <a:latin typeface="Aptos" panose="020B0004020202020204" pitchFamily="34" charset="0"/>
              <a:ea typeface="Calibri"/>
              <a:cs typeface="Calibri"/>
            </a:rPr>
            <a:t>Līdz </a:t>
          </a:r>
          <a:r>
            <a:rPr lang="lv-LV" sz="1300" b="1" kern="1200">
              <a:latin typeface="Aptos" panose="020B0004020202020204" pitchFamily="34" charset="0"/>
              <a:ea typeface="Calibri"/>
              <a:cs typeface="Calibri"/>
            </a:rPr>
            <a:t>30.06.2025. </a:t>
          </a:r>
          <a:r>
            <a:rPr lang="lv-LV" sz="1300" b="0" kern="1200">
              <a:latin typeface="Aptos" panose="020B0004020202020204" pitchFamily="34" charset="0"/>
              <a:ea typeface="Calibri"/>
              <a:cs typeface="Calibri"/>
            </a:rPr>
            <a:t>lūdz Slimnīcām sniegt skaidrojumu un novērst datu nesakritības 2025.gada maija datos</a:t>
          </a:r>
          <a:endParaRPr lang="en-US" sz="1300" b="0" kern="1200">
            <a:latin typeface="Aptos" panose="020B0004020202020204" pitchFamily="34" charset="0"/>
          </a:endParaRPr>
        </a:p>
      </dsp:txBody>
      <dsp:txXfrm>
        <a:off x="8419244" y="3284108"/>
        <a:ext cx="1870500" cy="429079"/>
      </dsp:txXfrm>
    </dsp:sp>
    <dsp:sp modelId="{D297AFB4-4F87-4F6A-BC8B-42C3F6BCC2F9}">
      <dsp:nvSpPr>
        <dsp:cNvPr id="0" name=""/>
        <dsp:cNvSpPr/>
      </dsp:nvSpPr>
      <dsp:spPr>
        <a:xfrm>
          <a:off x="8208328" y="2062882"/>
          <a:ext cx="0" cy="1221226"/>
        </a:xfrm>
        <a:prstGeom prst="line">
          <a:avLst/>
        </a:prstGeom>
        <a:noFill/>
        <a:ln w="12700" cap="flat" cmpd="sng" algn="ctr">
          <a:solidFill>
            <a:schemeClr val="accent2">
              <a:shade val="90000"/>
              <a:hueOff val="-421271"/>
              <a:satOff val="2114"/>
              <a:lumOff val="21227"/>
              <a:alphaOff val="0"/>
            </a:schemeClr>
          </a:solidFill>
          <a:prstDash val="dash"/>
          <a:miter lim="800000"/>
        </a:ln>
        <a:effectLst/>
      </dsp:spPr>
      <dsp:style>
        <a:lnRef idx="1">
          <a:scrgbClr r="0" g="0" b="0"/>
        </a:lnRef>
        <a:fillRef idx="0">
          <a:scrgbClr r="0" g="0" b="0"/>
        </a:fillRef>
        <a:effectRef idx="0">
          <a:scrgbClr r="0" g="0" b="0"/>
        </a:effectRef>
        <a:fontRef idx="minor"/>
      </dsp:style>
    </dsp:sp>
    <dsp:sp modelId="{04E29FAA-8901-4B15-A645-1F1C06DEE63E}">
      <dsp:nvSpPr>
        <dsp:cNvPr id="0" name=""/>
        <dsp:cNvSpPr/>
      </dsp:nvSpPr>
      <dsp:spPr>
        <a:xfrm>
          <a:off x="8173987" y="2024264"/>
          <a:ext cx="75929" cy="77234"/>
        </a:xfrm>
        <a:prstGeom prst="ellipse">
          <a:avLst/>
        </a:prstGeom>
        <a:solidFill>
          <a:schemeClr val="accent2">
            <a:shade val="80000"/>
            <a:hueOff val="-421238"/>
            <a:satOff val="8895"/>
            <a:lumOff val="23696"/>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E9AA012-2692-428B-8132-49B69A2351E1}">
      <dsp:nvSpPr>
        <dsp:cNvPr id="0" name=""/>
        <dsp:cNvSpPr/>
      </dsp:nvSpPr>
      <dsp:spPr>
        <a:xfrm rot="8100000">
          <a:off x="9201483" y="477975"/>
          <a:ext cx="298280" cy="298280"/>
        </a:xfrm>
        <a:prstGeom prst="teardrop">
          <a:avLst>
            <a:gd name="adj" fmla="val 115000"/>
          </a:avLst>
        </a:prstGeom>
        <a:solidFill>
          <a:schemeClr val="accent2">
            <a:shade val="80000"/>
            <a:hueOff val="-481415"/>
            <a:satOff val="10166"/>
            <a:lumOff val="27081"/>
            <a:alphaOff val="0"/>
          </a:schemeClr>
        </a:solidFill>
        <a:ln w="12700" cap="flat" cmpd="sng" algn="ctr">
          <a:solidFill>
            <a:schemeClr val="accent2">
              <a:shade val="80000"/>
              <a:hueOff val="-481415"/>
              <a:satOff val="10166"/>
              <a:lumOff val="2708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D2578A8-60BC-40F2-82AC-3AFC48AF5B8B}">
      <dsp:nvSpPr>
        <dsp:cNvPr id="0" name=""/>
        <dsp:cNvSpPr/>
      </dsp:nvSpPr>
      <dsp:spPr>
        <a:xfrm>
          <a:off x="9234619" y="511112"/>
          <a:ext cx="232007" cy="23200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2A718E9C-7CE5-47D9-AA4A-101BC96AF248}">
      <dsp:nvSpPr>
        <dsp:cNvPr id="0" name=""/>
        <dsp:cNvSpPr/>
      </dsp:nvSpPr>
      <dsp:spPr>
        <a:xfrm>
          <a:off x="9561539" y="841655"/>
          <a:ext cx="1870500" cy="1221226"/>
        </a:xfrm>
        <a:prstGeom prst="rect">
          <a:avLst/>
        </a:prstGeom>
        <a:noFill/>
        <a:ln>
          <a:noFill/>
        </a:ln>
        <a:effectLst/>
      </dsp:spPr>
      <dsp:style>
        <a:lnRef idx="0">
          <a:scrgbClr r="0" g="0" b="0"/>
        </a:lnRef>
        <a:fillRef idx="0">
          <a:scrgbClr r="0" g="0" b="0"/>
        </a:fillRef>
        <a:effectRef idx="0">
          <a:scrgbClr r="0" g="0" b="0"/>
        </a:effectRef>
        <a:fontRef idx="minor"/>
      </dsp:style>
    </dsp:sp>
    <dsp:sp modelId="{4D1A0FD7-61A3-44F0-82DA-134D3E157A20}">
      <dsp:nvSpPr>
        <dsp:cNvPr id="0" name=""/>
        <dsp:cNvSpPr/>
      </dsp:nvSpPr>
      <dsp:spPr>
        <a:xfrm>
          <a:off x="9561539" y="412576"/>
          <a:ext cx="1870500" cy="429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lv-LV" sz="1300" b="0" kern="1200">
              <a:latin typeface="Aptos" panose="020B0004020202020204" pitchFamily="34" charset="0"/>
              <a:ea typeface="Calibri"/>
              <a:cs typeface="Calibri"/>
            </a:rPr>
            <a:t>Līdz </a:t>
          </a:r>
          <a:r>
            <a:rPr lang="lv-LV" sz="1300" b="1" kern="1200">
              <a:latin typeface="Aptos" panose="020B0004020202020204" pitchFamily="34" charset="0"/>
              <a:ea typeface="Calibri"/>
              <a:cs typeface="Calibri"/>
            </a:rPr>
            <a:t>10.07.2025. </a:t>
          </a:r>
          <a:r>
            <a:rPr lang="lv-LV" sz="1300" b="0" kern="1200">
              <a:latin typeface="Aptos" panose="020B0004020202020204" pitchFamily="34" charset="0"/>
              <a:ea typeface="Calibri"/>
              <a:cs typeface="Calibri"/>
            </a:rPr>
            <a:t>Slimnīcas ievada datus E-veselības sistēmā par 2025.gada jūniju </a:t>
          </a:r>
        </a:p>
      </dsp:txBody>
      <dsp:txXfrm>
        <a:off x="9561539" y="412576"/>
        <a:ext cx="1870500" cy="429079"/>
      </dsp:txXfrm>
    </dsp:sp>
    <dsp:sp modelId="{C1D744FE-B647-43A6-8A5A-F07FF651A0A7}">
      <dsp:nvSpPr>
        <dsp:cNvPr id="0" name=""/>
        <dsp:cNvSpPr/>
      </dsp:nvSpPr>
      <dsp:spPr>
        <a:xfrm>
          <a:off x="9350623" y="841655"/>
          <a:ext cx="0" cy="1221226"/>
        </a:xfrm>
        <a:prstGeom prst="line">
          <a:avLst/>
        </a:prstGeom>
        <a:noFill/>
        <a:ln w="12700" cap="flat" cmpd="sng" algn="ctr">
          <a:solidFill>
            <a:schemeClr val="accent2">
              <a:shade val="90000"/>
              <a:hueOff val="-481452"/>
              <a:satOff val="2416"/>
              <a:lumOff val="24259"/>
              <a:alphaOff val="0"/>
            </a:schemeClr>
          </a:solidFill>
          <a:prstDash val="dash"/>
          <a:miter lim="800000"/>
        </a:ln>
        <a:effectLst/>
      </dsp:spPr>
      <dsp:style>
        <a:lnRef idx="1">
          <a:scrgbClr r="0" g="0" b="0"/>
        </a:lnRef>
        <a:fillRef idx="0">
          <a:scrgbClr r="0" g="0" b="0"/>
        </a:fillRef>
        <a:effectRef idx="0">
          <a:scrgbClr r="0" g="0" b="0"/>
        </a:effectRef>
        <a:fontRef idx="minor"/>
      </dsp:style>
    </dsp:sp>
    <dsp:sp modelId="{1B7E661E-A960-44CD-91AB-E8E28DD3881E}">
      <dsp:nvSpPr>
        <dsp:cNvPr id="0" name=""/>
        <dsp:cNvSpPr/>
      </dsp:nvSpPr>
      <dsp:spPr>
        <a:xfrm>
          <a:off x="9316282" y="2024264"/>
          <a:ext cx="75929" cy="77234"/>
        </a:xfrm>
        <a:prstGeom prst="ellipse">
          <a:avLst/>
        </a:prstGeom>
        <a:solidFill>
          <a:schemeClr val="accent2">
            <a:shade val="80000"/>
            <a:hueOff val="-481415"/>
            <a:satOff val="10166"/>
            <a:lumOff val="27081"/>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876199-D8B2-4637-AAAE-394002DCD4D2}" type="datetimeFigureOut">
              <a:rPr lang="lv-LV" smtClean="0"/>
              <a:t>16.01.2025</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DBBB09-E16F-4F9C-8081-B6D69C75ED98}" type="slidenum">
              <a:rPr lang="lv-LV" smtClean="0"/>
              <a:t>‹#›</a:t>
            </a:fld>
            <a:endParaRPr lang="lv-LV"/>
          </a:p>
        </p:txBody>
      </p:sp>
    </p:spTree>
    <p:extLst>
      <p:ext uri="{BB962C8B-B14F-4D97-AF65-F5344CB8AC3E}">
        <p14:creationId xmlns:p14="http://schemas.microsoft.com/office/powerpoint/2010/main" val="225540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a:t>	</a:t>
            </a:r>
          </a:p>
        </p:txBody>
      </p:sp>
      <p:sp>
        <p:nvSpPr>
          <p:cNvPr id="4" name="Slide Number Placeholder 3"/>
          <p:cNvSpPr>
            <a:spLocks noGrp="1"/>
          </p:cNvSpPr>
          <p:nvPr>
            <p:ph type="sldNum" sz="quarter" idx="5"/>
          </p:nvPr>
        </p:nvSpPr>
        <p:spPr/>
        <p:txBody>
          <a:bodyPr/>
          <a:lstStyle/>
          <a:p>
            <a:fld id="{6FDBBB09-E16F-4F9C-8081-B6D69C75ED98}" type="slidenum">
              <a:rPr lang="lv-LV" smtClean="0"/>
              <a:t>1</a:t>
            </a:fld>
            <a:endParaRPr lang="lv-LV"/>
          </a:p>
        </p:txBody>
      </p:sp>
    </p:spTree>
    <p:extLst>
      <p:ext uri="{BB962C8B-B14F-4D97-AF65-F5344CB8AC3E}">
        <p14:creationId xmlns:p14="http://schemas.microsoft.com/office/powerpoint/2010/main" val="45860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EC0E5-9E53-1C6D-6EF6-06944B82E8D2}"/>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0954DF4-4E56-E089-1556-27A30C6DDD30}"/>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588E32B8-93B0-9C21-0DB4-6B5FEAF04D4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ea typeface="Calibri"/>
              <a:cs typeface="Calibri"/>
            </a:endParaRPr>
          </a:p>
          <a:p>
            <a:endParaRPr lang="lv-LV" altLang="lv-LV">
              <a:ea typeface="Calibri"/>
              <a:cs typeface="Calibri"/>
            </a:endParaRPr>
          </a:p>
        </p:txBody>
      </p:sp>
      <p:sp>
        <p:nvSpPr>
          <p:cNvPr id="14340" name="Slide Number Placeholder 3">
            <a:extLst>
              <a:ext uri="{FF2B5EF4-FFF2-40B4-BE49-F238E27FC236}">
                <a16:creationId xmlns:a16="http://schemas.microsoft.com/office/drawing/2014/main" id="{E16DE814-CDB3-9C74-579B-02CE98A344F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47A8B08-6979-4290-ADC8-BBCE80E435B7}" type="slidenum">
              <a:rPr lang="lv-LV" altLang="en-US" smtClean="0"/>
              <a:pPr/>
              <a:t>13</a:t>
            </a:fld>
            <a:endParaRPr lang="lv-LV" altLang="en-US"/>
          </a:p>
        </p:txBody>
      </p:sp>
    </p:spTree>
    <p:extLst>
      <p:ext uri="{BB962C8B-B14F-4D97-AF65-F5344CB8AC3E}">
        <p14:creationId xmlns:p14="http://schemas.microsoft.com/office/powerpoint/2010/main" val="1977351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EC0E5-9E53-1C6D-6EF6-06944B82E8D2}"/>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0954DF4-4E56-E089-1556-27A30C6DDD30}"/>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588E32B8-93B0-9C21-0DB4-6B5FEAF04D4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ea typeface="Calibri"/>
              <a:cs typeface="Calibri"/>
            </a:endParaRPr>
          </a:p>
          <a:p>
            <a:endParaRPr lang="lv-LV" altLang="lv-LV">
              <a:ea typeface="Calibri"/>
              <a:cs typeface="Calibri"/>
            </a:endParaRPr>
          </a:p>
        </p:txBody>
      </p:sp>
      <p:sp>
        <p:nvSpPr>
          <p:cNvPr id="14340" name="Slide Number Placeholder 3">
            <a:extLst>
              <a:ext uri="{FF2B5EF4-FFF2-40B4-BE49-F238E27FC236}">
                <a16:creationId xmlns:a16="http://schemas.microsoft.com/office/drawing/2014/main" id="{E16DE814-CDB3-9C74-579B-02CE98A344F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47A8B08-6979-4290-ADC8-BBCE80E435B7}" type="slidenum">
              <a:rPr lang="lv-LV" altLang="en-US" smtClean="0"/>
              <a:pPr/>
              <a:t>15</a:t>
            </a:fld>
            <a:endParaRPr lang="lv-LV" altLang="en-US"/>
          </a:p>
        </p:txBody>
      </p:sp>
    </p:spTree>
    <p:extLst>
      <p:ext uri="{BB962C8B-B14F-4D97-AF65-F5344CB8AC3E}">
        <p14:creationId xmlns:p14="http://schemas.microsoft.com/office/powerpoint/2010/main" val="3798548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2D375-59DF-E0E4-074E-FF93C10806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523EC0-E4CA-51BA-CCEB-04386252B4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A9B991-16C9-3E29-C82C-7D419902A598}"/>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3C76B2C2-79ED-978E-C861-0DBF6308E2B4}"/>
              </a:ext>
            </a:extLst>
          </p:cNvPr>
          <p:cNvSpPr>
            <a:spLocks noGrp="1"/>
          </p:cNvSpPr>
          <p:nvPr>
            <p:ph type="sldNum" sz="quarter" idx="5"/>
          </p:nvPr>
        </p:nvSpPr>
        <p:spPr/>
        <p:txBody>
          <a:bodyPr/>
          <a:lstStyle/>
          <a:p>
            <a:fld id="{6FDBBB09-E16F-4F9C-8081-B6D69C75ED98}" type="slidenum">
              <a:rPr lang="lv-LV" smtClean="0"/>
              <a:t>18</a:t>
            </a:fld>
            <a:endParaRPr lang="lv-LV"/>
          </a:p>
        </p:txBody>
      </p:sp>
    </p:spTree>
    <p:extLst>
      <p:ext uri="{BB962C8B-B14F-4D97-AF65-F5344CB8AC3E}">
        <p14:creationId xmlns:p14="http://schemas.microsoft.com/office/powerpoint/2010/main" val="1197772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A8C267DA-AB14-22D6-AA24-B97E7E2DDA42}"/>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DAEF61CD-8BE2-857B-B683-4D7C7D728D3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p>
        </p:txBody>
      </p:sp>
      <p:sp>
        <p:nvSpPr>
          <p:cNvPr id="14340" name="Slide Number Placeholder 3">
            <a:extLst>
              <a:ext uri="{FF2B5EF4-FFF2-40B4-BE49-F238E27FC236}">
                <a16:creationId xmlns:a16="http://schemas.microsoft.com/office/drawing/2014/main" id="{3CD506D7-C7E3-8DB5-9DF7-DA6711BB369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47A8B08-6979-4290-ADC8-BBCE80E435B7}" type="slidenum">
              <a:rPr lang="lv-LV" altLang="en-US" smtClean="0"/>
              <a:pPr/>
              <a:t>20</a:t>
            </a:fld>
            <a:endParaRPr lang="lv-LV" altLang="en-US"/>
          </a:p>
        </p:txBody>
      </p:sp>
    </p:spTree>
    <p:extLst>
      <p:ext uri="{BB962C8B-B14F-4D97-AF65-F5344CB8AC3E}">
        <p14:creationId xmlns:p14="http://schemas.microsoft.com/office/powerpoint/2010/main" val="3885163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FB4A6-AC4C-1E2E-ADBD-0B80E5DA09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2A7E5AD8-A493-5ACB-A250-997EB91004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C3A26373-97AB-42AB-7685-3E1CB6CD7A52}"/>
              </a:ext>
            </a:extLst>
          </p:cNvPr>
          <p:cNvSpPr>
            <a:spLocks noGrp="1"/>
          </p:cNvSpPr>
          <p:nvPr>
            <p:ph type="dt" sz="half" idx="10"/>
          </p:nvPr>
        </p:nvSpPr>
        <p:spPr/>
        <p:txBody>
          <a:bodyPr/>
          <a:lstStyle/>
          <a:p>
            <a:fld id="{90CD02F9-4493-4917-840B-E71D9FEB84B9}" type="datetimeFigureOut">
              <a:rPr lang="lv-LV" smtClean="0"/>
              <a:t>16.01.2025</a:t>
            </a:fld>
            <a:endParaRPr lang="lv-LV"/>
          </a:p>
        </p:txBody>
      </p:sp>
      <p:sp>
        <p:nvSpPr>
          <p:cNvPr id="5" name="Footer Placeholder 4">
            <a:extLst>
              <a:ext uri="{FF2B5EF4-FFF2-40B4-BE49-F238E27FC236}">
                <a16:creationId xmlns:a16="http://schemas.microsoft.com/office/drawing/2014/main" id="{245B4035-76EC-959D-B2BE-CAB7B1B1926D}"/>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E1636B24-2E1B-BB50-C59F-1848FFC3ADD8}"/>
              </a:ext>
            </a:extLst>
          </p:cNvPr>
          <p:cNvSpPr>
            <a:spLocks noGrp="1"/>
          </p:cNvSpPr>
          <p:nvPr>
            <p:ph type="sldNum" sz="quarter" idx="12"/>
          </p:nvPr>
        </p:nvSpPr>
        <p:spPr/>
        <p:txBody>
          <a:bodyPr/>
          <a:lstStyle/>
          <a:p>
            <a:fld id="{EA4BCA8E-C5F7-49B5-B422-480D21F27396}" type="slidenum">
              <a:rPr lang="lv-LV" smtClean="0"/>
              <a:t>‹#›</a:t>
            </a:fld>
            <a:endParaRPr lang="lv-LV"/>
          </a:p>
        </p:txBody>
      </p:sp>
    </p:spTree>
    <p:extLst>
      <p:ext uri="{BB962C8B-B14F-4D97-AF65-F5344CB8AC3E}">
        <p14:creationId xmlns:p14="http://schemas.microsoft.com/office/powerpoint/2010/main" val="3079424833"/>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71EE2-95B6-28E3-AC95-E199B3FBA194}"/>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DE2A6A68-22E1-D3CC-7851-82B66C19D0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9E440025-7B89-2878-0F1B-BBE2CA97EDC4}"/>
              </a:ext>
            </a:extLst>
          </p:cNvPr>
          <p:cNvSpPr>
            <a:spLocks noGrp="1"/>
          </p:cNvSpPr>
          <p:nvPr>
            <p:ph type="dt" sz="half" idx="10"/>
          </p:nvPr>
        </p:nvSpPr>
        <p:spPr/>
        <p:txBody>
          <a:bodyPr/>
          <a:lstStyle/>
          <a:p>
            <a:fld id="{90CD02F9-4493-4917-840B-E71D9FEB84B9}" type="datetimeFigureOut">
              <a:rPr lang="lv-LV" smtClean="0"/>
              <a:t>16.01.2025</a:t>
            </a:fld>
            <a:endParaRPr lang="lv-LV"/>
          </a:p>
        </p:txBody>
      </p:sp>
      <p:sp>
        <p:nvSpPr>
          <p:cNvPr id="5" name="Footer Placeholder 4">
            <a:extLst>
              <a:ext uri="{FF2B5EF4-FFF2-40B4-BE49-F238E27FC236}">
                <a16:creationId xmlns:a16="http://schemas.microsoft.com/office/drawing/2014/main" id="{104C12C9-BFB0-EBEB-63DE-A17B7EF6D47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C59F7B9D-7A0E-E3AC-3C20-1564F888C4A7}"/>
              </a:ext>
            </a:extLst>
          </p:cNvPr>
          <p:cNvSpPr>
            <a:spLocks noGrp="1"/>
          </p:cNvSpPr>
          <p:nvPr>
            <p:ph type="sldNum" sz="quarter" idx="12"/>
          </p:nvPr>
        </p:nvSpPr>
        <p:spPr/>
        <p:txBody>
          <a:bodyPr/>
          <a:lstStyle/>
          <a:p>
            <a:fld id="{EA4BCA8E-C5F7-49B5-B422-480D21F27396}" type="slidenum">
              <a:rPr lang="lv-LV" smtClean="0"/>
              <a:t>‹#›</a:t>
            </a:fld>
            <a:endParaRPr lang="lv-LV"/>
          </a:p>
        </p:txBody>
      </p:sp>
    </p:spTree>
    <p:extLst>
      <p:ext uri="{BB962C8B-B14F-4D97-AF65-F5344CB8AC3E}">
        <p14:creationId xmlns:p14="http://schemas.microsoft.com/office/powerpoint/2010/main" val="2864314243"/>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DB5AC7-798B-ECC4-D684-8D9F9BC252F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B311FCFF-20B2-F3C5-D74E-C5B5F9CFDA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78BE2BC2-62BA-9250-C3A0-2E337C538124}"/>
              </a:ext>
            </a:extLst>
          </p:cNvPr>
          <p:cNvSpPr>
            <a:spLocks noGrp="1"/>
          </p:cNvSpPr>
          <p:nvPr>
            <p:ph type="dt" sz="half" idx="10"/>
          </p:nvPr>
        </p:nvSpPr>
        <p:spPr/>
        <p:txBody>
          <a:bodyPr/>
          <a:lstStyle/>
          <a:p>
            <a:fld id="{90CD02F9-4493-4917-840B-E71D9FEB84B9}" type="datetimeFigureOut">
              <a:rPr lang="lv-LV" smtClean="0"/>
              <a:t>16.01.2025</a:t>
            </a:fld>
            <a:endParaRPr lang="lv-LV"/>
          </a:p>
        </p:txBody>
      </p:sp>
      <p:sp>
        <p:nvSpPr>
          <p:cNvPr id="5" name="Footer Placeholder 4">
            <a:extLst>
              <a:ext uri="{FF2B5EF4-FFF2-40B4-BE49-F238E27FC236}">
                <a16:creationId xmlns:a16="http://schemas.microsoft.com/office/drawing/2014/main" id="{4A50B784-2FED-5C44-CD39-58E3A64EB170}"/>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204BB28A-F517-CF90-4920-74EA6C6BC1CE}"/>
              </a:ext>
            </a:extLst>
          </p:cNvPr>
          <p:cNvSpPr>
            <a:spLocks noGrp="1"/>
          </p:cNvSpPr>
          <p:nvPr>
            <p:ph type="sldNum" sz="quarter" idx="12"/>
          </p:nvPr>
        </p:nvSpPr>
        <p:spPr/>
        <p:txBody>
          <a:bodyPr/>
          <a:lstStyle/>
          <a:p>
            <a:fld id="{EA4BCA8E-C5F7-49B5-B422-480D21F27396}" type="slidenum">
              <a:rPr lang="lv-LV" smtClean="0"/>
              <a:t>‹#›</a:t>
            </a:fld>
            <a:endParaRPr lang="lv-LV"/>
          </a:p>
        </p:txBody>
      </p:sp>
    </p:spTree>
    <p:extLst>
      <p:ext uri="{BB962C8B-B14F-4D97-AF65-F5344CB8AC3E}">
        <p14:creationId xmlns:p14="http://schemas.microsoft.com/office/powerpoint/2010/main" val="3780834013"/>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66C09790-E9EE-4A50-08B7-A5704439E7B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B2741009-8E7B-8BD1-C23D-734B7581B770}"/>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AAA768C1-5DC0-4C5F-9136-647E3159A89E}" type="slidenum">
              <a:rPr lang="en-US" altLang="en-US"/>
              <a:pPr>
                <a:defRPr/>
              </a:pPr>
              <a:t>‹#›</a:t>
            </a:fld>
            <a:endParaRPr lang="en-US" altLang="en-US"/>
          </a:p>
        </p:txBody>
      </p:sp>
    </p:spTree>
    <p:extLst>
      <p:ext uri="{BB962C8B-B14F-4D97-AF65-F5344CB8AC3E}">
        <p14:creationId xmlns:p14="http://schemas.microsoft.com/office/powerpoint/2010/main" val="2163733705"/>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03292E27-1AB7-3304-F373-19EFA9255D4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A8F2663F-A0E6-98CA-729F-033FD26BF7FC}"/>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2F57B55F-B493-4D7D-BFFE-EEB9092E4226}" type="slidenum">
              <a:rPr lang="en-US" altLang="en-US"/>
              <a:pPr>
                <a:defRPr/>
              </a:pPr>
              <a:t>‹#›</a:t>
            </a:fld>
            <a:endParaRPr lang="en-US" altLang="en-US"/>
          </a:p>
        </p:txBody>
      </p:sp>
    </p:spTree>
    <p:extLst>
      <p:ext uri="{BB962C8B-B14F-4D97-AF65-F5344CB8AC3E}">
        <p14:creationId xmlns:p14="http://schemas.microsoft.com/office/powerpoint/2010/main" val="51160952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653667" y="600200"/>
            <a:ext cx="8490400" cy="54544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64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
        <p:nvSpPr>
          <p:cNvPr id="34" name="Google Shape;34;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extLst>
      <p:ext uri="{BB962C8B-B14F-4D97-AF65-F5344CB8AC3E}">
        <p14:creationId xmlns:p14="http://schemas.microsoft.com/office/powerpoint/2010/main" val="2846687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C3643-3A29-DA8D-9B4B-9EF33CC88B8E}"/>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0C0F59CE-F72A-8784-7DD6-ABABF8614A4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AA0E62C8-1775-22EE-3BF9-ABC3B254A300}"/>
              </a:ext>
            </a:extLst>
          </p:cNvPr>
          <p:cNvSpPr>
            <a:spLocks noGrp="1"/>
          </p:cNvSpPr>
          <p:nvPr>
            <p:ph type="dt" sz="half" idx="10"/>
          </p:nvPr>
        </p:nvSpPr>
        <p:spPr/>
        <p:txBody>
          <a:bodyPr/>
          <a:lstStyle/>
          <a:p>
            <a:fld id="{90CD02F9-4493-4917-840B-E71D9FEB84B9}" type="datetimeFigureOut">
              <a:rPr lang="lv-LV" smtClean="0"/>
              <a:t>16.01.2025</a:t>
            </a:fld>
            <a:endParaRPr lang="lv-LV"/>
          </a:p>
        </p:txBody>
      </p:sp>
      <p:sp>
        <p:nvSpPr>
          <p:cNvPr id="5" name="Footer Placeholder 4">
            <a:extLst>
              <a:ext uri="{FF2B5EF4-FFF2-40B4-BE49-F238E27FC236}">
                <a16:creationId xmlns:a16="http://schemas.microsoft.com/office/drawing/2014/main" id="{0407A757-CC36-69EA-6E61-86DACAFD48B0}"/>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4CBD9EB8-8D9F-A880-447A-FE87D42A75ED}"/>
              </a:ext>
            </a:extLst>
          </p:cNvPr>
          <p:cNvSpPr>
            <a:spLocks noGrp="1"/>
          </p:cNvSpPr>
          <p:nvPr>
            <p:ph type="sldNum" sz="quarter" idx="12"/>
          </p:nvPr>
        </p:nvSpPr>
        <p:spPr/>
        <p:txBody>
          <a:bodyPr/>
          <a:lstStyle/>
          <a:p>
            <a:fld id="{EA4BCA8E-C5F7-49B5-B422-480D21F27396}" type="slidenum">
              <a:rPr lang="lv-LV" smtClean="0"/>
              <a:t>‹#›</a:t>
            </a:fld>
            <a:endParaRPr lang="lv-LV"/>
          </a:p>
        </p:txBody>
      </p:sp>
    </p:spTree>
    <p:extLst>
      <p:ext uri="{BB962C8B-B14F-4D97-AF65-F5344CB8AC3E}">
        <p14:creationId xmlns:p14="http://schemas.microsoft.com/office/powerpoint/2010/main" val="4181974122"/>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24701-6EB8-8A2E-AFD9-AA98CEDC60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D4A7B214-0782-5B2B-71C2-E1E000720A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CD8CB6-73C7-2D44-BB6E-EBCC900F0AC4}"/>
              </a:ext>
            </a:extLst>
          </p:cNvPr>
          <p:cNvSpPr>
            <a:spLocks noGrp="1"/>
          </p:cNvSpPr>
          <p:nvPr>
            <p:ph type="dt" sz="half" idx="10"/>
          </p:nvPr>
        </p:nvSpPr>
        <p:spPr/>
        <p:txBody>
          <a:bodyPr/>
          <a:lstStyle/>
          <a:p>
            <a:fld id="{90CD02F9-4493-4917-840B-E71D9FEB84B9}" type="datetimeFigureOut">
              <a:rPr lang="lv-LV" smtClean="0"/>
              <a:t>16.01.2025</a:t>
            </a:fld>
            <a:endParaRPr lang="lv-LV"/>
          </a:p>
        </p:txBody>
      </p:sp>
      <p:sp>
        <p:nvSpPr>
          <p:cNvPr id="5" name="Footer Placeholder 4">
            <a:extLst>
              <a:ext uri="{FF2B5EF4-FFF2-40B4-BE49-F238E27FC236}">
                <a16:creationId xmlns:a16="http://schemas.microsoft.com/office/drawing/2014/main" id="{46A534C0-6904-6915-570F-9B05B4382BAA}"/>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6936C274-6944-BE6B-A216-C57481F30C35}"/>
              </a:ext>
            </a:extLst>
          </p:cNvPr>
          <p:cNvSpPr>
            <a:spLocks noGrp="1"/>
          </p:cNvSpPr>
          <p:nvPr>
            <p:ph type="sldNum" sz="quarter" idx="12"/>
          </p:nvPr>
        </p:nvSpPr>
        <p:spPr/>
        <p:txBody>
          <a:bodyPr/>
          <a:lstStyle/>
          <a:p>
            <a:fld id="{EA4BCA8E-C5F7-49B5-B422-480D21F27396}" type="slidenum">
              <a:rPr lang="lv-LV" smtClean="0"/>
              <a:t>‹#›</a:t>
            </a:fld>
            <a:endParaRPr lang="lv-LV"/>
          </a:p>
        </p:txBody>
      </p:sp>
    </p:spTree>
    <p:extLst>
      <p:ext uri="{BB962C8B-B14F-4D97-AF65-F5344CB8AC3E}">
        <p14:creationId xmlns:p14="http://schemas.microsoft.com/office/powerpoint/2010/main" val="1819176886"/>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8CF2B-3B50-F85F-20A1-EC64DBD3A20E}"/>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87927286-A524-CEC9-2A59-1E340AAF3C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2B975583-CDC8-E601-D992-4A9717C5A9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545DA91B-FF98-9833-DBAF-C97963624BF5}"/>
              </a:ext>
            </a:extLst>
          </p:cNvPr>
          <p:cNvSpPr>
            <a:spLocks noGrp="1"/>
          </p:cNvSpPr>
          <p:nvPr>
            <p:ph type="dt" sz="half" idx="10"/>
          </p:nvPr>
        </p:nvSpPr>
        <p:spPr/>
        <p:txBody>
          <a:bodyPr/>
          <a:lstStyle/>
          <a:p>
            <a:fld id="{90CD02F9-4493-4917-840B-E71D9FEB84B9}" type="datetimeFigureOut">
              <a:rPr lang="lv-LV" smtClean="0"/>
              <a:t>16.01.2025</a:t>
            </a:fld>
            <a:endParaRPr lang="lv-LV"/>
          </a:p>
        </p:txBody>
      </p:sp>
      <p:sp>
        <p:nvSpPr>
          <p:cNvPr id="6" name="Footer Placeholder 5">
            <a:extLst>
              <a:ext uri="{FF2B5EF4-FFF2-40B4-BE49-F238E27FC236}">
                <a16:creationId xmlns:a16="http://schemas.microsoft.com/office/drawing/2014/main" id="{FEBA1F11-9C4B-7FA7-2D96-827944D4170D}"/>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3FD68A8E-06FF-704E-D4A4-48F6F3E394ED}"/>
              </a:ext>
            </a:extLst>
          </p:cNvPr>
          <p:cNvSpPr>
            <a:spLocks noGrp="1"/>
          </p:cNvSpPr>
          <p:nvPr>
            <p:ph type="sldNum" sz="quarter" idx="12"/>
          </p:nvPr>
        </p:nvSpPr>
        <p:spPr/>
        <p:txBody>
          <a:bodyPr/>
          <a:lstStyle/>
          <a:p>
            <a:fld id="{EA4BCA8E-C5F7-49B5-B422-480D21F27396}" type="slidenum">
              <a:rPr lang="lv-LV" smtClean="0"/>
              <a:t>‹#›</a:t>
            </a:fld>
            <a:endParaRPr lang="lv-LV"/>
          </a:p>
        </p:txBody>
      </p:sp>
    </p:spTree>
    <p:extLst>
      <p:ext uri="{BB962C8B-B14F-4D97-AF65-F5344CB8AC3E}">
        <p14:creationId xmlns:p14="http://schemas.microsoft.com/office/powerpoint/2010/main" val="1511314747"/>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D34D-7DA7-4287-E7FE-DC64D088F99F}"/>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F905C951-E0A9-7417-BD51-C28CC01AEE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C08E4-004E-87C7-0678-3C63BDAE3D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584E70BA-1C11-F8AD-93DC-E8DFE68BF7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E5B1B4-4897-A3FE-B7EC-18B3E89351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32F58DAC-47E3-0299-046D-A09929FE5EB8}"/>
              </a:ext>
            </a:extLst>
          </p:cNvPr>
          <p:cNvSpPr>
            <a:spLocks noGrp="1"/>
          </p:cNvSpPr>
          <p:nvPr>
            <p:ph type="dt" sz="half" idx="10"/>
          </p:nvPr>
        </p:nvSpPr>
        <p:spPr/>
        <p:txBody>
          <a:bodyPr/>
          <a:lstStyle/>
          <a:p>
            <a:fld id="{90CD02F9-4493-4917-840B-E71D9FEB84B9}" type="datetimeFigureOut">
              <a:rPr lang="lv-LV" smtClean="0"/>
              <a:t>16.01.2025</a:t>
            </a:fld>
            <a:endParaRPr lang="lv-LV"/>
          </a:p>
        </p:txBody>
      </p:sp>
      <p:sp>
        <p:nvSpPr>
          <p:cNvPr id="8" name="Footer Placeholder 7">
            <a:extLst>
              <a:ext uri="{FF2B5EF4-FFF2-40B4-BE49-F238E27FC236}">
                <a16:creationId xmlns:a16="http://schemas.microsoft.com/office/drawing/2014/main" id="{4ADBF743-F4EB-1DD4-FFD0-375CA4FDCE15}"/>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E3BA59D9-3CF5-9681-0B4F-823724BD5B70}"/>
              </a:ext>
            </a:extLst>
          </p:cNvPr>
          <p:cNvSpPr>
            <a:spLocks noGrp="1"/>
          </p:cNvSpPr>
          <p:nvPr>
            <p:ph type="sldNum" sz="quarter" idx="12"/>
          </p:nvPr>
        </p:nvSpPr>
        <p:spPr/>
        <p:txBody>
          <a:bodyPr/>
          <a:lstStyle/>
          <a:p>
            <a:fld id="{EA4BCA8E-C5F7-49B5-B422-480D21F27396}" type="slidenum">
              <a:rPr lang="lv-LV" smtClean="0"/>
              <a:t>‹#›</a:t>
            </a:fld>
            <a:endParaRPr lang="lv-LV"/>
          </a:p>
        </p:txBody>
      </p:sp>
    </p:spTree>
    <p:extLst>
      <p:ext uri="{BB962C8B-B14F-4D97-AF65-F5344CB8AC3E}">
        <p14:creationId xmlns:p14="http://schemas.microsoft.com/office/powerpoint/2010/main" val="1945350301"/>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B6488-6AAC-820C-5984-16822569B2AB}"/>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2BD89093-AEEE-0E5B-15A2-F984C387FAAA}"/>
              </a:ext>
            </a:extLst>
          </p:cNvPr>
          <p:cNvSpPr>
            <a:spLocks noGrp="1"/>
          </p:cNvSpPr>
          <p:nvPr>
            <p:ph type="dt" sz="half" idx="10"/>
          </p:nvPr>
        </p:nvSpPr>
        <p:spPr/>
        <p:txBody>
          <a:bodyPr/>
          <a:lstStyle/>
          <a:p>
            <a:fld id="{90CD02F9-4493-4917-840B-E71D9FEB84B9}" type="datetimeFigureOut">
              <a:rPr lang="lv-LV" smtClean="0"/>
              <a:t>16.01.2025</a:t>
            </a:fld>
            <a:endParaRPr lang="lv-LV"/>
          </a:p>
        </p:txBody>
      </p:sp>
      <p:sp>
        <p:nvSpPr>
          <p:cNvPr id="4" name="Footer Placeholder 3">
            <a:extLst>
              <a:ext uri="{FF2B5EF4-FFF2-40B4-BE49-F238E27FC236}">
                <a16:creationId xmlns:a16="http://schemas.microsoft.com/office/drawing/2014/main" id="{8DA30E63-C671-3BC0-9936-B875A5653E78}"/>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B235807B-ABBA-2E14-6D77-DFAC1E217FFF}"/>
              </a:ext>
            </a:extLst>
          </p:cNvPr>
          <p:cNvSpPr>
            <a:spLocks noGrp="1"/>
          </p:cNvSpPr>
          <p:nvPr>
            <p:ph type="sldNum" sz="quarter" idx="12"/>
          </p:nvPr>
        </p:nvSpPr>
        <p:spPr/>
        <p:txBody>
          <a:bodyPr/>
          <a:lstStyle/>
          <a:p>
            <a:fld id="{EA4BCA8E-C5F7-49B5-B422-480D21F27396}" type="slidenum">
              <a:rPr lang="lv-LV" smtClean="0"/>
              <a:t>‹#›</a:t>
            </a:fld>
            <a:endParaRPr lang="lv-LV"/>
          </a:p>
        </p:txBody>
      </p:sp>
    </p:spTree>
    <p:extLst>
      <p:ext uri="{BB962C8B-B14F-4D97-AF65-F5344CB8AC3E}">
        <p14:creationId xmlns:p14="http://schemas.microsoft.com/office/powerpoint/2010/main" val="3587350951"/>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F88462-E058-1F25-7D4E-69889089899B}"/>
              </a:ext>
            </a:extLst>
          </p:cNvPr>
          <p:cNvSpPr>
            <a:spLocks noGrp="1"/>
          </p:cNvSpPr>
          <p:nvPr>
            <p:ph type="dt" sz="half" idx="10"/>
          </p:nvPr>
        </p:nvSpPr>
        <p:spPr/>
        <p:txBody>
          <a:bodyPr/>
          <a:lstStyle/>
          <a:p>
            <a:fld id="{90CD02F9-4493-4917-840B-E71D9FEB84B9}" type="datetimeFigureOut">
              <a:rPr lang="lv-LV" smtClean="0"/>
              <a:t>16.01.2025</a:t>
            </a:fld>
            <a:endParaRPr lang="lv-LV"/>
          </a:p>
        </p:txBody>
      </p:sp>
      <p:sp>
        <p:nvSpPr>
          <p:cNvPr id="3" name="Footer Placeholder 2">
            <a:extLst>
              <a:ext uri="{FF2B5EF4-FFF2-40B4-BE49-F238E27FC236}">
                <a16:creationId xmlns:a16="http://schemas.microsoft.com/office/drawing/2014/main" id="{B1A60FAA-E610-2414-ECB7-7AD1C6BB078F}"/>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E5532414-86E5-B8F3-2BE4-EC1BD0FC99BC}"/>
              </a:ext>
            </a:extLst>
          </p:cNvPr>
          <p:cNvSpPr>
            <a:spLocks noGrp="1"/>
          </p:cNvSpPr>
          <p:nvPr>
            <p:ph type="sldNum" sz="quarter" idx="12"/>
          </p:nvPr>
        </p:nvSpPr>
        <p:spPr/>
        <p:txBody>
          <a:bodyPr/>
          <a:lstStyle/>
          <a:p>
            <a:fld id="{EA4BCA8E-C5F7-49B5-B422-480D21F27396}" type="slidenum">
              <a:rPr lang="lv-LV" smtClean="0"/>
              <a:t>‹#›</a:t>
            </a:fld>
            <a:endParaRPr lang="lv-LV"/>
          </a:p>
        </p:txBody>
      </p:sp>
    </p:spTree>
    <p:extLst>
      <p:ext uri="{BB962C8B-B14F-4D97-AF65-F5344CB8AC3E}">
        <p14:creationId xmlns:p14="http://schemas.microsoft.com/office/powerpoint/2010/main" val="1579720053"/>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45DE7-2F84-DB3C-5706-1C062014E8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5A559357-C42D-A007-840D-1D60D9AA22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66D1EEF8-9738-9277-12E7-D0239AD22D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C0AAC4-E42C-682B-E9A1-E915C8C8225F}"/>
              </a:ext>
            </a:extLst>
          </p:cNvPr>
          <p:cNvSpPr>
            <a:spLocks noGrp="1"/>
          </p:cNvSpPr>
          <p:nvPr>
            <p:ph type="dt" sz="half" idx="10"/>
          </p:nvPr>
        </p:nvSpPr>
        <p:spPr/>
        <p:txBody>
          <a:bodyPr/>
          <a:lstStyle/>
          <a:p>
            <a:fld id="{90CD02F9-4493-4917-840B-E71D9FEB84B9}" type="datetimeFigureOut">
              <a:rPr lang="lv-LV" smtClean="0"/>
              <a:t>16.01.2025</a:t>
            </a:fld>
            <a:endParaRPr lang="lv-LV"/>
          </a:p>
        </p:txBody>
      </p:sp>
      <p:sp>
        <p:nvSpPr>
          <p:cNvPr id="6" name="Footer Placeholder 5">
            <a:extLst>
              <a:ext uri="{FF2B5EF4-FFF2-40B4-BE49-F238E27FC236}">
                <a16:creationId xmlns:a16="http://schemas.microsoft.com/office/drawing/2014/main" id="{AFF3BE06-D9D8-A7D2-1C97-D1E248FC83B6}"/>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EB023112-CEB5-43FC-C982-D565F2E2A53B}"/>
              </a:ext>
            </a:extLst>
          </p:cNvPr>
          <p:cNvSpPr>
            <a:spLocks noGrp="1"/>
          </p:cNvSpPr>
          <p:nvPr>
            <p:ph type="sldNum" sz="quarter" idx="12"/>
          </p:nvPr>
        </p:nvSpPr>
        <p:spPr/>
        <p:txBody>
          <a:bodyPr/>
          <a:lstStyle/>
          <a:p>
            <a:fld id="{EA4BCA8E-C5F7-49B5-B422-480D21F27396}" type="slidenum">
              <a:rPr lang="lv-LV" smtClean="0"/>
              <a:t>‹#›</a:t>
            </a:fld>
            <a:endParaRPr lang="lv-LV"/>
          </a:p>
        </p:txBody>
      </p:sp>
    </p:spTree>
    <p:extLst>
      <p:ext uri="{BB962C8B-B14F-4D97-AF65-F5344CB8AC3E}">
        <p14:creationId xmlns:p14="http://schemas.microsoft.com/office/powerpoint/2010/main" val="2835108752"/>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630DD-F2BA-F6A4-2E43-5F8E90323F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820DE405-3CB5-F5FE-ECC1-ADBE1F4A77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0AB45EAE-1EC2-6719-D16D-162A74E47F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D33DCF-5D0C-C545-3A52-72CEF80A2B0B}"/>
              </a:ext>
            </a:extLst>
          </p:cNvPr>
          <p:cNvSpPr>
            <a:spLocks noGrp="1"/>
          </p:cNvSpPr>
          <p:nvPr>
            <p:ph type="dt" sz="half" idx="10"/>
          </p:nvPr>
        </p:nvSpPr>
        <p:spPr/>
        <p:txBody>
          <a:bodyPr/>
          <a:lstStyle/>
          <a:p>
            <a:fld id="{90CD02F9-4493-4917-840B-E71D9FEB84B9}" type="datetimeFigureOut">
              <a:rPr lang="lv-LV" smtClean="0"/>
              <a:t>16.01.2025</a:t>
            </a:fld>
            <a:endParaRPr lang="lv-LV"/>
          </a:p>
        </p:txBody>
      </p:sp>
      <p:sp>
        <p:nvSpPr>
          <p:cNvPr id="6" name="Footer Placeholder 5">
            <a:extLst>
              <a:ext uri="{FF2B5EF4-FFF2-40B4-BE49-F238E27FC236}">
                <a16:creationId xmlns:a16="http://schemas.microsoft.com/office/drawing/2014/main" id="{881A4490-8171-EF6C-04DB-DDD9A68990D8}"/>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129C1FF4-C59E-E1B0-87FA-305A7B7C7603}"/>
              </a:ext>
            </a:extLst>
          </p:cNvPr>
          <p:cNvSpPr>
            <a:spLocks noGrp="1"/>
          </p:cNvSpPr>
          <p:nvPr>
            <p:ph type="sldNum" sz="quarter" idx="12"/>
          </p:nvPr>
        </p:nvSpPr>
        <p:spPr/>
        <p:txBody>
          <a:bodyPr/>
          <a:lstStyle/>
          <a:p>
            <a:fld id="{EA4BCA8E-C5F7-49B5-B422-480D21F27396}" type="slidenum">
              <a:rPr lang="lv-LV" smtClean="0"/>
              <a:t>‹#›</a:t>
            </a:fld>
            <a:endParaRPr lang="lv-LV"/>
          </a:p>
        </p:txBody>
      </p:sp>
    </p:spTree>
    <p:extLst>
      <p:ext uri="{BB962C8B-B14F-4D97-AF65-F5344CB8AC3E}">
        <p14:creationId xmlns:p14="http://schemas.microsoft.com/office/powerpoint/2010/main" val="272159862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C00DEF-7537-294A-837D-DCD7E042C9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3F5AC003-10A3-17AB-B3C1-7F9BE8A456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E39E2BD9-B1DC-F346-B3E8-71661078FD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CD02F9-4493-4917-840B-E71D9FEB84B9}" type="datetimeFigureOut">
              <a:rPr lang="lv-LV" smtClean="0"/>
              <a:t>16.01.2025</a:t>
            </a:fld>
            <a:endParaRPr lang="lv-LV"/>
          </a:p>
        </p:txBody>
      </p:sp>
      <p:sp>
        <p:nvSpPr>
          <p:cNvPr id="5" name="Footer Placeholder 4">
            <a:extLst>
              <a:ext uri="{FF2B5EF4-FFF2-40B4-BE49-F238E27FC236}">
                <a16:creationId xmlns:a16="http://schemas.microsoft.com/office/drawing/2014/main" id="{9348FCFC-B39B-93CB-1101-FA5906A56C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42352529-86A7-D3EC-3057-A78CFD9739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4BCA8E-C5F7-49B5-B422-480D21F27396}" type="slidenum">
              <a:rPr lang="lv-LV" smtClean="0"/>
              <a:t>‹#›</a:t>
            </a:fld>
            <a:endParaRPr lang="lv-LV"/>
          </a:p>
        </p:txBody>
      </p:sp>
    </p:spTree>
    <p:extLst>
      <p:ext uri="{BB962C8B-B14F-4D97-AF65-F5344CB8AC3E}">
        <p14:creationId xmlns:p14="http://schemas.microsoft.com/office/powerpoint/2010/main" val="4199638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 id="2147483664"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https://www.vmnvd.gov.lv/lv/dokumentu-digitalizacija"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7.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simplifier.net/guide/nvd-fhir-api-integr-cijas-apraksts?version=current" TargetMode="External"/><Relationship Id="rId2" Type="http://schemas.openxmlformats.org/officeDocument/2006/relationships/image" Target="../media/image20.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9.xml.rels><?xml version="1.0" encoding="UTF-8" standalone="yes"?>
<Relationships xmlns="http://schemas.openxmlformats.org/package/2006/relationships"><Relationship Id="rId2" Type="http://schemas.openxmlformats.org/officeDocument/2006/relationships/hyperlink" Target="https://likumi.lv/ta/id/301399-veselibas-aprupes-pakalpojumu-organizesanas-un-samaksas-kartiba#p168_1"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_rels/slide3.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microsoft.com/office/2018/10/relationships/comments" Target="../comments/modernComment_3C5_8958442.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microsoft.com/office/2018/10/relationships/comments" Target="../comments/modernComment_3C4_BD70F0B0.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microsoft.com/office/2018/10/relationships/comments" Target="../comments/modernComment_3C6_1AEDA16B.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6712F-8AD1-5296-A0DE-B25D052246E9}"/>
              </a:ext>
            </a:extLst>
          </p:cNvPr>
          <p:cNvSpPr>
            <a:spLocks noGrp="1"/>
          </p:cNvSpPr>
          <p:nvPr>
            <p:ph type="title"/>
          </p:nvPr>
        </p:nvSpPr>
        <p:spPr>
          <a:xfrm>
            <a:off x="2411393" y="1810512"/>
            <a:ext cx="7636733" cy="3236976"/>
          </a:xfrm>
        </p:spPr>
        <p:txBody>
          <a:bodyPr>
            <a:normAutofit/>
          </a:bodyPr>
          <a:lstStyle/>
          <a:p>
            <a:pPr algn="ctr"/>
            <a:br>
              <a:rPr lang="lv-LV" sz="3200">
                <a:latin typeface="Aptos" panose="020B0004020202020204" pitchFamily="34" charset="0"/>
              </a:rPr>
            </a:br>
            <a:br>
              <a:rPr lang="lv-LV" sz="3200">
                <a:latin typeface="Aptos" panose="020B0004020202020204" pitchFamily="34" charset="0"/>
              </a:rPr>
            </a:br>
            <a:r>
              <a:rPr lang="lv-LV" sz="3200">
                <a:latin typeface="Aptos" panose="020B0004020202020204" pitchFamily="34" charset="0"/>
              </a:rPr>
              <a:t>Sapulce par slimnīcu </a:t>
            </a:r>
            <a:r>
              <a:rPr lang="lv-LV" sz="3200" err="1">
                <a:latin typeface="Aptos" panose="020B0004020202020204" pitchFamily="34" charset="0"/>
              </a:rPr>
              <a:t>digitalizāciju</a:t>
            </a:r>
            <a:br>
              <a:rPr lang="lv-LV" sz="3200">
                <a:latin typeface="Aptos" panose="020B0004020202020204" pitchFamily="34" charset="0"/>
              </a:rPr>
            </a:br>
            <a:br>
              <a:rPr lang="lv-LV" sz="3200">
                <a:latin typeface="Aptos" panose="020B0004020202020204" pitchFamily="34" charset="0"/>
              </a:rPr>
            </a:br>
            <a:r>
              <a:rPr lang="lv-LV">
                <a:solidFill>
                  <a:schemeClr val="bg1">
                    <a:lumMod val="50000"/>
                  </a:schemeClr>
                </a:solidFill>
                <a:latin typeface="Aptos" panose="020B0004020202020204" pitchFamily="34" charset="0"/>
              </a:rPr>
              <a:t>Normatīvais regulējums un tehniskie risinājumi</a:t>
            </a:r>
            <a:endParaRPr lang="en-US">
              <a:solidFill>
                <a:schemeClr val="bg1">
                  <a:lumMod val="50000"/>
                </a:schemeClr>
              </a:solidFill>
              <a:latin typeface="Aptos" panose="020B0004020202020204" pitchFamily="34" charset="0"/>
            </a:endParaRPr>
          </a:p>
        </p:txBody>
      </p:sp>
      <p:sp>
        <p:nvSpPr>
          <p:cNvPr id="6" name="Slide Number Placeholder 5">
            <a:extLst>
              <a:ext uri="{FF2B5EF4-FFF2-40B4-BE49-F238E27FC236}">
                <a16:creationId xmlns:a16="http://schemas.microsoft.com/office/drawing/2014/main" id="{FBC1A49A-A642-0B6F-18CD-CAF634FC3670}"/>
              </a:ext>
            </a:extLst>
          </p:cNvPr>
          <p:cNvSpPr>
            <a:spLocks noGrp="1"/>
          </p:cNvSpPr>
          <p:nvPr>
            <p:ph type="sldNum" sz="quarter" idx="13"/>
          </p:nvPr>
        </p:nvSpPr>
        <p:spPr>
          <a:xfrm>
            <a:off x="9855844" y="6324601"/>
            <a:ext cx="507356" cy="314445"/>
          </a:xfrm>
        </p:spPr>
        <p:txBody>
          <a:bodyPr/>
          <a:lstStyle/>
          <a:p>
            <a:pPr>
              <a:defRPr/>
            </a:pPr>
            <a:fld id="{AAA768C1-5DC0-4C5F-9136-647E3159A89E}" type="slidenum">
              <a:rPr lang="en-US" altLang="en-US" smtClean="0"/>
              <a:pPr>
                <a:defRPr/>
              </a:pPr>
              <a:t>1</a:t>
            </a:fld>
            <a:endParaRPr lang="en-US" altLang="en-US"/>
          </a:p>
        </p:txBody>
      </p:sp>
      <p:sp>
        <p:nvSpPr>
          <p:cNvPr id="3" name="TextBox 2">
            <a:extLst>
              <a:ext uri="{FF2B5EF4-FFF2-40B4-BE49-F238E27FC236}">
                <a16:creationId xmlns:a16="http://schemas.microsoft.com/office/drawing/2014/main" id="{55309B0A-9B15-A721-B409-92EC9F68F57C}"/>
              </a:ext>
            </a:extLst>
          </p:cNvPr>
          <p:cNvSpPr txBox="1"/>
          <p:nvPr/>
        </p:nvSpPr>
        <p:spPr>
          <a:xfrm>
            <a:off x="892366" y="5409282"/>
            <a:ext cx="1303562" cy="369332"/>
          </a:xfrm>
          <a:prstGeom prst="rect">
            <a:avLst/>
          </a:prstGeom>
          <a:noFill/>
        </p:spPr>
        <p:txBody>
          <a:bodyPr wrap="none" lIns="91440" tIns="45720" rIns="91440" bIns="45720" rtlCol="0" anchor="t">
            <a:spAutoFit/>
          </a:bodyPr>
          <a:lstStyle/>
          <a:p>
            <a:r>
              <a:rPr lang="lv-LV">
                <a:latin typeface="Aptos"/>
              </a:rPr>
              <a:t>16.01.2024</a:t>
            </a:r>
            <a:endParaRPr lang="lv-LV">
              <a:latin typeface="Aptos" panose="020B0004020202020204" pitchFamily="34" charset="0"/>
            </a:endParaRPr>
          </a:p>
        </p:txBody>
      </p:sp>
    </p:spTree>
    <p:extLst>
      <p:ext uri="{BB962C8B-B14F-4D97-AF65-F5344CB8AC3E}">
        <p14:creationId xmlns:p14="http://schemas.microsoft.com/office/powerpoint/2010/main" val="913945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19721-8935-06CC-B86E-5B8343FA8A10}"/>
              </a:ext>
            </a:extLst>
          </p:cNvPr>
          <p:cNvSpPr>
            <a:spLocks noGrp="1"/>
          </p:cNvSpPr>
          <p:nvPr>
            <p:ph type="title"/>
          </p:nvPr>
        </p:nvSpPr>
        <p:spPr>
          <a:xfrm>
            <a:off x="2852928" y="381000"/>
            <a:ext cx="8729472" cy="1640840"/>
          </a:xfrm>
        </p:spPr>
        <p:txBody>
          <a:bodyPr>
            <a:noAutofit/>
          </a:bodyPr>
          <a:lstStyle/>
          <a:p>
            <a:r>
              <a:rPr lang="lv-LV" sz="3600">
                <a:latin typeface="Aptos" panose="020B0004020202020204" pitchFamily="34" charset="0"/>
              </a:rPr>
              <a:t>Ārstniecības iestāžu E-veselībā iesniegto laboratorisko izmeklējumu rezultātu pārskatu skaits 2024.gadā</a:t>
            </a:r>
          </a:p>
        </p:txBody>
      </p:sp>
      <p:sp>
        <p:nvSpPr>
          <p:cNvPr id="6" name="Slide Number Placeholder 5">
            <a:extLst>
              <a:ext uri="{FF2B5EF4-FFF2-40B4-BE49-F238E27FC236}">
                <a16:creationId xmlns:a16="http://schemas.microsoft.com/office/drawing/2014/main" id="{9A346FF6-250E-2DBB-5319-BF78CC08D666}"/>
              </a:ext>
            </a:extLst>
          </p:cNvPr>
          <p:cNvSpPr>
            <a:spLocks noGrp="1"/>
          </p:cNvSpPr>
          <p:nvPr>
            <p:ph type="sldNum" sz="quarter" idx="13"/>
          </p:nvPr>
        </p:nvSpPr>
        <p:spPr/>
        <p:txBody>
          <a:bodyPr/>
          <a:lstStyle/>
          <a:p>
            <a:pPr>
              <a:defRPr/>
            </a:pPr>
            <a:fld id="{2F57B55F-B493-4D7D-BFFE-EEB9092E4226}" type="slidenum">
              <a:rPr lang="en-US" altLang="en-US" smtClean="0"/>
              <a:pPr>
                <a:defRPr/>
              </a:pPr>
              <a:t>10</a:t>
            </a:fld>
            <a:endParaRPr lang="en-US" altLang="en-US"/>
          </a:p>
        </p:txBody>
      </p:sp>
      <p:pic>
        <p:nvPicPr>
          <p:cNvPr id="8" name="Picture 7">
            <a:extLst>
              <a:ext uri="{FF2B5EF4-FFF2-40B4-BE49-F238E27FC236}">
                <a16:creationId xmlns:a16="http://schemas.microsoft.com/office/drawing/2014/main" id="{DFDF8FAF-D7B1-D58E-5925-55CD95D07448}"/>
              </a:ext>
            </a:extLst>
          </p:cNvPr>
          <p:cNvPicPr>
            <a:picLocks noChangeAspect="1"/>
          </p:cNvPicPr>
          <p:nvPr/>
        </p:nvPicPr>
        <p:blipFill>
          <a:blip r:embed="rId2"/>
          <a:stretch>
            <a:fillRect/>
          </a:stretch>
        </p:blipFill>
        <p:spPr>
          <a:xfrm>
            <a:off x="202032" y="2452608"/>
            <a:ext cx="11787935" cy="270256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ED7ACF55-60DE-E13E-9E04-2CA6E599A41D}"/>
              </a:ext>
            </a:extLst>
          </p:cNvPr>
          <p:cNvSpPr txBox="1"/>
          <p:nvPr/>
        </p:nvSpPr>
        <p:spPr>
          <a:xfrm>
            <a:off x="105717" y="6444734"/>
            <a:ext cx="5494422" cy="369332"/>
          </a:xfrm>
          <a:prstGeom prst="rect">
            <a:avLst/>
          </a:prstGeom>
          <a:noFill/>
        </p:spPr>
        <p:txBody>
          <a:bodyPr wrap="square" rtlCol="0">
            <a:spAutoFit/>
          </a:bodyPr>
          <a:lstStyle/>
          <a:p>
            <a:r>
              <a:rPr lang="lv-LV">
                <a:latin typeface="Aptos" panose="020B0004020202020204" pitchFamily="34" charset="0"/>
              </a:rPr>
              <a:t>~ 80% Laboratorisko izmeklējumu rezultātu pārskati</a:t>
            </a:r>
          </a:p>
        </p:txBody>
      </p:sp>
    </p:spTree>
    <p:extLst>
      <p:ext uri="{BB962C8B-B14F-4D97-AF65-F5344CB8AC3E}">
        <p14:creationId xmlns:p14="http://schemas.microsoft.com/office/powerpoint/2010/main" val="3354578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BC3F9-4742-0396-67D9-DB1C4CF82F86}"/>
              </a:ext>
            </a:extLst>
          </p:cNvPr>
          <p:cNvSpPr>
            <a:spLocks noGrp="1"/>
          </p:cNvSpPr>
          <p:nvPr>
            <p:ph type="title"/>
          </p:nvPr>
        </p:nvSpPr>
        <p:spPr>
          <a:xfrm>
            <a:off x="2686304" y="408110"/>
            <a:ext cx="8128000" cy="1036642"/>
          </a:xfrm>
        </p:spPr>
        <p:txBody>
          <a:bodyPr>
            <a:noAutofit/>
          </a:bodyPr>
          <a:lstStyle/>
          <a:p>
            <a:r>
              <a:rPr lang="lv-LV" sz="3600">
                <a:latin typeface="Aptos" panose="020B0004020202020204" pitchFamily="34" charset="0"/>
              </a:rPr>
              <a:t>Standartizēta personu identifikācija principi</a:t>
            </a:r>
          </a:p>
        </p:txBody>
      </p:sp>
      <p:graphicFrame>
        <p:nvGraphicFramePr>
          <p:cNvPr id="7" name="Content Placeholder 6">
            <a:extLst>
              <a:ext uri="{FF2B5EF4-FFF2-40B4-BE49-F238E27FC236}">
                <a16:creationId xmlns:a16="http://schemas.microsoft.com/office/drawing/2014/main" id="{CF356673-7817-A532-62A3-95FE9109504B}"/>
              </a:ext>
            </a:extLst>
          </p:cNvPr>
          <p:cNvGraphicFramePr>
            <a:graphicFrameLocks noGrp="1"/>
          </p:cNvGraphicFramePr>
          <p:nvPr>
            <p:ph idx="1"/>
            <p:extLst>
              <p:ext uri="{D42A27DB-BD31-4B8C-83A1-F6EECF244321}">
                <p14:modId xmlns:p14="http://schemas.microsoft.com/office/powerpoint/2010/main" val="3454701894"/>
              </p:ext>
            </p:extLst>
          </p:nvPr>
        </p:nvGraphicFramePr>
        <p:xfrm>
          <a:off x="625642" y="1752601"/>
          <a:ext cx="10956758" cy="41789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a:extLst>
              <a:ext uri="{FF2B5EF4-FFF2-40B4-BE49-F238E27FC236}">
                <a16:creationId xmlns:a16="http://schemas.microsoft.com/office/drawing/2014/main" id="{A34F9812-8FCC-3A45-58F8-EBB53E2F844B}"/>
              </a:ext>
            </a:extLst>
          </p:cNvPr>
          <p:cNvSpPr>
            <a:spLocks noGrp="1"/>
          </p:cNvSpPr>
          <p:nvPr>
            <p:ph type="sldNum" sz="quarter" idx="13"/>
          </p:nvPr>
        </p:nvSpPr>
        <p:spPr/>
        <p:txBody>
          <a:bodyPr/>
          <a:lstStyle/>
          <a:p>
            <a:pPr>
              <a:defRPr/>
            </a:pPr>
            <a:fld id="{2F57B55F-B493-4D7D-BFFE-EEB9092E4226}" type="slidenum">
              <a:rPr lang="en-US" altLang="en-US" smtClean="0"/>
              <a:pPr>
                <a:defRPr/>
              </a:pPr>
              <a:t>11</a:t>
            </a:fld>
            <a:endParaRPr lang="en-US" altLang="en-US"/>
          </a:p>
        </p:txBody>
      </p:sp>
    </p:spTree>
    <p:extLst>
      <p:ext uri="{BB962C8B-B14F-4D97-AF65-F5344CB8AC3E}">
        <p14:creationId xmlns:p14="http://schemas.microsoft.com/office/powerpoint/2010/main" val="150788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2B918-1315-348F-865A-7F66D4AF9519}"/>
              </a:ext>
            </a:extLst>
          </p:cNvPr>
          <p:cNvSpPr>
            <a:spLocks noGrp="1"/>
          </p:cNvSpPr>
          <p:nvPr>
            <p:ph type="title"/>
          </p:nvPr>
        </p:nvSpPr>
        <p:spPr>
          <a:xfrm>
            <a:off x="2527808" y="365215"/>
            <a:ext cx="8128000" cy="1036642"/>
          </a:xfrm>
        </p:spPr>
        <p:txBody>
          <a:bodyPr>
            <a:normAutofit/>
          </a:bodyPr>
          <a:lstStyle/>
          <a:p>
            <a:r>
              <a:rPr lang="lv-LV" sz="3600">
                <a:latin typeface="Aptos" panose="020B0004020202020204" pitchFamily="34" charset="0"/>
              </a:rPr>
              <a:t>Informācijas pieejamība</a:t>
            </a:r>
          </a:p>
        </p:txBody>
      </p:sp>
      <p:sp>
        <p:nvSpPr>
          <p:cNvPr id="3" name="Content Placeholder 2">
            <a:extLst>
              <a:ext uri="{FF2B5EF4-FFF2-40B4-BE49-F238E27FC236}">
                <a16:creationId xmlns:a16="http://schemas.microsoft.com/office/drawing/2014/main" id="{3B3E922B-CEC8-8C3A-87DF-7BE17C47A049}"/>
              </a:ext>
            </a:extLst>
          </p:cNvPr>
          <p:cNvSpPr>
            <a:spLocks noGrp="1"/>
          </p:cNvSpPr>
          <p:nvPr>
            <p:ph idx="1"/>
          </p:nvPr>
        </p:nvSpPr>
        <p:spPr>
          <a:xfrm>
            <a:off x="780288" y="1600891"/>
            <a:ext cx="10887456" cy="4373573"/>
          </a:xfrm>
        </p:spPr>
        <p:txBody>
          <a:bodyPr/>
          <a:lstStyle/>
          <a:p>
            <a:r>
              <a:rPr lang="lv-LV" sz="1800" u="sng">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https://www.vmnvd.gov.lv/lv/dokumentu-digitalizacija</a:t>
            </a:r>
            <a:endParaRPr lang="lv-LV" sz="1800" u="sng">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lv-LV"/>
          </a:p>
        </p:txBody>
      </p:sp>
      <p:sp>
        <p:nvSpPr>
          <p:cNvPr id="6" name="Slide Number Placeholder 5">
            <a:extLst>
              <a:ext uri="{FF2B5EF4-FFF2-40B4-BE49-F238E27FC236}">
                <a16:creationId xmlns:a16="http://schemas.microsoft.com/office/drawing/2014/main" id="{1C36639C-39A9-E127-E24F-793AA15FE38E}"/>
              </a:ext>
            </a:extLst>
          </p:cNvPr>
          <p:cNvSpPr>
            <a:spLocks noGrp="1"/>
          </p:cNvSpPr>
          <p:nvPr>
            <p:ph type="sldNum" sz="quarter" idx="13"/>
          </p:nvPr>
        </p:nvSpPr>
        <p:spPr/>
        <p:txBody>
          <a:bodyPr/>
          <a:lstStyle/>
          <a:p>
            <a:pPr>
              <a:defRPr/>
            </a:pPr>
            <a:fld id="{2F57B55F-B493-4D7D-BFFE-EEB9092E4226}" type="slidenum">
              <a:rPr lang="en-US" altLang="en-US" smtClean="0"/>
              <a:pPr>
                <a:defRPr/>
              </a:pPr>
              <a:t>12</a:t>
            </a:fld>
            <a:endParaRPr lang="en-US" altLang="en-US"/>
          </a:p>
        </p:txBody>
      </p:sp>
      <p:pic>
        <p:nvPicPr>
          <p:cNvPr id="5" name="Picture 4">
            <a:extLst>
              <a:ext uri="{FF2B5EF4-FFF2-40B4-BE49-F238E27FC236}">
                <a16:creationId xmlns:a16="http://schemas.microsoft.com/office/drawing/2014/main" id="{D03E7532-E1D8-26CB-37E5-1EB3BCD18BE4}"/>
              </a:ext>
            </a:extLst>
          </p:cNvPr>
          <p:cNvPicPr>
            <a:picLocks noChangeAspect="1"/>
          </p:cNvPicPr>
          <p:nvPr/>
        </p:nvPicPr>
        <p:blipFill>
          <a:blip r:embed="rId3"/>
          <a:stretch>
            <a:fillRect/>
          </a:stretch>
        </p:blipFill>
        <p:spPr>
          <a:xfrm>
            <a:off x="3075884" y="2186870"/>
            <a:ext cx="6040231" cy="4442530"/>
          </a:xfrm>
          <a:prstGeom prst="rect">
            <a:avLst/>
          </a:prstGeom>
        </p:spPr>
      </p:pic>
    </p:spTree>
    <p:extLst>
      <p:ext uri="{BB962C8B-B14F-4D97-AF65-F5344CB8AC3E}">
        <p14:creationId xmlns:p14="http://schemas.microsoft.com/office/powerpoint/2010/main" val="677120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BAFDE-D6B0-EE58-1733-A3B9576BA57B}"/>
            </a:ext>
          </a:extLst>
        </p:cNvPr>
        <p:cNvGrpSpPr/>
        <p:nvPr/>
      </p:nvGrpSpPr>
      <p:grpSpPr>
        <a:xfrm>
          <a:off x="0" y="0"/>
          <a:ext cx="0" cy="0"/>
          <a:chOff x="0" y="0"/>
          <a:chExt cx="0" cy="0"/>
        </a:xfrm>
      </p:grpSpPr>
      <p:sp>
        <p:nvSpPr>
          <p:cNvPr id="13315" name="Slide Number Placeholder 5">
            <a:extLst>
              <a:ext uri="{FF2B5EF4-FFF2-40B4-BE49-F238E27FC236}">
                <a16:creationId xmlns:a16="http://schemas.microsoft.com/office/drawing/2014/main" id="{C114A995-9368-10BE-4875-85817B90A9B2}"/>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85DC7C1-39A6-4C69-8D01-0BA3E7863E0C}" type="slidenum">
              <a:rPr lang="en-US" altLang="en-US" smtClean="0"/>
              <a:pPr/>
              <a:t>13</a:t>
            </a:fld>
            <a:endParaRPr lang="en-US" altLang="en-US"/>
          </a:p>
        </p:txBody>
      </p:sp>
      <p:sp>
        <p:nvSpPr>
          <p:cNvPr id="3" name="Slide Number Placeholder 5">
            <a:extLst>
              <a:ext uri="{FF2B5EF4-FFF2-40B4-BE49-F238E27FC236}">
                <a16:creationId xmlns:a16="http://schemas.microsoft.com/office/drawing/2014/main" id="{703AA912-230D-DC54-C4B3-CCC30D250048}"/>
              </a:ext>
            </a:extLst>
          </p:cNvPr>
          <p:cNvSpPr txBox="1">
            <a:spLocks/>
          </p:cNvSpPr>
          <p:nvPr/>
        </p:nvSpPr>
        <p:spPr bwMode="auto">
          <a:xfrm>
            <a:off x="11379200" y="6324600"/>
            <a:ext cx="4064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lv-LV"/>
            </a:defPPr>
            <a:lvl1pPr marL="0" algn="r" defTabSz="914400" rtl="0" eaLnBrk="1" latinLnBrk="0" hangingPunct="1">
              <a:defRPr sz="1000" kern="1200">
                <a:solidFill>
                  <a:schemeClr val="tx1">
                    <a:tint val="75000"/>
                  </a:schemeClr>
                </a:solidFill>
                <a:latin typeface="Verdana" panose="020B060403050404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85DC7C1-39A6-4C69-8D01-0BA3E7863E0C}" type="slidenum">
              <a:rPr lang="en-US" altLang="en-US" smtClean="0"/>
              <a:pPr/>
              <a:t>13</a:t>
            </a:fld>
            <a:endParaRPr lang="en-US" altLang="en-US"/>
          </a:p>
        </p:txBody>
      </p:sp>
      <p:graphicFrame>
        <p:nvGraphicFramePr>
          <p:cNvPr id="2" name="Diagram 1">
            <a:extLst>
              <a:ext uri="{FF2B5EF4-FFF2-40B4-BE49-F238E27FC236}">
                <a16:creationId xmlns:a16="http://schemas.microsoft.com/office/drawing/2014/main" id="{E3E0DCAE-5D8B-C85F-A513-4D4EBBEB408D}"/>
              </a:ext>
            </a:extLst>
          </p:cNvPr>
          <p:cNvGraphicFramePr/>
          <p:nvPr>
            <p:extLst>
              <p:ext uri="{D42A27DB-BD31-4B8C-83A1-F6EECF244321}">
                <p14:modId xmlns:p14="http://schemas.microsoft.com/office/powerpoint/2010/main" val="3728276183"/>
              </p:ext>
            </p:extLst>
          </p:nvPr>
        </p:nvGraphicFramePr>
        <p:xfrm>
          <a:off x="650936" y="1853580"/>
          <a:ext cx="11272976" cy="22620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F2D48EF7-DA8A-EB06-4ACD-C1CFE8175443}"/>
              </a:ext>
            </a:extLst>
          </p:cNvPr>
          <p:cNvSpPr txBox="1"/>
          <p:nvPr/>
        </p:nvSpPr>
        <p:spPr>
          <a:xfrm>
            <a:off x="9851473" y="3349500"/>
            <a:ext cx="918112" cy="292388"/>
          </a:xfrm>
          <a:prstGeom prst="rect">
            <a:avLst/>
          </a:prstGeom>
          <a:noFill/>
        </p:spPr>
        <p:txBody>
          <a:bodyPr wrap="square" lIns="91440" tIns="45720" rIns="91440" bIns="45720" rtlCol="0" anchor="t">
            <a:spAutoFit/>
          </a:bodyPr>
          <a:lstStyle/>
          <a:p>
            <a:r>
              <a:rPr lang="lv-LV" sz="1300"/>
              <a:t>-</a:t>
            </a:r>
            <a:endParaRPr lang="lv-LV" sz="1300">
              <a:ea typeface="Calibri" panose="020F0502020204030204"/>
              <a:cs typeface="Calibri" panose="020F0502020204030204"/>
            </a:endParaRPr>
          </a:p>
        </p:txBody>
      </p:sp>
      <p:sp>
        <p:nvSpPr>
          <p:cNvPr id="4" name="TextBox 3">
            <a:extLst>
              <a:ext uri="{FF2B5EF4-FFF2-40B4-BE49-F238E27FC236}">
                <a16:creationId xmlns:a16="http://schemas.microsoft.com/office/drawing/2014/main" id="{F43D648D-9CD4-5AEC-CEE4-EA8D0CB4470E}"/>
              </a:ext>
            </a:extLst>
          </p:cNvPr>
          <p:cNvSpPr txBox="1"/>
          <p:nvPr/>
        </p:nvSpPr>
        <p:spPr>
          <a:xfrm>
            <a:off x="8595360" y="3208595"/>
            <a:ext cx="3077784" cy="2246769"/>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lv-LV" sz="1400">
                <a:latin typeface="Aptos"/>
                <a:ea typeface="Calibri" panose="020F0502020204030204"/>
                <a:cs typeface="Calibri" panose="020F0502020204030204"/>
              </a:rPr>
              <a:t>Meditec (Ārsta birojs)</a:t>
            </a:r>
          </a:p>
          <a:p>
            <a:pPr marL="171450" indent="-171450">
              <a:buFont typeface="Arial" panose="020B0604020202020204" pitchFamily="34" charset="0"/>
              <a:buChar char="•"/>
            </a:pPr>
            <a:r>
              <a:rPr lang="lv-LV" sz="1400">
                <a:latin typeface="Aptos"/>
                <a:ea typeface="Calibri" panose="020F0502020204030204"/>
                <a:cs typeface="Calibri" panose="020F0502020204030204"/>
              </a:rPr>
              <a:t>Datamed</a:t>
            </a:r>
          </a:p>
          <a:p>
            <a:pPr marL="171450" indent="-171450">
              <a:buFont typeface="Arial" panose="020B0604020202020204" pitchFamily="34" charset="0"/>
              <a:buChar char="•"/>
            </a:pPr>
            <a:r>
              <a:rPr lang="lv-LV" sz="1400">
                <a:latin typeface="Aptos"/>
                <a:ea typeface="Calibri" panose="020F0502020204030204"/>
                <a:cs typeface="Calibri" panose="020F0502020204030204"/>
              </a:rPr>
              <a:t>BKUS (Andromeda)</a:t>
            </a:r>
          </a:p>
          <a:p>
            <a:pPr marL="171450" indent="-171450">
              <a:buFont typeface="Arial,Sans-Serif" panose="020B0604020202020204" pitchFamily="34" charset="0"/>
              <a:buChar char="•"/>
            </a:pPr>
            <a:r>
              <a:rPr lang="lv-LV" sz="1400">
                <a:latin typeface="Aptos"/>
                <a:ea typeface="Calibri" panose="020F0502020204030204"/>
                <a:cs typeface="Calibri" panose="020F0502020204030204"/>
              </a:rPr>
              <a:t>Blue Bridge Technologies (</a:t>
            </a:r>
            <a:r>
              <a:rPr lang="lv-LV" sz="1400" err="1">
                <a:latin typeface="Aptos"/>
                <a:ea typeface="Calibri" panose="020F0502020204030204"/>
                <a:cs typeface="Calibri" panose="020F0502020204030204"/>
              </a:rPr>
              <a:t>Smart</a:t>
            </a:r>
            <a:r>
              <a:rPr lang="lv-LV" sz="1400">
                <a:latin typeface="Aptos"/>
                <a:ea typeface="Calibri" panose="020F0502020204030204"/>
                <a:cs typeface="Calibri" panose="020F0502020204030204"/>
              </a:rPr>
              <a:t> </a:t>
            </a:r>
            <a:r>
              <a:rPr lang="lv-LV" sz="1400" err="1">
                <a:latin typeface="Aptos"/>
                <a:ea typeface="Calibri" panose="020F0502020204030204"/>
                <a:cs typeface="Calibri" panose="020F0502020204030204"/>
              </a:rPr>
              <a:t>Medical</a:t>
            </a:r>
            <a:r>
              <a:rPr lang="lv-LV" sz="1400">
                <a:latin typeface="Aptos"/>
                <a:ea typeface="Calibri" panose="020F0502020204030204"/>
                <a:cs typeface="Calibri" panose="020F0502020204030204"/>
              </a:rPr>
              <a:t>)</a:t>
            </a:r>
            <a:endParaRPr lang="en-US" sz="1400">
              <a:latin typeface="Aptos"/>
              <a:ea typeface="Calibri" panose="020F0502020204030204"/>
              <a:cs typeface="Calibri" panose="020F0502020204030204"/>
            </a:endParaRPr>
          </a:p>
          <a:p>
            <a:pPr marL="171450" indent="-171450">
              <a:buFont typeface="Arial,Sans-Serif" panose="020B0604020202020204" pitchFamily="34" charset="0"/>
              <a:buChar char="•"/>
            </a:pPr>
            <a:r>
              <a:rPr lang="en-US" sz="1400">
                <a:latin typeface="Aptos"/>
                <a:ea typeface="Calibri" panose="020F0502020204030204"/>
                <a:cs typeface="Calibri" panose="020F0502020204030204"/>
              </a:rPr>
              <a:t>NPVC</a:t>
            </a:r>
            <a:r>
              <a:rPr lang="lv-LV" sz="1400">
                <a:latin typeface="Aptos"/>
                <a:ea typeface="Calibri" panose="020F0502020204030204"/>
                <a:cs typeface="Calibri" panose="020F0502020204030204"/>
              </a:rPr>
              <a:t> </a:t>
            </a:r>
          </a:p>
          <a:p>
            <a:pPr marL="171450" indent="-171450">
              <a:buFont typeface="Arial,Sans-Serif" panose="020B0604020202020204" pitchFamily="34" charset="0"/>
              <a:buChar char="•"/>
            </a:pPr>
            <a:r>
              <a:rPr lang="lv-LV" sz="1400">
                <a:latin typeface="Aptos"/>
                <a:ea typeface="Calibri" panose="020F0502020204030204"/>
                <a:cs typeface="Calibri" panose="020F0502020204030204"/>
              </a:rPr>
              <a:t>RGP (Palma </a:t>
            </a:r>
            <a:r>
              <a:rPr lang="lv-LV" sz="1400" err="1">
                <a:latin typeface="Aptos"/>
                <a:ea typeface="Calibri" panose="020F0502020204030204"/>
                <a:cs typeface="Calibri" panose="020F0502020204030204"/>
              </a:rPr>
              <a:t>Medical</a:t>
            </a:r>
            <a:r>
              <a:rPr lang="lv-LV" sz="1400">
                <a:latin typeface="Aptos"/>
                <a:ea typeface="Calibri" panose="020F0502020204030204"/>
                <a:cs typeface="Calibri" panose="020F0502020204030204"/>
              </a:rPr>
              <a:t>)</a:t>
            </a:r>
          </a:p>
          <a:p>
            <a:pPr marL="171450" indent="-171450">
              <a:buFont typeface="Arial,Sans-Serif" panose="020B0604020202020204" pitchFamily="34" charset="0"/>
              <a:buChar char="•"/>
            </a:pPr>
            <a:r>
              <a:rPr lang="en-US" sz="1400">
                <a:latin typeface="Aptos"/>
                <a:ea typeface="Calibri" panose="020F0502020204030204"/>
                <a:cs typeface="Calibri" panose="020F0502020204030204"/>
              </a:rPr>
              <a:t>Assistentis</a:t>
            </a:r>
            <a:r>
              <a:rPr lang="lv-LV" sz="1400">
                <a:latin typeface="Aptos"/>
                <a:ea typeface="Calibri" panose="020F0502020204030204"/>
                <a:cs typeface="Calibri" panose="020F0502020204030204"/>
              </a:rPr>
              <a:t> (Assistentis Medicus)</a:t>
            </a:r>
          </a:p>
          <a:p>
            <a:pPr marL="171450" indent="-171450">
              <a:buFont typeface="Arial,Sans-Serif" panose="020B0604020202020204" pitchFamily="34" charset="0"/>
              <a:buChar char="•"/>
            </a:pPr>
            <a:endParaRPr lang="en-US" sz="1400">
              <a:latin typeface="Aptos" panose="020B0004020202020204" pitchFamily="34" charset="0"/>
              <a:ea typeface="Calibri" panose="020F0502020204030204"/>
              <a:cs typeface="Calibri" panose="020F0502020204030204"/>
            </a:endParaRPr>
          </a:p>
          <a:p>
            <a:pPr marL="171450" indent="-171450">
              <a:buFont typeface="Arial" panose="020B0604020202020204" pitchFamily="34" charset="0"/>
              <a:buChar char="•"/>
            </a:pPr>
            <a:endParaRPr lang="lv-LV" sz="1400">
              <a:latin typeface="Aptos" panose="020B0004020202020204" pitchFamily="34" charset="0"/>
              <a:ea typeface="Calibri" panose="020F0502020204030204"/>
              <a:cs typeface="Calibri" panose="020F0502020204030204"/>
            </a:endParaRPr>
          </a:p>
        </p:txBody>
      </p:sp>
      <p:sp>
        <p:nvSpPr>
          <p:cNvPr id="11" name="TextBox 10">
            <a:extLst>
              <a:ext uri="{FF2B5EF4-FFF2-40B4-BE49-F238E27FC236}">
                <a16:creationId xmlns:a16="http://schemas.microsoft.com/office/drawing/2014/main" id="{F7AF93E5-C3E2-6098-F316-6331D844FEA1}"/>
              </a:ext>
            </a:extLst>
          </p:cNvPr>
          <p:cNvSpPr txBox="1"/>
          <p:nvPr/>
        </p:nvSpPr>
        <p:spPr>
          <a:xfrm>
            <a:off x="3558643" y="3118023"/>
            <a:ext cx="2039948" cy="523220"/>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lv-LV" sz="1400">
                <a:latin typeface="Aptos"/>
                <a:ea typeface="Calibri" panose="020F0502020204030204"/>
                <a:cs typeface="Calibri" panose="020F0502020204030204"/>
              </a:rPr>
              <a:t>PSKUS IS (SKUS DB)</a:t>
            </a:r>
            <a:endParaRPr lang="lv-LV" sz="1400">
              <a:latin typeface="Aptos" panose="020B0004020202020204" pitchFamily="34" charset="0"/>
              <a:ea typeface="Calibri" panose="020F0502020204030204"/>
              <a:cs typeface="Calibri" panose="020F0502020204030204"/>
            </a:endParaRPr>
          </a:p>
          <a:p>
            <a:pPr marL="171450" indent="-171450">
              <a:buFont typeface="Arial" panose="020B0604020202020204" pitchFamily="34" charset="0"/>
              <a:buChar char="•"/>
            </a:pPr>
            <a:r>
              <a:rPr lang="lv-LV" sz="1400">
                <a:latin typeface="Aptos"/>
                <a:ea typeface="Calibri" panose="020F0502020204030204"/>
                <a:cs typeface="Calibri" panose="020F0502020204030204"/>
              </a:rPr>
              <a:t>RDN (Andromeda)</a:t>
            </a:r>
          </a:p>
        </p:txBody>
      </p:sp>
      <p:cxnSp>
        <p:nvCxnSpPr>
          <p:cNvPr id="35" name="Connector: Elbow 34">
            <a:extLst>
              <a:ext uri="{FF2B5EF4-FFF2-40B4-BE49-F238E27FC236}">
                <a16:creationId xmlns:a16="http://schemas.microsoft.com/office/drawing/2014/main" id="{50B7367A-A646-C8AE-28B3-E98697BC3CE9}"/>
              </a:ext>
            </a:extLst>
          </p:cNvPr>
          <p:cNvCxnSpPr>
            <a:cxnSpLocks/>
          </p:cNvCxnSpPr>
          <p:nvPr/>
        </p:nvCxnSpPr>
        <p:spPr>
          <a:xfrm flipV="1">
            <a:off x="5374640" y="3008570"/>
            <a:ext cx="1480064" cy="400110"/>
          </a:xfrm>
          <a:prstGeom prst="bentConnector3">
            <a:avLst/>
          </a:prstGeom>
          <a:ln w="19050">
            <a:tailEnd type="triangle"/>
          </a:ln>
        </p:spPr>
        <p:style>
          <a:lnRef idx="1">
            <a:schemeClr val="accent2"/>
          </a:lnRef>
          <a:fillRef idx="0">
            <a:schemeClr val="accent2"/>
          </a:fillRef>
          <a:effectRef idx="0">
            <a:schemeClr val="accent2"/>
          </a:effectRef>
          <a:fontRef idx="minor">
            <a:schemeClr val="tx1"/>
          </a:fontRef>
        </p:style>
      </p:cxnSp>
      <p:sp>
        <p:nvSpPr>
          <p:cNvPr id="49" name="TextBox 9">
            <a:extLst>
              <a:ext uri="{FF2B5EF4-FFF2-40B4-BE49-F238E27FC236}">
                <a16:creationId xmlns:a16="http://schemas.microsoft.com/office/drawing/2014/main" id="{BBD8B7E8-4DB7-E33C-FE3A-F2D9E0BFF200}"/>
              </a:ext>
            </a:extLst>
          </p:cNvPr>
          <p:cNvSpPr txBox="1"/>
          <p:nvPr/>
        </p:nvSpPr>
        <p:spPr>
          <a:xfrm>
            <a:off x="645809" y="3999618"/>
            <a:ext cx="6559663" cy="400110"/>
          </a:xfrm>
          <a:prstGeom prst="rect">
            <a:avLst/>
          </a:prstGeom>
          <a:noFill/>
        </p:spPr>
        <p:txBody>
          <a:bodyPr wrap="square" lIns="91440" tIns="45720" rIns="91440" bIns="45720" anchor="t">
            <a:spAutoFit/>
          </a:bodyPr>
          <a:ls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sz="2000">
                <a:latin typeface="Aptos"/>
                <a:ea typeface="Calibri"/>
                <a:cs typeface="Calibri"/>
              </a:rPr>
              <a:t>No</a:t>
            </a:r>
            <a:r>
              <a:rPr lang="lv-LV" sz="2000">
                <a:solidFill>
                  <a:srgbClr val="FF0000"/>
                </a:solidFill>
                <a:latin typeface="Aptos"/>
                <a:ea typeface="Calibri"/>
                <a:cs typeface="Calibri"/>
              </a:rPr>
              <a:t> 01.04.2025</a:t>
            </a:r>
            <a:r>
              <a:rPr lang="lv-LV" sz="2000">
                <a:latin typeface="Aptos"/>
                <a:ea typeface="Calibri"/>
                <a:cs typeface="Calibri"/>
              </a:rPr>
              <a:t> - talonu salīdzināšana pret CDA</a:t>
            </a:r>
            <a:endParaRPr lang="en-US" sz="2000">
              <a:latin typeface="Aptos"/>
              <a:ea typeface="Calibri"/>
              <a:cs typeface="Calibri"/>
            </a:endParaRPr>
          </a:p>
        </p:txBody>
      </p:sp>
      <p:sp>
        <p:nvSpPr>
          <p:cNvPr id="5" name="Title 1">
            <a:extLst>
              <a:ext uri="{FF2B5EF4-FFF2-40B4-BE49-F238E27FC236}">
                <a16:creationId xmlns:a16="http://schemas.microsoft.com/office/drawing/2014/main" id="{1EA0EEB3-AFB7-844B-F863-958D9746ED5D}"/>
              </a:ext>
            </a:extLst>
          </p:cNvPr>
          <p:cNvSpPr txBox="1">
            <a:spLocks/>
          </p:cNvSpPr>
          <p:nvPr/>
        </p:nvSpPr>
        <p:spPr>
          <a:xfrm>
            <a:off x="2409370" y="407126"/>
            <a:ext cx="9624133" cy="103664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lv-LV" sz="3600">
                <a:latin typeface="Aptos" panose="020B0004020202020204" pitchFamily="34" charset="0"/>
              </a:rPr>
              <a:t>Pieejamie integrācijas risinājumi un sadarbības principi  slimnīcu IS operatoriem</a:t>
            </a:r>
          </a:p>
        </p:txBody>
      </p:sp>
      <p:sp>
        <p:nvSpPr>
          <p:cNvPr id="30" name="TextBox 9">
            <a:extLst>
              <a:ext uri="{FF2B5EF4-FFF2-40B4-BE49-F238E27FC236}">
                <a16:creationId xmlns:a16="http://schemas.microsoft.com/office/drawing/2014/main" id="{214C26D7-0180-C9C8-5059-34DED3FC83BC}"/>
              </a:ext>
            </a:extLst>
          </p:cNvPr>
          <p:cNvSpPr txBox="1"/>
          <p:nvPr/>
        </p:nvSpPr>
        <p:spPr>
          <a:xfrm>
            <a:off x="645809" y="1514835"/>
            <a:ext cx="9914622" cy="400110"/>
          </a:xfrm>
          <a:prstGeom prst="rect">
            <a:avLst/>
          </a:prstGeom>
          <a:noFill/>
        </p:spPr>
        <p:txBody>
          <a:bodyPr wrap="square" lIns="91440" tIns="45720" rIns="91440" bIns="45720" anchor="t">
            <a:spAutoFit/>
          </a:bodyPr>
          <a:ls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sz="2000" b="1">
                <a:highlight>
                  <a:srgbClr val="C0C0C0"/>
                </a:highlight>
                <a:latin typeface="Aptos"/>
                <a:ea typeface="Calibri"/>
                <a:cs typeface="Calibri"/>
              </a:rPr>
              <a:t>Izraksti-</a:t>
            </a:r>
            <a:r>
              <a:rPr lang="lv-LV" sz="2000" b="1" err="1">
                <a:highlight>
                  <a:srgbClr val="C0C0C0"/>
                </a:highlight>
                <a:latin typeface="Aptos"/>
                <a:ea typeface="Calibri"/>
                <a:cs typeface="Calibri"/>
              </a:rPr>
              <a:t>epikrīzes</a:t>
            </a:r>
            <a:endParaRPr lang="en-US">
              <a:highlight>
                <a:srgbClr val="C0C0C0"/>
              </a:highlight>
            </a:endParaRPr>
          </a:p>
        </p:txBody>
      </p:sp>
      <p:sp>
        <p:nvSpPr>
          <p:cNvPr id="42" name="TextBox 9">
            <a:extLst>
              <a:ext uri="{FF2B5EF4-FFF2-40B4-BE49-F238E27FC236}">
                <a16:creationId xmlns:a16="http://schemas.microsoft.com/office/drawing/2014/main" id="{F77C34AC-EFE2-461E-FF7C-625CB628C06B}"/>
              </a:ext>
            </a:extLst>
          </p:cNvPr>
          <p:cNvSpPr txBox="1"/>
          <p:nvPr/>
        </p:nvSpPr>
        <p:spPr>
          <a:xfrm>
            <a:off x="645809" y="4595965"/>
            <a:ext cx="7510639" cy="400110"/>
          </a:xfrm>
          <a:prstGeom prst="rect">
            <a:avLst/>
          </a:prstGeom>
          <a:noFill/>
        </p:spPr>
        <p:txBody>
          <a:bodyPr wrap="square" lIns="91440" tIns="45720" rIns="91440" bIns="45720" anchor="t">
            <a:spAutoFit/>
          </a:bodyPr>
          <a:ls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sz="2000" b="1">
                <a:highlight>
                  <a:srgbClr val="C0C0C0"/>
                </a:highlight>
                <a:latin typeface="Aptos"/>
                <a:ea typeface="Calibri"/>
                <a:cs typeface="Calibri"/>
              </a:rPr>
              <a:t>Ambulatora pakalpojuma rezultāts</a:t>
            </a:r>
            <a:endParaRPr lang="en-US">
              <a:highlight>
                <a:srgbClr val="C0C0C0"/>
              </a:highlight>
            </a:endParaRPr>
          </a:p>
        </p:txBody>
      </p:sp>
      <p:graphicFrame>
        <p:nvGraphicFramePr>
          <p:cNvPr id="43" name="Diagram 42">
            <a:extLst>
              <a:ext uri="{FF2B5EF4-FFF2-40B4-BE49-F238E27FC236}">
                <a16:creationId xmlns:a16="http://schemas.microsoft.com/office/drawing/2014/main" id="{225DFD5E-E216-FA81-7EA7-78249FE95719}"/>
              </a:ext>
            </a:extLst>
          </p:cNvPr>
          <p:cNvGraphicFramePr/>
          <p:nvPr>
            <p:extLst>
              <p:ext uri="{D42A27DB-BD31-4B8C-83A1-F6EECF244321}">
                <p14:modId xmlns:p14="http://schemas.microsoft.com/office/powerpoint/2010/main" val="1437687457"/>
              </p:ext>
            </p:extLst>
          </p:nvPr>
        </p:nvGraphicFramePr>
        <p:xfrm>
          <a:off x="745730" y="5120640"/>
          <a:ext cx="7849630" cy="150876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47645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ED4E94AC-1D56-4E56-B7AC-9BCB4218694D}"/>
              </a:ext>
            </a:extLst>
          </p:cNvPr>
          <p:cNvGrpSpPr/>
          <p:nvPr/>
        </p:nvGrpSpPr>
        <p:grpSpPr>
          <a:xfrm>
            <a:off x="9321437" y="5428219"/>
            <a:ext cx="763826" cy="429706"/>
            <a:chOff x="9226152" y="5772129"/>
            <a:chExt cx="763826" cy="282129"/>
          </a:xfrm>
        </p:grpSpPr>
        <p:sp>
          <p:nvSpPr>
            <p:cNvPr id="20" name="TextBox 99">
              <a:extLst>
                <a:ext uri="{FF2B5EF4-FFF2-40B4-BE49-F238E27FC236}">
                  <a16:creationId xmlns:a16="http://schemas.microsoft.com/office/drawing/2014/main" id="{FE9B7E96-B6D2-0DB0-8D12-EC1655285D97}"/>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21" name="Taisns savienotājs 128">
              <a:extLst>
                <a:ext uri="{FF2B5EF4-FFF2-40B4-BE49-F238E27FC236}">
                  <a16:creationId xmlns:a16="http://schemas.microsoft.com/office/drawing/2014/main" id="{0D712406-8675-6401-D569-882644064F6F}"/>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grpSp>
        <p:nvGrpSpPr>
          <p:cNvPr id="25" name="Group 24">
            <a:extLst>
              <a:ext uri="{FF2B5EF4-FFF2-40B4-BE49-F238E27FC236}">
                <a16:creationId xmlns:a16="http://schemas.microsoft.com/office/drawing/2014/main" id="{A01820C0-C3A8-52A7-2F9E-C201547E1500}"/>
              </a:ext>
            </a:extLst>
          </p:cNvPr>
          <p:cNvGrpSpPr/>
          <p:nvPr/>
        </p:nvGrpSpPr>
        <p:grpSpPr>
          <a:xfrm>
            <a:off x="9331379" y="5781400"/>
            <a:ext cx="763826" cy="429706"/>
            <a:chOff x="9226152" y="5772129"/>
            <a:chExt cx="763826" cy="282129"/>
          </a:xfrm>
        </p:grpSpPr>
        <p:sp>
          <p:nvSpPr>
            <p:cNvPr id="36" name="TextBox 99">
              <a:extLst>
                <a:ext uri="{FF2B5EF4-FFF2-40B4-BE49-F238E27FC236}">
                  <a16:creationId xmlns:a16="http://schemas.microsoft.com/office/drawing/2014/main" id="{1A122394-F8B9-44F6-2CFF-45E9D0B6362F}"/>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37" name="Taisns savienotājs 128">
              <a:extLst>
                <a:ext uri="{FF2B5EF4-FFF2-40B4-BE49-F238E27FC236}">
                  <a16:creationId xmlns:a16="http://schemas.microsoft.com/office/drawing/2014/main" id="{42CFAA43-2958-CF19-A0AE-DD3519702730}"/>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sp>
        <p:nvSpPr>
          <p:cNvPr id="2" name="Title 1">
            <a:extLst>
              <a:ext uri="{FF2B5EF4-FFF2-40B4-BE49-F238E27FC236}">
                <a16:creationId xmlns:a16="http://schemas.microsoft.com/office/drawing/2014/main" id="{EA2A6658-4928-88E6-DFE7-2902784674ED}"/>
              </a:ext>
            </a:extLst>
          </p:cNvPr>
          <p:cNvSpPr>
            <a:spLocks noGrp="1"/>
          </p:cNvSpPr>
          <p:nvPr>
            <p:ph type="title"/>
          </p:nvPr>
        </p:nvSpPr>
        <p:spPr>
          <a:xfrm>
            <a:off x="2490411" y="320043"/>
            <a:ext cx="9912730" cy="1036642"/>
          </a:xfrm>
        </p:spPr>
        <p:txBody>
          <a:bodyPr>
            <a:noAutofit/>
          </a:bodyPr>
          <a:lstStyle/>
          <a:p>
            <a:r>
              <a:rPr lang="lv-LV" sz="3600">
                <a:latin typeface="Aptos" panose="020B0004020202020204" pitchFamily="34" charset="0"/>
              </a:rPr>
              <a:t>Pieejamie integrācijas risinājumi un sadarbības principi  slimnīcu IS operatoriem I</a:t>
            </a:r>
          </a:p>
        </p:txBody>
      </p:sp>
      <p:sp>
        <p:nvSpPr>
          <p:cNvPr id="6" name="Slide Number Placeholder 5">
            <a:extLst>
              <a:ext uri="{FF2B5EF4-FFF2-40B4-BE49-F238E27FC236}">
                <a16:creationId xmlns:a16="http://schemas.microsoft.com/office/drawing/2014/main" id="{000186FA-19A9-942E-D914-A9F70F359EFE}"/>
              </a:ext>
            </a:extLst>
          </p:cNvPr>
          <p:cNvSpPr>
            <a:spLocks noGrp="1"/>
          </p:cNvSpPr>
          <p:nvPr>
            <p:ph type="sldNum" sz="quarter" idx="13"/>
          </p:nvPr>
        </p:nvSpPr>
        <p:spPr/>
        <p:txBody>
          <a:bodyPr/>
          <a:lstStyle/>
          <a:p>
            <a:pPr>
              <a:defRPr/>
            </a:pPr>
            <a:fld id="{2F57B55F-B493-4D7D-BFFE-EEB9092E4226}" type="slidenum">
              <a:rPr lang="en-US" altLang="en-US" smtClean="0">
                <a:latin typeface="Aptos" panose="020B0004020202020204" pitchFamily="34" charset="0"/>
              </a:rPr>
              <a:pPr>
                <a:defRPr/>
              </a:pPr>
              <a:t>14</a:t>
            </a:fld>
            <a:endParaRPr lang="en-US" altLang="en-US">
              <a:latin typeface="Aptos" panose="020B0004020202020204" pitchFamily="34" charset="0"/>
            </a:endParaRPr>
          </a:p>
        </p:txBody>
      </p:sp>
      <p:pic>
        <p:nvPicPr>
          <p:cNvPr id="3" name="Picture 2">
            <a:extLst>
              <a:ext uri="{FF2B5EF4-FFF2-40B4-BE49-F238E27FC236}">
                <a16:creationId xmlns:a16="http://schemas.microsoft.com/office/drawing/2014/main" id="{C4DC13FB-70BF-9AD9-598D-4850EC2A4E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3020" y="65783"/>
            <a:ext cx="835169" cy="754038"/>
          </a:xfrm>
          <a:prstGeom prst="rect">
            <a:avLst/>
          </a:prstGeom>
          <a:noFill/>
          <a:extLst>
            <a:ext uri="{909E8E84-426E-40DD-AFC4-6F175D3DCCD1}">
              <a14:hiddenFill xmlns:a14="http://schemas.microsoft.com/office/drawing/2010/main">
                <a:solidFill>
                  <a:srgbClr val="FFFFFF"/>
                </a:solidFill>
              </a14:hiddenFill>
            </a:ext>
          </a:extLst>
        </p:spPr>
      </p:pic>
      <p:cxnSp>
        <p:nvCxnSpPr>
          <p:cNvPr id="13547" name="Taisns savienotājs 2">
            <a:extLst>
              <a:ext uri="{FF2B5EF4-FFF2-40B4-BE49-F238E27FC236}">
                <a16:creationId xmlns:a16="http://schemas.microsoft.com/office/drawing/2014/main" id="{9549A993-EB76-8DF4-9291-AEB8C7B14A57}"/>
              </a:ext>
            </a:extLst>
          </p:cNvPr>
          <p:cNvCxnSpPr/>
          <p:nvPr/>
        </p:nvCxnSpPr>
        <p:spPr>
          <a:xfrm flipV="1">
            <a:off x="0" y="3563663"/>
            <a:ext cx="12192000" cy="45216"/>
          </a:xfrm>
          <a:prstGeom prst="line">
            <a:avLst/>
          </a:prstGeom>
          <a:noFill/>
          <a:ln w="25400" cap="flat" cmpd="sng" algn="ctr">
            <a:solidFill>
              <a:sysClr val="windowText" lastClr="000000"/>
            </a:solidFill>
            <a:prstDash val="solid"/>
          </a:ln>
          <a:effectLst>
            <a:outerShdw blurRad="40000" dist="20000" dir="5400000" rotWithShape="0">
              <a:srgbClr val="000000">
                <a:alpha val="38000"/>
              </a:srgbClr>
            </a:outerShdw>
          </a:effectLst>
        </p:spPr>
      </p:cxnSp>
      <p:sp>
        <p:nvSpPr>
          <p:cNvPr id="13549" name="TextBox 13548">
            <a:extLst>
              <a:ext uri="{FF2B5EF4-FFF2-40B4-BE49-F238E27FC236}">
                <a16:creationId xmlns:a16="http://schemas.microsoft.com/office/drawing/2014/main" id="{37A651CE-EC1A-D71C-B8DE-49E809881403}"/>
              </a:ext>
            </a:extLst>
          </p:cNvPr>
          <p:cNvSpPr txBox="1"/>
          <p:nvPr/>
        </p:nvSpPr>
        <p:spPr>
          <a:xfrm>
            <a:off x="451302" y="2111756"/>
            <a:ext cx="907406" cy="1426031"/>
          </a:xfrm>
          <a:prstGeom prst="rect">
            <a:avLst/>
          </a:prstGeom>
          <a:noFill/>
        </p:spPr>
        <p:txBody>
          <a:bodyPr wrap="square">
            <a:spAutoFit/>
          </a:bodyPr>
          <a:lstStyle/>
          <a:p>
            <a:pPr defTabSz="609630" eaLnBrk="0" fontAlgn="base" hangingPunct="0">
              <a:lnSpc>
                <a:spcPts val="1279"/>
              </a:lnSpc>
              <a:spcBef>
                <a:spcPct val="0"/>
              </a:spcBef>
              <a:spcAft>
                <a:spcPct val="0"/>
              </a:spcAft>
            </a:pPr>
            <a:r>
              <a:rPr lang="lv-LV" sz="1000" b="1">
                <a:solidFill>
                  <a:prstClr val="black"/>
                </a:solidFill>
                <a:latin typeface="Arial" panose="020B0604020202020204" pitchFamily="34" charset="0"/>
                <a:cs typeface="Arial" panose="020B0604020202020204" pitchFamily="34" charset="0"/>
              </a:rPr>
              <a:t>Operators pieteicies integrācijai, slēdz testēšanas, Operatora līgumu</a:t>
            </a:r>
          </a:p>
          <a:p>
            <a:pPr defTabSz="609630" eaLnBrk="0" fontAlgn="base" hangingPunct="0">
              <a:lnSpc>
                <a:spcPts val="1279"/>
              </a:lnSpc>
              <a:spcBef>
                <a:spcPct val="0"/>
              </a:spcBef>
              <a:spcAft>
                <a:spcPct val="0"/>
              </a:spcAft>
            </a:pPr>
            <a:r>
              <a:rPr lang="lv-LV" sz="1100" b="1">
                <a:solidFill>
                  <a:srgbClr val="001744"/>
                </a:solidFill>
                <a:latin typeface="Times New Roman"/>
                <a:cs typeface="Arial" panose="020B0604020202020204" pitchFamily="34" charset="0"/>
              </a:rPr>
              <a:t> </a:t>
            </a:r>
            <a:endParaRPr lang="en-US" sz="1100" b="1">
              <a:solidFill>
                <a:srgbClr val="001744"/>
              </a:solidFill>
              <a:latin typeface="Times New Roman"/>
              <a:cs typeface="Arial" panose="020B0604020202020204" pitchFamily="34" charset="0"/>
            </a:endParaRPr>
          </a:p>
        </p:txBody>
      </p:sp>
      <p:sp>
        <p:nvSpPr>
          <p:cNvPr id="13551" name="TextBox 13550">
            <a:extLst>
              <a:ext uri="{FF2B5EF4-FFF2-40B4-BE49-F238E27FC236}">
                <a16:creationId xmlns:a16="http://schemas.microsoft.com/office/drawing/2014/main" id="{95328870-8344-88C7-0DB4-81A618BE3E33}"/>
              </a:ext>
            </a:extLst>
          </p:cNvPr>
          <p:cNvSpPr txBox="1"/>
          <p:nvPr/>
        </p:nvSpPr>
        <p:spPr>
          <a:xfrm>
            <a:off x="11110921" y="2042111"/>
            <a:ext cx="1019829" cy="1323439"/>
          </a:xfrm>
          <a:prstGeom prst="rect">
            <a:avLst/>
          </a:prstGeom>
          <a:noFill/>
        </p:spPr>
        <p:txBody>
          <a:bodyPr wrap="square">
            <a:spAutoFit/>
          </a:bodyPr>
          <a:lstStyle/>
          <a:p>
            <a:pPr defTabSz="938213" eaLnBrk="0" fontAlgn="base" hangingPunct="0">
              <a:spcBef>
                <a:spcPct val="0"/>
              </a:spcBef>
              <a:spcAft>
                <a:spcPct val="0"/>
              </a:spcAft>
            </a:pPr>
            <a:r>
              <a:rPr lang="lv-LV" sz="1000" b="1">
                <a:solidFill>
                  <a:prstClr val="black"/>
                </a:solidFill>
                <a:latin typeface="Arial" panose="020B0604020202020204" pitchFamily="34" charset="0"/>
                <a:cs typeface="Arial" panose="020B0604020202020204" pitchFamily="34" charset="0"/>
              </a:rPr>
              <a:t>Operators veic testēšanu strukturētu datu nodošanā, nosūtījumu apstrādē</a:t>
            </a:r>
          </a:p>
        </p:txBody>
      </p:sp>
      <p:sp>
        <p:nvSpPr>
          <p:cNvPr id="13552" name="TextBox 13551">
            <a:extLst>
              <a:ext uri="{FF2B5EF4-FFF2-40B4-BE49-F238E27FC236}">
                <a16:creationId xmlns:a16="http://schemas.microsoft.com/office/drawing/2014/main" id="{0A9BF8AA-735A-E3CC-BF39-D1B63001902A}"/>
              </a:ext>
            </a:extLst>
          </p:cNvPr>
          <p:cNvSpPr txBox="1"/>
          <p:nvPr/>
        </p:nvSpPr>
        <p:spPr>
          <a:xfrm>
            <a:off x="7575993" y="2111075"/>
            <a:ext cx="1286978" cy="861774"/>
          </a:xfrm>
          <a:prstGeom prst="rect">
            <a:avLst/>
          </a:prstGeom>
          <a:noFill/>
        </p:spPr>
        <p:txBody>
          <a:bodyPr wrap="square">
            <a:spAutoFit/>
          </a:bodyPr>
          <a:lstStyle/>
          <a:p>
            <a:pPr defTabSz="938213" eaLnBrk="0" fontAlgn="base" hangingPunct="0">
              <a:spcBef>
                <a:spcPct val="0"/>
              </a:spcBef>
              <a:spcAft>
                <a:spcPct val="0"/>
              </a:spcAft>
            </a:pPr>
            <a:r>
              <a:rPr lang="lv-LV" sz="1000" b="1">
                <a:solidFill>
                  <a:prstClr val="black"/>
                </a:solidFill>
                <a:latin typeface="Arial" panose="020B0604020202020204" pitchFamily="34" charset="0"/>
                <a:cs typeface="Arial" panose="020B0604020202020204" pitchFamily="34" charset="0"/>
              </a:rPr>
              <a:t>ĀI sistēmas datu vienumu nodošanas testēšana PRODUKCIJĀ</a:t>
            </a:r>
          </a:p>
        </p:txBody>
      </p:sp>
      <p:sp>
        <p:nvSpPr>
          <p:cNvPr id="13553" name="TextBox 13552">
            <a:extLst>
              <a:ext uri="{FF2B5EF4-FFF2-40B4-BE49-F238E27FC236}">
                <a16:creationId xmlns:a16="http://schemas.microsoft.com/office/drawing/2014/main" id="{D872E55D-C0CC-EFB9-9DAA-D0F4AE7E6AEC}"/>
              </a:ext>
            </a:extLst>
          </p:cNvPr>
          <p:cNvSpPr txBox="1"/>
          <p:nvPr/>
        </p:nvSpPr>
        <p:spPr>
          <a:xfrm>
            <a:off x="9695514" y="2109767"/>
            <a:ext cx="1095825" cy="861774"/>
          </a:xfrm>
          <a:prstGeom prst="rect">
            <a:avLst/>
          </a:prstGeom>
          <a:noFill/>
        </p:spPr>
        <p:txBody>
          <a:bodyPr wrap="square">
            <a:spAutoFit/>
          </a:bodyPr>
          <a:lstStyle/>
          <a:p>
            <a:pPr defTabSz="938213" eaLnBrk="0" fontAlgn="base" hangingPunct="0">
              <a:spcBef>
                <a:spcPct val="0"/>
              </a:spcBef>
              <a:spcAft>
                <a:spcPct val="0"/>
              </a:spcAft>
            </a:pPr>
            <a:r>
              <a:rPr lang="lv-LV" sz="1000" b="1">
                <a:solidFill>
                  <a:prstClr val="black"/>
                </a:solidFill>
                <a:latin typeface="Arial" panose="020B0604020202020204" pitchFamily="34" charset="0"/>
                <a:cs typeface="Arial" panose="020B0604020202020204" pitchFamily="34" charset="0"/>
              </a:rPr>
              <a:t>ĀI sistēma nodod aktuālos nestrukturētos datus</a:t>
            </a:r>
          </a:p>
        </p:txBody>
      </p:sp>
      <p:sp>
        <p:nvSpPr>
          <p:cNvPr id="13554" name="TextBox 13553">
            <a:extLst>
              <a:ext uri="{FF2B5EF4-FFF2-40B4-BE49-F238E27FC236}">
                <a16:creationId xmlns:a16="http://schemas.microsoft.com/office/drawing/2014/main" id="{D6E440F7-E31B-1369-47C3-8972595639CE}"/>
              </a:ext>
            </a:extLst>
          </p:cNvPr>
          <p:cNvSpPr txBox="1"/>
          <p:nvPr/>
        </p:nvSpPr>
        <p:spPr>
          <a:xfrm>
            <a:off x="5717884" y="2087149"/>
            <a:ext cx="1381341" cy="707886"/>
          </a:xfrm>
          <a:prstGeom prst="rect">
            <a:avLst/>
          </a:prstGeom>
          <a:noFill/>
        </p:spPr>
        <p:txBody>
          <a:bodyPr wrap="square">
            <a:spAutoFit/>
          </a:bodyPr>
          <a:lstStyle/>
          <a:p>
            <a:pPr defTabSz="938213" eaLnBrk="0" fontAlgn="base" hangingPunct="0">
              <a:spcBef>
                <a:spcPct val="0"/>
              </a:spcBef>
              <a:spcAft>
                <a:spcPct val="0"/>
              </a:spcAft>
            </a:pPr>
            <a:r>
              <a:rPr lang="lv-LV" sz="1000" b="1">
                <a:solidFill>
                  <a:prstClr val="black"/>
                </a:solidFill>
                <a:latin typeface="Arial" panose="020B0604020202020204" pitchFamily="34" charset="0"/>
                <a:cs typeface="Arial" panose="020B0604020202020204" pitchFamily="34" charset="0"/>
              </a:rPr>
              <a:t>Operators, NVD un ĀI veic ĀI sistēmas pievienošanu PRODUKCIJAI</a:t>
            </a:r>
          </a:p>
        </p:txBody>
      </p:sp>
      <p:sp>
        <p:nvSpPr>
          <p:cNvPr id="13555" name="TextBox 13554">
            <a:extLst>
              <a:ext uri="{FF2B5EF4-FFF2-40B4-BE49-F238E27FC236}">
                <a16:creationId xmlns:a16="http://schemas.microsoft.com/office/drawing/2014/main" id="{9DAA09CA-AAC7-2E0F-856F-A500CCBC76B2}"/>
              </a:ext>
            </a:extLst>
          </p:cNvPr>
          <p:cNvSpPr txBox="1"/>
          <p:nvPr/>
        </p:nvSpPr>
        <p:spPr>
          <a:xfrm>
            <a:off x="1579307" y="2096464"/>
            <a:ext cx="1057977" cy="1426031"/>
          </a:xfrm>
          <a:prstGeom prst="rect">
            <a:avLst/>
          </a:prstGeom>
          <a:noFill/>
        </p:spPr>
        <p:txBody>
          <a:bodyPr wrap="square">
            <a:spAutoFit/>
          </a:bodyPr>
          <a:lstStyle/>
          <a:p>
            <a:pPr defTabSz="609630" eaLnBrk="0" fontAlgn="base" hangingPunct="0">
              <a:lnSpc>
                <a:spcPts val="1279"/>
              </a:lnSpc>
              <a:spcBef>
                <a:spcPct val="0"/>
              </a:spcBef>
              <a:spcAft>
                <a:spcPct val="0"/>
              </a:spcAft>
            </a:pPr>
            <a:r>
              <a:rPr lang="lv-LV" sz="1000" b="1">
                <a:solidFill>
                  <a:prstClr val="black"/>
                </a:solidFill>
                <a:latin typeface="Arial" panose="020B0604020202020204" pitchFamily="34" charset="0"/>
                <a:cs typeface="Arial" panose="020B0604020202020204" pitchFamily="34" charset="0"/>
              </a:rPr>
              <a:t>Operators veic integrāciju un testēšanu nestrukturētu datu nodošanā</a:t>
            </a:r>
          </a:p>
          <a:p>
            <a:pPr defTabSz="609630" eaLnBrk="0" fontAlgn="base" hangingPunct="0">
              <a:lnSpc>
                <a:spcPts val="1279"/>
              </a:lnSpc>
              <a:spcBef>
                <a:spcPct val="0"/>
              </a:spcBef>
              <a:spcAft>
                <a:spcPct val="0"/>
              </a:spcAft>
            </a:pPr>
            <a:endParaRPr lang="en-US" sz="1100" b="1">
              <a:solidFill>
                <a:srgbClr val="001744"/>
              </a:solidFill>
              <a:latin typeface="Times New Roman"/>
              <a:cs typeface="Arial" panose="020B0604020202020204" pitchFamily="34" charset="0"/>
            </a:endParaRPr>
          </a:p>
        </p:txBody>
      </p:sp>
      <p:sp>
        <p:nvSpPr>
          <p:cNvPr id="13556" name="TextBox 13555">
            <a:extLst>
              <a:ext uri="{FF2B5EF4-FFF2-40B4-BE49-F238E27FC236}">
                <a16:creationId xmlns:a16="http://schemas.microsoft.com/office/drawing/2014/main" id="{D596ECA0-8FD8-271A-F20D-BCE245238B67}"/>
              </a:ext>
            </a:extLst>
          </p:cNvPr>
          <p:cNvSpPr txBox="1"/>
          <p:nvPr/>
        </p:nvSpPr>
        <p:spPr>
          <a:xfrm>
            <a:off x="2651810" y="2105909"/>
            <a:ext cx="1040203" cy="1169551"/>
          </a:xfrm>
          <a:prstGeom prst="rect">
            <a:avLst/>
          </a:prstGeom>
          <a:noFill/>
        </p:spPr>
        <p:txBody>
          <a:bodyPr wrap="square">
            <a:spAutoFit/>
          </a:bodyPr>
          <a:lstStyle/>
          <a:p>
            <a:pPr defTabSz="938213" eaLnBrk="0" fontAlgn="base" hangingPunct="0">
              <a:spcBef>
                <a:spcPct val="0"/>
              </a:spcBef>
              <a:spcAft>
                <a:spcPct val="0"/>
              </a:spcAft>
            </a:pPr>
            <a:r>
              <a:rPr lang="lv-LV" sz="1000" b="1">
                <a:solidFill>
                  <a:prstClr val="black"/>
                </a:solidFill>
                <a:latin typeface="Arial" panose="020B0604020202020204" pitchFamily="34" charset="0"/>
                <a:cs typeface="Arial" panose="020B0604020202020204" pitchFamily="34" charset="0"/>
              </a:rPr>
              <a:t>Operators veic akcepttestus nestrukturētu datu nodošanā, lasīšanā</a:t>
            </a:r>
          </a:p>
        </p:txBody>
      </p:sp>
      <p:sp>
        <p:nvSpPr>
          <p:cNvPr id="13557" name="TextBox 13556">
            <a:extLst>
              <a:ext uri="{FF2B5EF4-FFF2-40B4-BE49-F238E27FC236}">
                <a16:creationId xmlns:a16="http://schemas.microsoft.com/office/drawing/2014/main" id="{A39C5E53-5A88-7D40-B797-469244301591}"/>
              </a:ext>
            </a:extLst>
          </p:cNvPr>
          <p:cNvSpPr txBox="1"/>
          <p:nvPr/>
        </p:nvSpPr>
        <p:spPr>
          <a:xfrm>
            <a:off x="4196313" y="2105909"/>
            <a:ext cx="1118023" cy="861774"/>
          </a:xfrm>
          <a:prstGeom prst="rect">
            <a:avLst/>
          </a:prstGeom>
          <a:noFill/>
        </p:spPr>
        <p:txBody>
          <a:bodyPr wrap="square">
            <a:spAutoFit/>
          </a:bodyPr>
          <a:lstStyle/>
          <a:p>
            <a:pPr defTabSz="938213" eaLnBrk="0" fontAlgn="base" hangingPunct="0">
              <a:spcBef>
                <a:spcPct val="0"/>
              </a:spcBef>
              <a:spcAft>
                <a:spcPct val="0"/>
              </a:spcAft>
            </a:pPr>
            <a:r>
              <a:rPr lang="lv-LV" sz="1000" b="1">
                <a:solidFill>
                  <a:prstClr val="black"/>
                </a:solidFill>
                <a:latin typeface="Arial" panose="020B0604020202020204" pitchFamily="34" charset="0"/>
                <a:cs typeface="Arial" panose="020B0604020202020204" pitchFamily="34" charset="0"/>
              </a:rPr>
              <a:t>Operators pabeidzis akcepttestus, NVD izsniedzis apliecinājumu</a:t>
            </a:r>
          </a:p>
        </p:txBody>
      </p:sp>
      <p:cxnSp>
        <p:nvCxnSpPr>
          <p:cNvPr id="13559" name="Taisns savienotājs 4">
            <a:extLst>
              <a:ext uri="{FF2B5EF4-FFF2-40B4-BE49-F238E27FC236}">
                <a16:creationId xmlns:a16="http://schemas.microsoft.com/office/drawing/2014/main" id="{E689138F-DDE5-C678-0A25-7EB046FFEC44}"/>
              </a:ext>
            </a:extLst>
          </p:cNvPr>
          <p:cNvCxnSpPr>
            <a:cxnSpLocks/>
          </p:cNvCxnSpPr>
          <p:nvPr/>
        </p:nvCxnSpPr>
        <p:spPr>
          <a:xfrm flipV="1">
            <a:off x="2653092" y="3832775"/>
            <a:ext cx="0" cy="238712"/>
          </a:xfrm>
          <a:prstGeom prst="line">
            <a:avLst/>
          </a:prstGeom>
          <a:noFill/>
          <a:ln w="9525" cap="flat" cmpd="sng" algn="ctr">
            <a:solidFill>
              <a:sysClr val="window" lastClr="FFFFFF">
                <a:lumMod val="50000"/>
              </a:sysClr>
            </a:solidFill>
            <a:prstDash val="solid"/>
          </a:ln>
          <a:effectLst/>
        </p:spPr>
      </p:cxnSp>
      <p:grpSp>
        <p:nvGrpSpPr>
          <p:cNvPr id="13560" name="Group 13559">
            <a:extLst>
              <a:ext uri="{FF2B5EF4-FFF2-40B4-BE49-F238E27FC236}">
                <a16:creationId xmlns:a16="http://schemas.microsoft.com/office/drawing/2014/main" id="{14061FA3-AC34-39DD-5221-07D584CCB094}"/>
              </a:ext>
            </a:extLst>
          </p:cNvPr>
          <p:cNvGrpSpPr/>
          <p:nvPr/>
        </p:nvGrpSpPr>
        <p:grpSpPr>
          <a:xfrm>
            <a:off x="2271800" y="3983890"/>
            <a:ext cx="763826" cy="429706"/>
            <a:chOff x="9226152" y="5772129"/>
            <a:chExt cx="763826" cy="282129"/>
          </a:xfrm>
        </p:grpSpPr>
        <p:sp>
          <p:nvSpPr>
            <p:cNvPr id="13561" name="TextBox 99">
              <a:extLst>
                <a:ext uri="{FF2B5EF4-FFF2-40B4-BE49-F238E27FC236}">
                  <a16:creationId xmlns:a16="http://schemas.microsoft.com/office/drawing/2014/main" id="{BB7551A6-1791-0DC7-27CD-8C9C2D18F771}"/>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562" name="Taisns savienotājs 128">
              <a:extLst>
                <a:ext uri="{FF2B5EF4-FFF2-40B4-BE49-F238E27FC236}">
                  <a16:creationId xmlns:a16="http://schemas.microsoft.com/office/drawing/2014/main" id="{5B15BBE8-A0C4-290A-1DA1-E6F8B9040BF8}"/>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sp>
        <p:nvSpPr>
          <p:cNvPr id="13563" name="TextBox 13562">
            <a:extLst>
              <a:ext uri="{FF2B5EF4-FFF2-40B4-BE49-F238E27FC236}">
                <a16:creationId xmlns:a16="http://schemas.microsoft.com/office/drawing/2014/main" id="{13C13106-418D-8C47-E632-FEFA5B213A87}"/>
              </a:ext>
            </a:extLst>
          </p:cNvPr>
          <p:cNvSpPr txBox="1"/>
          <p:nvPr/>
        </p:nvSpPr>
        <p:spPr>
          <a:xfrm>
            <a:off x="1291811" y="3922936"/>
            <a:ext cx="1109399" cy="23416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err="1">
                <a:solidFill>
                  <a:prstClr val="black"/>
                </a:solidFill>
                <a:latin typeface="Arial" panose="020B0604020202020204" pitchFamily="34" charset="0"/>
                <a:cs typeface="Arial" panose="020B0604020202020204" pitchFamily="34" charset="0"/>
              </a:rPr>
              <a:t>Meditec</a:t>
            </a:r>
            <a:endParaRPr lang="lv-LV" sz="1100">
              <a:solidFill>
                <a:prstClr val="black"/>
              </a:solidFill>
              <a:latin typeface="Arial" panose="020B0604020202020204" pitchFamily="34" charset="0"/>
              <a:cs typeface="Arial" panose="020B0604020202020204" pitchFamily="34" charset="0"/>
            </a:endParaRPr>
          </a:p>
        </p:txBody>
      </p:sp>
      <p:cxnSp>
        <p:nvCxnSpPr>
          <p:cNvPr id="13564" name="Taisns savienotājs 4">
            <a:extLst>
              <a:ext uri="{FF2B5EF4-FFF2-40B4-BE49-F238E27FC236}">
                <a16:creationId xmlns:a16="http://schemas.microsoft.com/office/drawing/2014/main" id="{F62E887B-700E-12C6-1B95-60F3F3B0B354}"/>
              </a:ext>
            </a:extLst>
          </p:cNvPr>
          <p:cNvCxnSpPr>
            <a:cxnSpLocks/>
          </p:cNvCxnSpPr>
          <p:nvPr/>
        </p:nvCxnSpPr>
        <p:spPr>
          <a:xfrm flipV="1">
            <a:off x="4200073" y="3826951"/>
            <a:ext cx="0" cy="627959"/>
          </a:xfrm>
          <a:prstGeom prst="line">
            <a:avLst/>
          </a:prstGeom>
          <a:noFill/>
          <a:ln w="9525" cap="flat" cmpd="sng" algn="ctr">
            <a:solidFill>
              <a:sysClr val="window" lastClr="FFFFFF">
                <a:lumMod val="50000"/>
              </a:sysClr>
            </a:solidFill>
            <a:prstDash val="solid"/>
          </a:ln>
          <a:effectLst/>
        </p:spPr>
      </p:cxnSp>
      <p:sp>
        <p:nvSpPr>
          <p:cNvPr id="13565" name="TextBox 13564">
            <a:extLst>
              <a:ext uri="{FF2B5EF4-FFF2-40B4-BE49-F238E27FC236}">
                <a16:creationId xmlns:a16="http://schemas.microsoft.com/office/drawing/2014/main" id="{E1CEE287-5E81-8A5E-F718-F0789CEC1CC6}"/>
              </a:ext>
            </a:extLst>
          </p:cNvPr>
          <p:cNvSpPr txBox="1"/>
          <p:nvPr/>
        </p:nvSpPr>
        <p:spPr>
          <a:xfrm>
            <a:off x="2868914" y="3901296"/>
            <a:ext cx="1109399" cy="23339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EGL (5M)</a:t>
            </a:r>
          </a:p>
        </p:txBody>
      </p:sp>
      <p:grpSp>
        <p:nvGrpSpPr>
          <p:cNvPr id="13566" name="Group 13565">
            <a:extLst>
              <a:ext uri="{FF2B5EF4-FFF2-40B4-BE49-F238E27FC236}">
                <a16:creationId xmlns:a16="http://schemas.microsoft.com/office/drawing/2014/main" id="{176D3916-5EF0-C02E-6FBB-47A3C5645C8E}"/>
              </a:ext>
            </a:extLst>
          </p:cNvPr>
          <p:cNvGrpSpPr/>
          <p:nvPr/>
        </p:nvGrpSpPr>
        <p:grpSpPr>
          <a:xfrm>
            <a:off x="3826269" y="4355831"/>
            <a:ext cx="763826" cy="429706"/>
            <a:chOff x="9226152" y="5772129"/>
            <a:chExt cx="763826" cy="282129"/>
          </a:xfrm>
        </p:grpSpPr>
        <p:sp>
          <p:nvSpPr>
            <p:cNvPr id="13567" name="TextBox 99">
              <a:extLst>
                <a:ext uri="{FF2B5EF4-FFF2-40B4-BE49-F238E27FC236}">
                  <a16:creationId xmlns:a16="http://schemas.microsoft.com/office/drawing/2014/main" id="{8E1D8A91-99B1-FB9B-C2C5-E60A5764E30D}"/>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568" name="Taisns savienotājs 128">
              <a:extLst>
                <a:ext uri="{FF2B5EF4-FFF2-40B4-BE49-F238E27FC236}">
                  <a16:creationId xmlns:a16="http://schemas.microsoft.com/office/drawing/2014/main" id="{8A097B07-8399-5C3E-7D60-3A1F77F512A1}"/>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sp>
        <p:nvSpPr>
          <p:cNvPr id="13569" name="TextBox 13568">
            <a:extLst>
              <a:ext uri="{FF2B5EF4-FFF2-40B4-BE49-F238E27FC236}">
                <a16:creationId xmlns:a16="http://schemas.microsoft.com/office/drawing/2014/main" id="{F33DF013-7D5A-625C-7EBC-A42023F132A2}"/>
              </a:ext>
            </a:extLst>
          </p:cNvPr>
          <p:cNvSpPr txBox="1"/>
          <p:nvPr/>
        </p:nvSpPr>
        <p:spPr>
          <a:xfrm>
            <a:off x="2708291" y="4090466"/>
            <a:ext cx="1268636" cy="23339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CL (</a:t>
            </a:r>
            <a:r>
              <a:rPr lang="lv-LV" sz="1100" err="1">
                <a:solidFill>
                  <a:prstClr val="black"/>
                </a:solidFill>
                <a:latin typeface="Arial" panose="020B0604020202020204" pitchFamily="34" charset="0"/>
                <a:cs typeface="Arial" panose="020B0604020202020204" pitchFamily="34" charset="0"/>
              </a:rPr>
              <a:t>SmartLIS</a:t>
            </a:r>
            <a:r>
              <a:rPr lang="lv-LV" sz="1100">
                <a:solidFill>
                  <a:prstClr val="black"/>
                </a:solidFill>
                <a:latin typeface="Arial" panose="020B0604020202020204" pitchFamily="34" charset="0"/>
                <a:cs typeface="Arial" panose="020B0604020202020204" pitchFamily="34" charset="0"/>
              </a:rPr>
              <a:t>)</a:t>
            </a:r>
          </a:p>
        </p:txBody>
      </p:sp>
      <p:grpSp>
        <p:nvGrpSpPr>
          <p:cNvPr id="13570" name="Group 13569">
            <a:extLst>
              <a:ext uri="{FF2B5EF4-FFF2-40B4-BE49-F238E27FC236}">
                <a16:creationId xmlns:a16="http://schemas.microsoft.com/office/drawing/2014/main" id="{DD6CBE5F-1782-0F1F-8892-D4478DAAC7B3}"/>
              </a:ext>
            </a:extLst>
          </p:cNvPr>
          <p:cNvGrpSpPr/>
          <p:nvPr/>
        </p:nvGrpSpPr>
        <p:grpSpPr>
          <a:xfrm>
            <a:off x="3817067" y="4135463"/>
            <a:ext cx="763826" cy="429706"/>
            <a:chOff x="9226152" y="5772129"/>
            <a:chExt cx="763826" cy="282129"/>
          </a:xfrm>
        </p:grpSpPr>
        <p:sp>
          <p:nvSpPr>
            <p:cNvPr id="13571" name="TextBox 99">
              <a:extLst>
                <a:ext uri="{FF2B5EF4-FFF2-40B4-BE49-F238E27FC236}">
                  <a16:creationId xmlns:a16="http://schemas.microsoft.com/office/drawing/2014/main" id="{2A4643A8-1536-2F80-EE04-E0439262DD2F}"/>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572" name="Taisns savienotājs 128">
              <a:extLst>
                <a:ext uri="{FF2B5EF4-FFF2-40B4-BE49-F238E27FC236}">
                  <a16:creationId xmlns:a16="http://schemas.microsoft.com/office/drawing/2014/main" id="{99BF9119-8896-BF98-1868-F9DE88977B70}"/>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sp>
        <p:nvSpPr>
          <p:cNvPr id="13573" name="TextBox 13572">
            <a:extLst>
              <a:ext uri="{FF2B5EF4-FFF2-40B4-BE49-F238E27FC236}">
                <a16:creationId xmlns:a16="http://schemas.microsoft.com/office/drawing/2014/main" id="{D820B252-F681-D191-D574-3C7C2EF970B0}"/>
              </a:ext>
            </a:extLst>
          </p:cNvPr>
          <p:cNvSpPr txBox="1"/>
          <p:nvPr/>
        </p:nvSpPr>
        <p:spPr>
          <a:xfrm>
            <a:off x="2368354" y="4298826"/>
            <a:ext cx="1600463" cy="23339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err="1">
                <a:solidFill>
                  <a:prstClr val="black"/>
                </a:solidFill>
                <a:latin typeface="Arial" panose="020B0604020202020204" pitchFamily="34" charset="0"/>
                <a:cs typeface="Arial" panose="020B0604020202020204" pitchFamily="34" charset="0"/>
              </a:rPr>
              <a:t>Diamedica</a:t>
            </a:r>
            <a:r>
              <a:rPr lang="lv-LV" sz="1100">
                <a:solidFill>
                  <a:prstClr val="black"/>
                </a:solidFill>
                <a:latin typeface="Arial" panose="020B0604020202020204" pitchFamily="34" charset="0"/>
                <a:cs typeface="Arial" panose="020B0604020202020204" pitchFamily="34" charset="0"/>
              </a:rPr>
              <a:t> (</a:t>
            </a:r>
            <a:r>
              <a:rPr lang="lv-LV" sz="1100" err="1">
                <a:solidFill>
                  <a:prstClr val="black"/>
                </a:solidFill>
                <a:latin typeface="Arial" panose="020B0604020202020204" pitchFamily="34" charset="0"/>
                <a:cs typeface="Arial" panose="020B0604020202020204" pitchFamily="34" charset="0"/>
              </a:rPr>
              <a:t>Dialab</a:t>
            </a:r>
            <a:r>
              <a:rPr lang="lv-LV" sz="1100">
                <a:solidFill>
                  <a:prstClr val="black"/>
                </a:solidFill>
                <a:latin typeface="Arial" panose="020B0604020202020204" pitchFamily="34" charset="0"/>
                <a:cs typeface="Arial" panose="020B0604020202020204" pitchFamily="34" charset="0"/>
              </a:rPr>
              <a:t>)</a:t>
            </a:r>
          </a:p>
        </p:txBody>
      </p:sp>
      <p:grpSp>
        <p:nvGrpSpPr>
          <p:cNvPr id="13574" name="Group 13573">
            <a:extLst>
              <a:ext uri="{FF2B5EF4-FFF2-40B4-BE49-F238E27FC236}">
                <a16:creationId xmlns:a16="http://schemas.microsoft.com/office/drawing/2014/main" id="{3391E477-E4AA-07E0-6517-C2F63E21EB9D}"/>
              </a:ext>
            </a:extLst>
          </p:cNvPr>
          <p:cNvGrpSpPr/>
          <p:nvPr/>
        </p:nvGrpSpPr>
        <p:grpSpPr>
          <a:xfrm>
            <a:off x="3818160" y="3944171"/>
            <a:ext cx="763826" cy="429706"/>
            <a:chOff x="9226152" y="5772129"/>
            <a:chExt cx="763826" cy="282129"/>
          </a:xfrm>
        </p:grpSpPr>
        <p:sp>
          <p:nvSpPr>
            <p:cNvPr id="13575" name="TextBox 99">
              <a:extLst>
                <a:ext uri="{FF2B5EF4-FFF2-40B4-BE49-F238E27FC236}">
                  <a16:creationId xmlns:a16="http://schemas.microsoft.com/office/drawing/2014/main" id="{74D9B217-AA2B-EE06-0B44-698EF03EF967}"/>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576" name="Taisns savienotājs 128">
              <a:extLst>
                <a:ext uri="{FF2B5EF4-FFF2-40B4-BE49-F238E27FC236}">
                  <a16:creationId xmlns:a16="http://schemas.microsoft.com/office/drawing/2014/main" id="{10A55567-1F7A-592C-A011-7C460A8A93AA}"/>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cxnSp>
        <p:nvCxnSpPr>
          <p:cNvPr id="13588" name="Taisns savienotājs 4">
            <a:extLst>
              <a:ext uri="{FF2B5EF4-FFF2-40B4-BE49-F238E27FC236}">
                <a16:creationId xmlns:a16="http://schemas.microsoft.com/office/drawing/2014/main" id="{9CAB75BF-6BC9-81FB-D98F-353864E700AE}"/>
              </a:ext>
            </a:extLst>
          </p:cNvPr>
          <p:cNvCxnSpPr>
            <a:cxnSpLocks/>
            <a:stCxn id="13591" idx="2"/>
          </p:cNvCxnSpPr>
          <p:nvPr/>
        </p:nvCxnSpPr>
        <p:spPr>
          <a:xfrm flipV="1">
            <a:off x="9703473" y="3806039"/>
            <a:ext cx="0" cy="520841"/>
          </a:xfrm>
          <a:prstGeom prst="line">
            <a:avLst/>
          </a:prstGeom>
          <a:noFill/>
          <a:ln w="9525" cap="flat" cmpd="sng" algn="ctr">
            <a:solidFill>
              <a:sysClr val="window" lastClr="FFFFFF">
                <a:lumMod val="50000"/>
              </a:sysClr>
            </a:solidFill>
            <a:prstDash val="solid"/>
          </a:ln>
          <a:effectLst/>
        </p:spPr>
      </p:cxnSp>
      <p:sp>
        <p:nvSpPr>
          <p:cNvPr id="13589" name="TextBox 13588">
            <a:extLst>
              <a:ext uri="{FF2B5EF4-FFF2-40B4-BE49-F238E27FC236}">
                <a16:creationId xmlns:a16="http://schemas.microsoft.com/office/drawing/2014/main" id="{25B2BE1F-008F-3CEA-8EE8-B40B62A1AA2C}"/>
              </a:ext>
            </a:extLst>
          </p:cNvPr>
          <p:cNvSpPr txBox="1"/>
          <p:nvPr/>
        </p:nvSpPr>
        <p:spPr>
          <a:xfrm>
            <a:off x="8219882" y="3853671"/>
            <a:ext cx="1109399" cy="23416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EGL</a:t>
            </a:r>
          </a:p>
        </p:txBody>
      </p:sp>
      <p:grpSp>
        <p:nvGrpSpPr>
          <p:cNvPr id="13590" name="Group 13589">
            <a:extLst>
              <a:ext uri="{FF2B5EF4-FFF2-40B4-BE49-F238E27FC236}">
                <a16:creationId xmlns:a16="http://schemas.microsoft.com/office/drawing/2014/main" id="{76A4786D-6FC6-5D4F-3355-B106FB7B6CFC}"/>
              </a:ext>
            </a:extLst>
          </p:cNvPr>
          <p:cNvGrpSpPr/>
          <p:nvPr/>
        </p:nvGrpSpPr>
        <p:grpSpPr>
          <a:xfrm>
            <a:off x="9321560" y="3897174"/>
            <a:ext cx="763826" cy="429706"/>
            <a:chOff x="9226152" y="5772129"/>
            <a:chExt cx="763826" cy="282129"/>
          </a:xfrm>
        </p:grpSpPr>
        <p:sp>
          <p:nvSpPr>
            <p:cNvPr id="13591" name="TextBox 99">
              <a:extLst>
                <a:ext uri="{FF2B5EF4-FFF2-40B4-BE49-F238E27FC236}">
                  <a16:creationId xmlns:a16="http://schemas.microsoft.com/office/drawing/2014/main" id="{7FD9BE26-239A-62FB-7F16-968559BDD7EE}"/>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592" name="Taisns savienotājs 128">
              <a:extLst>
                <a:ext uri="{FF2B5EF4-FFF2-40B4-BE49-F238E27FC236}">
                  <a16:creationId xmlns:a16="http://schemas.microsoft.com/office/drawing/2014/main" id="{4622AEBC-7A66-F130-4710-0830DABADD11}"/>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sp>
        <p:nvSpPr>
          <p:cNvPr id="13645" name="TextBox 13644">
            <a:extLst>
              <a:ext uri="{FF2B5EF4-FFF2-40B4-BE49-F238E27FC236}">
                <a16:creationId xmlns:a16="http://schemas.microsoft.com/office/drawing/2014/main" id="{CDF482F4-AD95-EA23-17F2-8EA8991E54A9}"/>
              </a:ext>
            </a:extLst>
          </p:cNvPr>
          <p:cNvSpPr txBox="1"/>
          <p:nvPr/>
        </p:nvSpPr>
        <p:spPr>
          <a:xfrm>
            <a:off x="8069292" y="4006071"/>
            <a:ext cx="1259990" cy="23339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BKUS</a:t>
            </a:r>
          </a:p>
        </p:txBody>
      </p:sp>
      <p:grpSp>
        <p:nvGrpSpPr>
          <p:cNvPr id="13646" name="Group 13645">
            <a:extLst>
              <a:ext uri="{FF2B5EF4-FFF2-40B4-BE49-F238E27FC236}">
                <a16:creationId xmlns:a16="http://schemas.microsoft.com/office/drawing/2014/main" id="{BD5674D6-D6F6-CC53-222C-CF34A67F75E3}"/>
              </a:ext>
            </a:extLst>
          </p:cNvPr>
          <p:cNvGrpSpPr/>
          <p:nvPr/>
        </p:nvGrpSpPr>
        <p:grpSpPr>
          <a:xfrm>
            <a:off x="9326642" y="4060193"/>
            <a:ext cx="763826" cy="429706"/>
            <a:chOff x="9226152" y="5772129"/>
            <a:chExt cx="763826" cy="282129"/>
          </a:xfrm>
        </p:grpSpPr>
        <p:sp>
          <p:nvSpPr>
            <p:cNvPr id="13647" name="TextBox 99">
              <a:extLst>
                <a:ext uri="{FF2B5EF4-FFF2-40B4-BE49-F238E27FC236}">
                  <a16:creationId xmlns:a16="http://schemas.microsoft.com/office/drawing/2014/main" id="{DCE096F8-CE3B-9064-6179-2566E8311F78}"/>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648" name="Taisns savienotājs 128">
              <a:extLst>
                <a:ext uri="{FF2B5EF4-FFF2-40B4-BE49-F238E27FC236}">
                  <a16:creationId xmlns:a16="http://schemas.microsoft.com/office/drawing/2014/main" id="{009EE042-5D5C-6D77-59F0-4AA8E91FF45C}"/>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sp>
        <p:nvSpPr>
          <p:cNvPr id="13649" name="TextBox 13648">
            <a:extLst>
              <a:ext uri="{FF2B5EF4-FFF2-40B4-BE49-F238E27FC236}">
                <a16:creationId xmlns:a16="http://schemas.microsoft.com/office/drawing/2014/main" id="{A5C11492-424A-A6C0-BEF5-F323765A218A}"/>
              </a:ext>
            </a:extLst>
          </p:cNvPr>
          <p:cNvSpPr txBox="1"/>
          <p:nvPr/>
        </p:nvSpPr>
        <p:spPr>
          <a:xfrm>
            <a:off x="8236773" y="4166228"/>
            <a:ext cx="1109399" cy="23416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CL</a:t>
            </a:r>
          </a:p>
        </p:txBody>
      </p:sp>
      <p:grpSp>
        <p:nvGrpSpPr>
          <p:cNvPr id="13650" name="Group 13649">
            <a:extLst>
              <a:ext uri="{FF2B5EF4-FFF2-40B4-BE49-F238E27FC236}">
                <a16:creationId xmlns:a16="http://schemas.microsoft.com/office/drawing/2014/main" id="{B52AA275-BE95-98E6-81D7-508EF1E09822}"/>
              </a:ext>
            </a:extLst>
          </p:cNvPr>
          <p:cNvGrpSpPr/>
          <p:nvPr/>
        </p:nvGrpSpPr>
        <p:grpSpPr>
          <a:xfrm>
            <a:off x="9319781" y="4230260"/>
            <a:ext cx="763826" cy="429706"/>
            <a:chOff x="9226152" y="5772129"/>
            <a:chExt cx="763826" cy="282129"/>
          </a:xfrm>
        </p:grpSpPr>
        <p:sp>
          <p:nvSpPr>
            <p:cNvPr id="13651" name="TextBox 99">
              <a:extLst>
                <a:ext uri="{FF2B5EF4-FFF2-40B4-BE49-F238E27FC236}">
                  <a16:creationId xmlns:a16="http://schemas.microsoft.com/office/drawing/2014/main" id="{D260AC04-6EC9-D774-CD0E-A4AF9458B313}"/>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652" name="Taisns savienotājs 128">
              <a:extLst>
                <a:ext uri="{FF2B5EF4-FFF2-40B4-BE49-F238E27FC236}">
                  <a16:creationId xmlns:a16="http://schemas.microsoft.com/office/drawing/2014/main" id="{BB0ABB98-89D7-495B-B639-7DF4ECC31127}"/>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cxnSp>
        <p:nvCxnSpPr>
          <p:cNvPr id="13661" name="Taisns savienotājs 4">
            <a:extLst>
              <a:ext uri="{FF2B5EF4-FFF2-40B4-BE49-F238E27FC236}">
                <a16:creationId xmlns:a16="http://schemas.microsoft.com/office/drawing/2014/main" id="{8D19B719-0EB5-0241-19DE-C206A79A5D3D}"/>
              </a:ext>
            </a:extLst>
          </p:cNvPr>
          <p:cNvCxnSpPr>
            <a:cxnSpLocks/>
          </p:cNvCxnSpPr>
          <p:nvPr/>
        </p:nvCxnSpPr>
        <p:spPr>
          <a:xfrm flipH="1" flipV="1">
            <a:off x="11092983" y="3825293"/>
            <a:ext cx="4058" cy="360154"/>
          </a:xfrm>
          <a:prstGeom prst="line">
            <a:avLst/>
          </a:prstGeom>
          <a:noFill/>
          <a:ln w="9525" cap="flat" cmpd="sng" algn="ctr">
            <a:solidFill>
              <a:sysClr val="window" lastClr="FFFFFF">
                <a:lumMod val="50000"/>
              </a:sysClr>
            </a:solidFill>
            <a:prstDash val="solid"/>
          </a:ln>
          <a:effectLst/>
        </p:spPr>
      </p:cxnSp>
      <p:grpSp>
        <p:nvGrpSpPr>
          <p:cNvPr id="13662" name="Group 13661">
            <a:extLst>
              <a:ext uri="{FF2B5EF4-FFF2-40B4-BE49-F238E27FC236}">
                <a16:creationId xmlns:a16="http://schemas.microsoft.com/office/drawing/2014/main" id="{049FE8DB-9315-014F-4461-BD818A6ACAE9}"/>
              </a:ext>
            </a:extLst>
          </p:cNvPr>
          <p:cNvGrpSpPr/>
          <p:nvPr/>
        </p:nvGrpSpPr>
        <p:grpSpPr>
          <a:xfrm>
            <a:off x="10711070" y="3904407"/>
            <a:ext cx="763826" cy="429706"/>
            <a:chOff x="9226152" y="5772129"/>
            <a:chExt cx="763826" cy="282129"/>
          </a:xfrm>
        </p:grpSpPr>
        <p:sp>
          <p:nvSpPr>
            <p:cNvPr id="13663" name="TextBox 99">
              <a:extLst>
                <a:ext uri="{FF2B5EF4-FFF2-40B4-BE49-F238E27FC236}">
                  <a16:creationId xmlns:a16="http://schemas.microsoft.com/office/drawing/2014/main" id="{5905609F-E68C-4FC0-C297-53DB745FDCA1}"/>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664" name="Taisns savienotājs 128">
              <a:extLst>
                <a:ext uri="{FF2B5EF4-FFF2-40B4-BE49-F238E27FC236}">
                  <a16:creationId xmlns:a16="http://schemas.microsoft.com/office/drawing/2014/main" id="{86568798-1F4F-177A-EA3A-163FB9FCB2EE}"/>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sp>
        <p:nvSpPr>
          <p:cNvPr id="13665" name="TextBox 13664">
            <a:extLst>
              <a:ext uri="{FF2B5EF4-FFF2-40B4-BE49-F238E27FC236}">
                <a16:creationId xmlns:a16="http://schemas.microsoft.com/office/drawing/2014/main" id="{1C7290E7-3B1F-916D-5E30-361B8337D38F}"/>
              </a:ext>
            </a:extLst>
          </p:cNvPr>
          <p:cNvSpPr txBox="1"/>
          <p:nvPr/>
        </p:nvSpPr>
        <p:spPr>
          <a:xfrm>
            <a:off x="9757933" y="3869193"/>
            <a:ext cx="1109399" cy="23416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EGL</a:t>
            </a:r>
          </a:p>
        </p:txBody>
      </p:sp>
      <p:grpSp>
        <p:nvGrpSpPr>
          <p:cNvPr id="13666" name="Group 13665">
            <a:extLst>
              <a:ext uri="{FF2B5EF4-FFF2-40B4-BE49-F238E27FC236}">
                <a16:creationId xmlns:a16="http://schemas.microsoft.com/office/drawing/2014/main" id="{407081D4-AD0A-80FB-5D18-ECBDE15C3E54}"/>
              </a:ext>
            </a:extLst>
          </p:cNvPr>
          <p:cNvGrpSpPr/>
          <p:nvPr/>
        </p:nvGrpSpPr>
        <p:grpSpPr>
          <a:xfrm>
            <a:off x="10708414" y="4085154"/>
            <a:ext cx="763826" cy="429706"/>
            <a:chOff x="9226152" y="5772129"/>
            <a:chExt cx="763826" cy="282129"/>
          </a:xfrm>
        </p:grpSpPr>
        <p:sp>
          <p:nvSpPr>
            <p:cNvPr id="13667" name="TextBox 99">
              <a:extLst>
                <a:ext uri="{FF2B5EF4-FFF2-40B4-BE49-F238E27FC236}">
                  <a16:creationId xmlns:a16="http://schemas.microsoft.com/office/drawing/2014/main" id="{905788F7-59D7-7AD9-5D8E-C9B11D485966}"/>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668" name="Taisns savienotājs 128">
              <a:extLst>
                <a:ext uri="{FF2B5EF4-FFF2-40B4-BE49-F238E27FC236}">
                  <a16:creationId xmlns:a16="http://schemas.microsoft.com/office/drawing/2014/main" id="{0C912F4B-5006-050D-D1B5-686AD94A183C}"/>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sp>
        <p:nvSpPr>
          <p:cNvPr id="13669" name="TextBox 13668">
            <a:extLst>
              <a:ext uri="{FF2B5EF4-FFF2-40B4-BE49-F238E27FC236}">
                <a16:creationId xmlns:a16="http://schemas.microsoft.com/office/drawing/2014/main" id="{FF0A071C-3AE8-5625-18E0-89C360A1EF39}"/>
              </a:ext>
            </a:extLst>
          </p:cNvPr>
          <p:cNvSpPr txBox="1"/>
          <p:nvPr/>
        </p:nvSpPr>
        <p:spPr>
          <a:xfrm>
            <a:off x="9767262" y="4049923"/>
            <a:ext cx="1109399" cy="23416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CL</a:t>
            </a:r>
          </a:p>
        </p:txBody>
      </p:sp>
      <p:sp>
        <p:nvSpPr>
          <p:cNvPr id="13674" name="Oval 13673">
            <a:extLst>
              <a:ext uri="{FF2B5EF4-FFF2-40B4-BE49-F238E27FC236}">
                <a16:creationId xmlns:a16="http://schemas.microsoft.com/office/drawing/2014/main" id="{31B63661-65D9-32D1-BAE0-DF6799554CDA}"/>
              </a:ext>
            </a:extLst>
          </p:cNvPr>
          <p:cNvSpPr/>
          <p:nvPr/>
        </p:nvSpPr>
        <p:spPr>
          <a:xfrm>
            <a:off x="307631" y="3478668"/>
            <a:ext cx="257269" cy="241874"/>
          </a:xfrm>
          <a:prstGeom prst="ellipse">
            <a:avLst/>
          </a:prstGeom>
          <a:solidFill>
            <a:srgbClr val="F79646">
              <a:lumMod val="75000"/>
            </a:srgbClr>
          </a:solidFill>
          <a:ln w="25400" cap="flat" cmpd="sng" algn="ctr">
            <a:solidFill>
              <a:srgbClr val="F79646">
                <a:lumMod val="75000"/>
              </a:srgbClr>
            </a:solidFill>
            <a:prstDash val="solid"/>
          </a:ln>
          <a:effectLst/>
        </p:spPr>
        <p:txBody>
          <a:bodyPr rtlCol="0" anchor="ctr"/>
          <a:lstStyle/>
          <a:p>
            <a:pPr marL="0" marR="0" lvl="0" indent="0" algn="ctr" defTabSz="938213" eaLnBrk="0" fontAlgn="base" latinLnBrk="0" hangingPunct="0">
              <a:lnSpc>
                <a:spcPct val="100000"/>
              </a:lnSpc>
              <a:spcBef>
                <a:spcPct val="0"/>
              </a:spcBef>
              <a:spcAft>
                <a:spcPct val="0"/>
              </a:spcAft>
              <a:buClrTx/>
              <a:buSzTx/>
              <a:buFontTx/>
              <a:buNone/>
              <a:tabLst/>
              <a:defRPr/>
            </a:pPr>
            <a:endParaRPr kumimoji="0" lang="en-LV" sz="1700" b="0" i="0" u="none" strike="noStrike" kern="0" cap="none" spc="0" normalizeH="0" baseline="0" noProof="0">
              <a:ln>
                <a:noFill/>
              </a:ln>
              <a:solidFill>
                <a:prstClr val="white"/>
              </a:solidFill>
              <a:effectLst/>
              <a:uLnTx/>
              <a:uFillTx/>
              <a:latin typeface="Times New Roman"/>
              <a:ea typeface="+mn-ea"/>
              <a:cs typeface="+mn-cs"/>
            </a:endParaRPr>
          </a:p>
        </p:txBody>
      </p:sp>
      <p:sp>
        <p:nvSpPr>
          <p:cNvPr id="13675" name="Oval 13674">
            <a:extLst>
              <a:ext uri="{FF2B5EF4-FFF2-40B4-BE49-F238E27FC236}">
                <a16:creationId xmlns:a16="http://schemas.microsoft.com/office/drawing/2014/main" id="{A348CC73-BFDD-7237-D225-6EBCA0A953B3}"/>
              </a:ext>
            </a:extLst>
          </p:cNvPr>
          <p:cNvSpPr/>
          <p:nvPr/>
        </p:nvSpPr>
        <p:spPr>
          <a:xfrm>
            <a:off x="1420843" y="3468984"/>
            <a:ext cx="257269" cy="241874"/>
          </a:xfrm>
          <a:prstGeom prst="ellipse">
            <a:avLst/>
          </a:prstGeom>
          <a:solidFill>
            <a:srgbClr val="F79646">
              <a:lumMod val="75000"/>
            </a:srgbClr>
          </a:solidFill>
          <a:ln w="25400" cap="flat" cmpd="sng" algn="ctr">
            <a:solidFill>
              <a:srgbClr val="F79646">
                <a:lumMod val="75000"/>
              </a:srgbClr>
            </a:solidFill>
            <a:prstDash val="solid"/>
          </a:ln>
          <a:effectLst/>
        </p:spPr>
        <p:txBody>
          <a:bodyPr rtlCol="0" anchor="ctr"/>
          <a:lstStyle/>
          <a:p>
            <a:pPr marL="0" marR="0" lvl="0" indent="0" algn="ctr" defTabSz="938213" eaLnBrk="0" fontAlgn="base" latinLnBrk="0" hangingPunct="0">
              <a:lnSpc>
                <a:spcPct val="100000"/>
              </a:lnSpc>
              <a:spcBef>
                <a:spcPct val="0"/>
              </a:spcBef>
              <a:spcAft>
                <a:spcPct val="0"/>
              </a:spcAft>
              <a:buClrTx/>
              <a:buSzTx/>
              <a:buFontTx/>
              <a:buNone/>
              <a:tabLst/>
              <a:defRPr/>
            </a:pPr>
            <a:endParaRPr kumimoji="0" lang="en-LV" sz="1700" b="0" i="0" u="none" strike="noStrike" kern="0" cap="none" spc="0" normalizeH="0" baseline="0" noProof="0">
              <a:ln>
                <a:noFill/>
              </a:ln>
              <a:solidFill>
                <a:prstClr val="white"/>
              </a:solidFill>
              <a:effectLst/>
              <a:uLnTx/>
              <a:uFillTx/>
              <a:latin typeface="Times New Roman"/>
              <a:ea typeface="+mn-ea"/>
              <a:cs typeface="+mn-cs"/>
            </a:endParaRPr>
          </a:p>
        </p:txBody>
      </p:sp>
      <p:sp>
        <p:nvSpPr>
          <p:cNvPr id="13676" name="Oval 13675">
            <a:extLst>
              <a:ext uri="{FF2B5EF4-FFF2-40B4-BE49-F238E27FC236}">
                <a16:creationId xmlns:a16="http://schemas.microsoft.com/office/drawing/2014/main" id="{5F99D762-F811-7B14-1F5D-16728AAA5248}"/>
              </a:ext>
            </a:extLst>
          </p:cNvPr>
          <p:cNvSpPr/>
          <p:nvPr/>
        </p:nvSpPr>
        <p:spPr>
          <a:xfrm>
            <a:off x="2534055" y="3470502"/>
            <a:ext cx="257269" cy="241874"/>
          </a:xfrm>
          <a:prstGeom prst="ellipse">
            <a:avLst/>
          </a:prstGeom>
          <a:solidFill>
            <a:srgbClr val="F79646">
              <a:lumMod val="75000"/>
            </a:srgbClr>
          </a:solidFill>
          <a:ln w="25400" cap="flat" cmpd="sng" algn="ctr">
            <a:solidFill>
              <a:srgbClr val="F79646">
                <a:lumMod val="75000"/>
              </a:srgbClr>
            </a:solidFill>
            <a:prstDash val="solid"/>
          </a:ln>
          <a:effectLst/>
        </p:spPr>
        <p:txBody>
          <a:bodyPr rtlCol="0" anchor="ctr"/>
          <a:lstStyle/>
          <a:p>
            <a:pPr marL="0" marR="0" lvl="0" indent="0" algn="ctr" defTabSz="938213" eaLnBrk="0" fontAlgn="base" latinLnBrk="0" hangingPunct="0">
              <a:lnSpc>
                <a:spcPct val="100000"/>
              </a:lnSpc>
              <a:spcBef>
                <a:spcPct val="0"/>
              </a:spcBef>
              <a:spcAft>
                <a:spcPct val="0"/>
              </a:spcAft>
              <a:buClrTx/>
              <a:buSzTx/>
              <a:buFontTx/>
              <a:buNone/>
              <a:tabLst/>
              <a:defRPr/>
            </a:pPr>
            <a:endParaRPr kumimoji="0" lang="en-LV" sz="1700" b="0" i="0" u="none" strike="noStrike" kern="0" cap="none" spc="0" normalizeH="0" baseline="0" noProof="0">
              <a:ln>
                <a:noFill/>
              </a:ln>
              <a:solidFill>
                <a:prstClr val="white"/>
              </a:solidFill>
              <a:effectLst/>
              <a:uLnTx/>
              <a:uFillTx/>
              <a:latin typeface="Times New Roman"/>
              <a:ea typeface="+mn-ea"/>
              <a:cs typeface="+mn-cs"/>
            </a:endParaRPr>
          </a:p>
        </p:txBody>
      </p:sp>
      <p:cxnSp>
        <p:nvCxnSpPr>
          <p:cNvPr id="13677" name="Taisns savienotājs 4">
            <a:extLst>
              <a:ext uri="{FF2B5EF4-FFF2-40B4-BE49-F238E27FC236}">
                <a16:creationId xmlns:a16="http://schemas.microsoft.com/office/drawing/2014/main" id="{DCDEB44C-2E6C-A5DD-811C-334C42867598}"/>
              </a:ext>
            </a:extLst>
          </p:cNvPr>
          <p:cNvCxnSpPr>
            <a:cxnSpLocks/>
            <a:stCxn id="13674" idx="0"/>
          </p:cNvCxnSpPr>
          <p:nvPr/>
        </p:nvCxnSpPr>
        <p:spPr>
          <a:xfrm flipV="1">
            <a:off x="436266" y="2162544"/>
            <a:ext cx="946" cy="1316124"/>
          </a:xfrm>
          <a:prstGeom prst="line">
            <a:avLst/>
          </a:prstGeom>
          <a:noFill/>
          <a:ln w="9525" cap="flat" cmpd="sng" algn="ctr">
            <a:solidFill>
              <a:sysClr val="window" lastClr="FFFFFF">
                <a:lumMod val="50000"/>
              </a:sysClr>
            </a:solidFill>
            <a:prstDash val="solid"/>
          </a:ln>
          <a:effectLst/>
        </p:spPr>
      </p:cxnSp>
      <p:sp>
        <p:nvSpPr>
          <p:cNvPr id="13678" name="Oval 13677">
            <a:extLst>
              <a:ext uri="{FF2B5EF4-FFF2-40B4-BE49-F238E27FC236}">
                <a16:creationId xmlns:a16="http://schemas.microsoft.com/office/drawing/2014/main" id="{836258F4-82F0-87B4-CD3F-0F9595F5BD0D}"/>
              </a:ext>
            </a:extLst>
          </p:cNvPr>
          <p:cNvSpPr/>
          <p:nvPr/>
        </p:nvSpPr>
        <p:spPr>
          <a:xfrm>
            <a:off x="4077447" y="3482834"/>
            <a:ext cx="257269" cy="241874"/>
          </a:xfrm>
          <a:prstGeom prst="ellipse">
            <a:avLst/>
          </a:prstGeom>
          <a:solidFill>
            <a:srgbClr val="F79646">
              <a:lumMod val="75000"/>
            </a:srgbClr>
          </a:solidFill>
          <a:ln w="25400" cap="flat" cmpd="sng" algn="ctr">
            <a:solidFill>
              <a:srgbClr val="F79646">
                <a:lumMod val="75000"/>
              </a:srgbClr>
            </a:solidFill>
            <a:prstDash val="solid"/>
          </a:ln>
          <a:effectLst/>
        </p:spPr>
        <p:txBody>
          <a:bodyPr rtlCol="0" anchor="ctr"/>
          <a:lstStyle/>
          <a:p>
            <a:pPr marL="0" marR="0" lvl="0" indent="0" algn="ctr" defTabSz="938213" eaLnBrk="0" fontAlgn="base" latinLnBrk="0" hangingPunct="0">
              <a:lnSpc>
                <a:spcPct val="100000"/>
              </a:lnSpc>
              <a:spcBef>
                <a:spcPct val="0"/>
              </a:spcBef>
              <a:spcAft>
                <a:spcPct val="0"/>
              </a:spcAft>
              <a:buClrTx/>
              <a:buSzTx/>
              <a:buFontTx/>
              <a:buNone/>
              <a:tabLst/>
              <a:defRPr/>
            </a:pPr>
            <a:endParaRPr kumimoji="0" lang="en-LV" sz="1700" b="0" i="0" u="none" strike="noStrike" kern="0" cap="none" spc="0" normalizeH="0" baseline="0" noProof="0">
              <a:ln>
                <a:noFill/>
              </a:ln>
              <a:solidFill>
                <a:prstClr val="white"/>
              </a:solidFill>
              <a:effectLst/>
              <a:uLnTx/>
              <a:uFillTx/>
              <a:latin typeface="Times New Roman"/>
              <a:ea typeface="+mn-ea"/>
              <a:cs typeface="+mn-cs"/>
            </a:endParaRPr>
          </a:p>
        </p:txBody>
      </p:sp>
      <p:cxnSp>
        <p:nvCxnSpPr>
          <p:cNvPr id="13679" name="Taisns savienotājs 4">
            <a:extLst>
              <a:ext uri="{FF2B5EF4-FFF2-40B4-BE49-F238E27FC236}">
                <a16:creationId xmlns:a16="http://schemas.microsoft.com/office/drawing/2014/main" id="{835B9B86-B61B-4D48-1F0D-E7E141153BDB}"/>
              </a:ext>
            </a:extLst>
          </p:cNvPr>
          <p:cNvCxnSpPr>
            <a:cxnSpLocks/>
          </p:cNvCxnSpPr>
          <p:nvPr/>
        </p:nvCxnSpPr>
        <p:spPr>
          <a:xfrm flipV="1">
            <a:off x="1544760" y="2173787"/>
            <a:ext cx="946" cy="1316124"/>
          </a:xfrm>
          <a:prstGeom prst="line">
            <a:avLst/>
          </a:prstGeom>
          <a:noFill/>
          <a:ln w="9525" cap="flat" cmpd="sng" algn="ctr">
            <a:solidFill>
              <a:sysClr val="window" lastClr="FFFFFF">
                <a:lumMod val="50000"/>
              </a:sysClr>
            </a:solidFill>
            <a:prstDash val="solid"/>
          </a:ln>
          <a:effectLst/>
        </p:spPr>
      </p:cxnSp>
      <p:cxnSp>
        <p:nvCxnSpPr>
          <p:cNvPr id="13680" name="Taisns savienotājs 4">
            <a:extLst>
              <a:ext uri="{FF2B5EF4-FFF2-40B4-BE49-F238E27FC236}">
                <a16:creationId xmlns:a16="http://schemas.microsoft.com/office/drawing/2014/main" id="{185DD4D3-DD12-A0D8-EB1A-BAA61E28F614}"/>
              </a:ext>
            </a:extLst>
          </p:cNvPr>
          <p:cNvCxnSpPr>
            <a:cxnSpLocks/>
          </p:cNvCxnSpPr>
          <p:nvPr/>
        </p:nvCxnSpPr>
        <p:spPr>
          <a:xfrm flipV="1">
            <a:off x="2639856" y="2166710"/>
            <a:ext cx="946" cy="1316124"/>
          </a:xfrm>
          <a:prstGeom prst="line">
            <a:avLst/>
          </a:prstGeom>
          <a:noFill/>
          <a:ln w="9525" cap="flat" cmpd="sng" algn="ctr">
            <a:solidFill>
              <a:sysClr val="window" lastClr="FFFFFF">
                <a:lumMod val="50000"/>
              </a:sysClr>
            </a:solidFill>
            <a:prstDash val="solid"/>
          </a:ln>
          <a:effectLst/>
        </p:spPr>
      </p:cxnSp>
      <p:cxnSp>
        <p:nvCxnSpPr>
          <p:cNvPr id="13681" name="Taisns savienotājs 4">
            <a:extLst>
              <a:ext uri="{FF2B5EF4-FFF2-40B4-BE49-F238E27FC236}">
                <a16:creationId xmlns:a16="http://schemas.microsoft.com/office/drawing/2014/main" id="{2DB94E2C-5F7A-B0FB-10BF-DA672602B34A}"/>
              </a:ext>
            </a:extLst>
          </p:cNvPr>
          <p:cNvCxnSpPr>
            <a:cxnSpLocks/>
          </p:cNvCxnSpPr>
          <p:nvPr/>
        </p:nvCxnSpPr>
        <p:spPr>
          <a:xfrm flipV="1">
            <a:off x="4201717" y="2170359"/>
            <a:ext cx="946" cy="1316124"/>
          </a:xfrm>
          <a:prstGeom prst="line">
            <a:avLst/>
          </a:prstGeom>
          <a:noFill/>
          <a:ln w="9525" cap="flat" cmpd="sng" algn="ctr">
            <a:solidFill>
              <a:sysClr val="window" lastClr="FFFFFF">
                <a:lumMod val="50000"/>
              </a:sysClr>
            </a:solidFill>
            <a:prstDash val="solid"/>
          </a:ln>
          <a:effectLst/>
        </p:spPr>
      </p:cxnSp>
      <p:cxnSp>
        <p:nvCxnSpPr>
          <p:cNvPr id="13682" name="Taisns savienotājs 4">
            <a:extLst>
              <a:ext uri="{FF2B5EF4-FFF2-40B4-BE49-F238E27FC236}">
                <a16:creationId xmlns:a16="http://schemas.microsoft.com/office/drawing/2014/main" id="{625C341D-C9CA-2BEC-46BC-17827A8DDC61}"/>
              </a:ext>
            </a:extLst>
          </p:cNvPr>
          <p:cNvCxnSpPr>
            <a:cxnSpLocks/>
          </p:cNvCxnSpPr>
          <p:nvPr/>
        </p:nvCxnSpPr>
        <p:spPr>
          <a:xfrm flipV="1">
            <a:off x="5693983" y="2111075"/>
            <a:ext cx="946" cy="1316124"/>
          </a:xfrm>
          <a:prstGeom prst="line">
            <a:avLst/>
          </a:prstGeom>
          <a:noFill/>
          <a:ln w="9525" cap="flat" cmpd="sng" algn="ctr">
            <a:solidFill>
              <a:sysClr val="window" lastClr="FFFFFF">
                <a:lumMod val="50000"/>
              </a:sysClr>
            </a:solidFill>
            <a:prstDash val="solid"/>
          </a:ln>
          <a:effectLst/>
        </p:spPr>
      </p:cxnSp>
      <p:sp>
        <p:nvSpPr>
          <p:cNvPr id="13683" name="Oval 13682">
            <a:extLst>
              <a:ext uri="{FF2B5EF4-FFF2-40B4-BE49-F238E27FC236}">
                <a16:creationId xmlns:a16="http://schemas.microsoft.com/office/drawing/2014/main" id="{0E34E241-B0CB-CBA7-2AF1-A4D58D166ED8}"/>
              </a:ext>
            </a:extLst>
          </p:cNvPr>
          <p:cNvSpPr/>
          <p:nvPr/>
        </p:nvSpPr>
        <p:spPr>
          <a:xfrm>
            <a:off x="5589250" y="3433159"/>
            <a:ext cx="257269" cy="241874"/>
          </a:xfrm>
          <a:prstGeom prst="ellipse">
            <a:avLst/>
          </a:prstGeom>
          <a:solidFill>
            <a:srgbClr val="F79646">
              <a:lumMod val="75000"/>
            </a:srgbClr>
          </a:solidFill>
          <a:ln w="25400" cap="flat" cmpd="sng" algn="ctr">
            <a:solidFill>
              <a:srgbClr val="F79646">
                <a:lumMod val="75000"/>
              </a:srgbClr>
            </a:solidFill>
            <a:prstDash val="solid"/>
          </a:ln>
          <a:effectLst/>
        </p:spPr>
        <p:txBody>
          <a:bodyPr rtlCol="0" anchor="ctr"/>
          <a:lstStyle/>
          <a:p>
            <a:pPr marL="0" marR="0" lvl="0" indent="0" algn="ctr" defTabSz="938213" eaLnBrk="0" fontAlgn="base" latinLnBrk="0" hangingPunct="0">
              <a:lnSpc>
                <a:spcPct val="100000"/>
              </a:lnSpc>
              <a:spcBef>
                <a:spcPct val="0"/>
              </a:spcBef>
              <a:spcAft>
                <a:spcPct val="0"/>
              </a:spcAft>
              <a:buClrTx/>
              <a:buSzTx/>
              <a:buFontTx/>
              <a:buNone/>
              <a:tabLst/>
              <a:defRPr/>
            </a:pPr>
            <a:endParaRPr kumimoji="0" lang="en-LV" sz="1700" b="0" i="0" u="none" strike="noStrike" kern="0" cap="none" spc="0" normalizeH="0" baseline="0" noProof="0">
              <a:ln>
                <a:noFill/>
              </a:ln>
              <a:solidFill>
                <a:prstClr val="white"/>
              </a:solidFill>
              <a:effectLst/>
              <a:uLnTx/>
              <a:uFillTx/>
              <a:latin typeface="Times New Roman"/>
              <a:ea typeface="+mn-ea"/>
              <a:cs typeface="+mn-cs"/>
            </a:endParaRPr>
          </a:p>
        </p:txBody>
      </p:sp>
      <p:cxnSp>
        <p:nvCxnSpPr>
          <p:cNvPr id="13684" name="Taisns savienotājs 4">
            <a:extLst>
              <a:ext uri="{FF2B5EF4-FFF2-40B4-BE49-F238E27FC236}">
                <a16:creationId xmlns:a16="http://schemas.microsoft.com/office/drawing/2014/main" id="{04382401-BB03-5EDE-AC6F-B21399854BF2}"/>
              </a:ext>
            </a:extLst>
          </p:cNvPr>
          <p:cNvCxnSpPr>
            <a:cxnSpLocks/>
          </p:cNvCxnSpPr>
          <p:nvPr/>
        </p:nvCxnSpPr>
        <p:spPr>
          <a:xfrm flipV="1">
            <a:off x="7589251" y="2158878"/>
            <a:ext cx="946" cy="1316124"/>
          </a:xfrm>
          <a:prstGeom prst="line">
            <a:avLst/>
          </a:prstGeom>
          <a:noFill/>
          <a:ln w="9525" cap="flat" cmpd="sng" algn="ctr">
            <a:solidFill>
              <a:sysClr val="window" lastClr="FFFFFF">
                <a:lumMod val="50000"/>
              </a:sysClr>
            </a:solidFill>
            <a:prstDash val="solid"/>
          </a:ln>
          <a:effectLst/>
        </p:spPr>
      </p:cxnSp>
      <p:sp>
        <p:nvSpPr>
          <p:cNvPr id="13685" name="Oval 13684">
            <a:extLst>
              <a:ext uri="{FF2B5EF4-FFF2-40B4-BE49-F238E27FC236}">
                <a16:creationId xmlns:a16="http://schemas.microsoft.com/office/drawing/2014/main" id="{57E3B11C-627B-B17B-C9DB-E216DC3BD10D}"/>
              </a:ext>
            </a:extLst>
          </p:cNvPr>
          <p:cNvSpPr/>
          <p:nvPr/>
        </p:nvSpPr>
        <p:spPr>
          <a:xfrm>
            <a:off x="7478582" y="3434475"/>
            <a:ext cx="257269" cy="241874"/>
          </a:xfrm>
          <a:prstGeom prst="ellipse">
            <a:avLst/>
          </a:prstGeom>
          <a:solidFill>
            <a:srgbClr val="F79646">
              <a:lumMod val="75000"/>
            </a:srgbClr>
          </a:solidFill>
          <a:ln w="25400" cap="flat" cmpd="sng" algn="ctr">
            <a:solidFill>
              <a:srgbClr val="F79646">
                <a:lumMod val="75000"/>
              </a:srgbClr>
            </a:solidFill>
            <a:prstDash val="solid"/>
          </a:ln>
          <a:effectLst/>
        </p:spPr>
        <p:txBody>
          <a:bodyPr rtlCol="0" anchor="ctr"/>
          <a:lstStyle/>
          <a:p>
            <a:pPr marL="0" marR="0" lvl="0" indent="0" algn="ctr" defTabSz="938213" eaLnBrk="0" fontAlgn="base" latinLnBrk="0" hangingPunct="0">
              <a:lnSpc>
                <a:spcPct val="100000"/>
              </a:lnSpc>
              <a:spcBef>
                <a:spcPct val="0"/>
              </a:spcBef>
              <a:spcAft>
                <a:spcPct val="0"/>
              </a:spcAft>
              <a:buClrTx/>
              <a:buSzTx/>
              <a:buFontTx/>
              <a:buNone/>
              <a:tabLst/>
              <a:defRPr/>
            </a:pPr>
            <a:endParaRPr kumimoji="0" lang="en-LV" sz="1700" b="0" i="0" u="none" strike="noStrike" kern="0" cap="none" spc="0" normalizeH="0" baseline="0" noProof="0">
              <a:ln>
                <a:noFill/>
              </a:ln>
              <a:solidFill>
                <a:prstClr val="white"/>
              </a:solidFill>
              <a:effectLst/>
              <a:uLnTx/>
              <a:uFillTx/>
              <a:latin typeface="Times New Roman"/>
              <a:ea typeface="+mn-ea"/>
              <a:cs typeface="+mn-cs"/>
            </a:endParaRPr>
          </a:p>
        </p:txBody>
      </p:sp>
      <p:cxnSp>
        <p:nvCxnSpPr>
          <p:cNvPr id="13686" name="Taisns savienotājs 4">
            <a:extLst>
              <a:ext uri="{FF2B5EF4-FFF2-40B4-BE49-F238E27FC236}">
                <a16:creationId xmlns:a16="http://schemas.microsoft.com/office/drawing/2014/main" id="{39B2B211-9767-53C7-15D7-87745A911336}"/>
              </a:ext>
            </a:extLst>
          </p:cNvPr>
          <p:cNvCxnSpPr>
            <a:cxnSpLocks/>
          </p:cNvCxnSpPr>
          <p:nvPr/>
        </p:nvCxnSpPr>
        <p:spPr>
          <a:xfrm flipV="1">
            <a:off x="9722750" y="2141766"/>
            <a:ext cx="946" cy="1316124"/>
          </a:xfrm>
          <a:prstGeom prst="line">
            <a:avLst/>
          </a:prstGeom>
          <a:noFill/>
          <a:ln w="9525" cap="flat" cmpd="sng" algn="ctr">
            <a:solidFill>
              <a:sysClr val="window" lastClr="FFFFFF">
                <a:lumMod val="50000"/>
              </a:sysClr>
            </a:solidFill>
            <a:prstDash val="solid"/>
          </a:ln>
          <a:effectLst/>
        </p:spPr>
      </p:cxnSp>
      <p:sp>
        <p:nvSpPr>
          <p:cNvPr id="13687" name="Oval 13686">
            <a:extLst>
              <a:ext uri="{FF2B5EF4-FFF2-40B4-BE49-F238E27FC236}">
                <a16:creationId xmlns:a16="http://schemas.microsoft.com/office/drawing/2014/main" id="{7C2A3C8E-3335-90E5-7F70-7CFFE42AF338}"/>
              </a:ext>
            </a:extLst>
          </p:cNvPr>
          <p:cNvSpPr/>
          <p:nvPr/>
        </p:nvSpPr>
        <p:spPr>
          <a:xfrm>
            <a:off x="9608092" y="3427199"/>
            <a:ext cx="257269" cy="241874"/>
          </a:xfrm>
          <a:prstGeom prst="ellipse">
            <a:avLst/>
          </a:prstGeom>
          <a:solidFill>
            <a:srgbClr val="F79646">
              <a:lumMod val="75000"/>
            </a:srgbClr>
          </a:solidFill>
          <a:ln w="25400" cap="flat" cmpd="sng" algn="ctr">
            <a:solidFill>
              <a:srgbClr val="F79646">
                <a:lumMod val="75000"/>
              </a:srgbClr>
            </a:solidFill>
            <a:prstDash val="solid"/>
          </a:ln>
          <a:effectLst/>
        </p:spPr>
        <p:txBody>
          <a:bodyPr rtlCol="0" anchor="ctr"/>
          <a:lstStyle/>
          <a:p>
            <a:pPr marL="0" marR="0" lvl="0" indent="0" algn="ctr" defTabSz="938213" eaLnBrk="0" fontAlgn="base" latinLnBrk="0" hangingPunct="0">
              <a:lnSpc>
                <a:spcPct val="100000"/>
              </a:lnSpc>
              <a:spcBef>
                <a:spcPct val="0"/>
              </a:spcBef>
              <a:spcAft>
                <a:spcPct val="0"/>
              </a:spcAft>
              <a:buClrTx/>
              <a:buSzTx/>
              <a:buFontTx/>
              <a:buNone/>
              <a:tabLst/>
              <a:defRPr/>
            </a:pPr>
            <a:endParaRPr kumimoji="0" lang="en-LV" sz="1700" b="0" i="0" u="none" strike="noStrike" kern="0" cap="none" spc="0" normalizeH="0" baseline="0" noProof="0">
              <a:ln>
                <a:noFill/>
              </a:ln>
              <a:solidFill>
                <a:prstClr val="white"/>
              </a:solidFill>
              <a:effectLst/>
              <a:uLnTx/>
              <a:uFillTx/>
              <a:latin typeface="Times New Roman"/>
              <a:ea typeface="+mn-ea"/>
              <a:cs typeface="+mn-cs"/>
            </a:endParaRPr>
          </a:p>
        </p:txBody>
      </p:sp>
      <p:cxnSp>
        <p:nvCxnSpPr>
          <p:cNvPr id="13690" name="Taisns savienotājs 4">
            <a:extLst>
              <a:ext uri="{FF2B5EF4-FFF2-40B4-BE49-F238E27FC236}">
                <a16:creationId xmlns:a16="http://schemas.microsoft.com/office/drawing/2014/main" id="{13E13973-C0A1-84FB-A36D-9F4192637B4E}"/>
              </a:ext>
            </a:extLst>
          </p:cNvPr>
          <p:cNvCxnSpPr>
            <a:cxnSpLocks/>
          </p:cNvCxnSpPr>
          <p:nvPr/>
        </p:nvCxnSpPr>
        <p:spPr>
          <a:xfrm flipV="1">
            <a:off x="11078450" y="2141766"/>
            <a:ext cx="946" cy="1316124"/>
          </a:xfrm>
          <a:prstGeom prst="line">
            <a:avLst/>
          </a:prstGeom>
          <a:noFill/>
          <a:ln w="9525" cap="flat" cmpd="sng" algn="ctr">
            <a:solidFill>
              <a:sysClr val="window" lastClr="FFFFFF">
                <a:lumMod val="50000"/>
              </a:sysClr>
            </a:solidFill>
            <a:prstDash val="solid"/>
          </a:ln>
          <a:effectLst/>
        </p:spPr>
      </p:cxnSp>
      <p:sp>
        <p:nvSpPr>
          <p:cNvPr id="13691" name="Oval 13690">
            <a:extLst>
              <a:ext uri="{FF2B5EF4-FFF2-40B4-BE49-F238E27FC236}">
                <a16:creationId xmlns:a16="http://schemas.microsoft.com/office/drawing/2014/main" id="{EEE80C4A-ED63-368A-986E-5901FDD35A93}"/>
              </a:ext>
            </a:extLst>
          </p:cNvPr>
          <p:cNvSpPr/>
          <p:nvPr/>
        </p:nvSpPr>
        <p:spPr>
          <a:xfrm>
            <a:off x="10956971" y="3420840"/>
            <a:ext cx="257269" cy="241874"/>
          </a:xfrm>
          <a:prstGeom prst="ellipse">
            <a:avLst/>
          </a:prstGeom>
          <a:solidFill>
            <a:srgbClr val="F79646">
              <a:lumMod val="75000"/>
            </a:srgbClr>
          </a:solidFill>
          <a:ln w="25400" cap="flat" cmpd="sng" algn="ctr">
            <a:solidFill>
              <a:srgbClr val="F79646">
                <a:lumMod val="75000"/>
              </a:srgbClr>
            </a:solidFill>
            <a:prstDash val="solid"/>
          </a:ln>
          <a:effectLst/>
        </p:spPr>
        <p:txBody>
          <a:bodyPr rtlCol="0" anchor="ctr"/>
          <a:lstStyle/>
          <a:p>
            <a:pPr marL="0" marR="0" lvl="0" indent="0" algn="ctr" defTabSz="938213" eaLnBrk="0" fontAlgn="base" latinLnBrk="0" hangingPunct="0">
              <a:lnSpc>
                <a:spcPct val="100000"/>
              </a:lnSpc>
              <a:spcBef>
                <a:spcPct val="0"/>
              </a:spcBef>
              <a:spcAft>
                <a:spcPct val="0"/>
              </a:spcAft>
              <a:buClrTx/>
              <a:buSzTx/>
              <a:buFontTx/>
              <a:buNone/>
              <a:tabLst/>
              <a:defRPr/>
            </a:pPr>
            <a:endParaRPr kumimoji="0" lang="en-LV" sz="1700" b="0" i="0" u="none" strike="noStrike" kern="0" cap="none" spc="0" normalizeH="0" baseline="0" noProof="0">
              <a:ln>
                <a:noFill/>
              </a:ln>
              <a:solidFill>
                <a:prstClr val="white"/>
              </a:solidFill>
              <a:effectLst/>
              <a:uLnTx/>
              <a:uFillTx/>
              <a:latin typeface="Times New Roman"/>
              <a:ea typeface="+mn-ea"/>
              <a:cs typeface="+mn-cs"/>
            </a:endParaRPr>
          </a:p>
        </p:txBody>
      </p:sp>
      <p:cxnSp>
        <p:nvCxnSpPr>
          <p:cNvPr id="13704" name="Taisns savienotājs 4">
            <a:extLst>
              <a:ext uri="{FF2B5EF4-FFF2-40B4-BE49-F238E27FC236}">
                <a16:creationId xmlns:a16="http://schemas.microsoft.com/office/drawing/2014/main" id="{4FB876A2-375F-B388-2108-2C020BDC9255}"/>
              </a:ext>
            </a:extLst>
          </p:cNvPr>
          <p:cNvCxnSpPr>
            <a:cxnSpLocks/>
          </p:cNvCxnSpPr>
          <p:nvPr/>
        </p:nvCxnSpPr>
        <p:spPr>
          <a:xfrm flipH="1" flipV="1">
            <a:off x="5718981" y="3843490"/>
            <a:ext cx="4656" cy="408577"/>
          </a:xfrm>
          <a:prstGeom prst="line">
            <a:avLst/>
          </a:prstGeom>
          <a:noFill/>
          <a:ln w="9525" cap="flat" cmpd="sng" algn="ctr">
            <a:solidFill>
              <a:sysClr val="window" lastClr="FFFFFF">
                <a:lumMod val="50000"/>
              </a:sysClr>
            </a:solidFill>
            <a:prstDash val="solid"/>
          </a:ln>
          <a:effectLst/>
        </p:spPr>
      </p:cxnSp>
      <p:sp>
        <p:nvSpPr>
          <p:cNvPr id="13705" name="TextBox 13704">
            <a:extLst>
              <a:ext uri="{FF2B5EF4-FFF2-40B4-BE49-F238E27FC236}">
                <a16:creationId xmlns:a16="http://schemas.microsoft.com/office/drawing/2014/main" id="{87DAFB07-CD46-4F42-8AC3-2528274F35DC}"/>
              </a:ext>
            </a:extLst>
          </p:cNvPr>
          <p:cNvSpPr txBox="1"/>
          <p:nvPr/>
        </p:nvSpPr>
        <p:spPr>
          <a:xfrm>
            <a:off x="4242236" y="3873261"/>
            <a:ext cx="1244444" cy="23339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AHL</a:t>
            </a:r>
          </a:p>
        </p:txBody>
      </p:sp>
      <p:grpSp>
        <p:nvGrpSpPr>
          <p:cNvPr id="13706" name="Group 13705">
            <a:extLst>
              <a:ext uri="{FF2B5EF4-FFF2-40B4-BE49-F238E27FC236}">
                <a16:creationId xmlns:a16="http://schemas.microsoft.com/office/drawing/2014/main" id="{64DBE21E-B88E-2E23-A006-27F37AE305AB}"/>
              </a:ext>
            </a:extLst>
          </p:cNvPr>
          <p:cNvGrpSpPr/>
          <p:nvPr/>
        </p:nvGrpSpPr>
        <p:grpSpPr>
          <a:xfrm>
            <a:off x="5341724" y="3938278"/>
            <a:ext cx="763826" cy="429706"/>
            <a:chOff x="9226152" y="5772129"/>
            <a:chExt cx="763826" cy="282129"/>
          </a:xfrm>
        </p:grpSpPr>
        <p:sp>
          <p:nvSpPr>
            <p:cNvPr id="13707" name="TextBox 99">
              <a:extLst>
                <a:ext uri="{FF2B5EF4-FFF2-40B4-BE49-F238E27FC236}">
                  <a16:creationId xmlns:a16="http://schemas.microsoft.com/office/drawing/2014/main" id="{36B741B7-2474-C295-409C-9ECAF8536FE4}"/>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708" name="Taisns savienotājs 128">
              <a:extLst>
                <a:ext uri="{FF2B5EF4-FFF2-40B4-BE49-F238E27FC236}">
                  <a16:creationId xmlns:a16="http://schemas.microsoft.com/office/drawing/2014/main" id="{AE0B00C2-CBFE-3AEA-C524-780212B30729}"/>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grpSp>
        <p:nvGrpSpPr>
          <p:cNvPr id="13710" name="Group 13709">
            <a:extLst>
              <a:ext uri="{FF2B5EF4-FFF2-40B4-BE49-F238E27FC236}">
                <a16:creationId xmlns:a16="http://schemas.microsoft.com/office/drawing/2014/main" id="{A7F30BD2-F63A-B88A-1ED6-05871F017A90}"/>
              </a:ext>
            </a:extLst>
          </p:cNvPr>
          <p:cNvGrpSpPr/>
          <p:nvPr/>
        </p:nvGrpSpPr>
        <p:grpSpPr>
          <a:xfrm>
            <a:off x="5351229" y="4139747"/>
            <a:ext cx="763826" cy="429706"/>
            <a:chOff x="9226152" y="5772129"/>
            <a:chExt cx="763826" cy="282129"/>
          </a:xfrm>
        </p:grpSpPr>
        <p:sp>
          <p:nvSpPr>
            <p:cNvPr id="13711" name="TextBox 99">
              <a:extLst>
                <a:ext uri="{FF2B5EF4-FFF2-40B4-BE49-F238E27FC236}">
                  <a16:creationId xmlns:a16="http://schemas.microsoft.com/office/drawing/2014/main" id="{70684BE4-7478-4353-91BA-75B81F7B2144}"/>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712" name="Taisns savienotājs 128">
              <a:extLst>
                <a:ext uri="{FF2B5EF4-FFF2-40B4-BE49-F238E27FC236}">
                  <a16:creationId xmlns:a16="http://schemas.microsoft.com/office/drawing/2014/main" id="{CF3C3F56-DB80-27E8-CB29-1008CC4A51E3}"/>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cxnSp>
        <p:nvCxnSpPr>
          <p:cNvPr id="13713" name="Taisns savienotājs 4">
            <a:extLst>
              <a:ext uri="{FF2B5EF4-FFF2-40B4-BE49-F238E27FC236}">
                <a16:creationId xmlns:a16="http://schemas.microsoft.com/office/drawing/2014/main" id="{38345BA6-0B0A-BCEB-9DF3-83D4797CD9EC}"/>
              </a:ext>
            </a:extLst>
          </p:cNvPr>
          <p:cNvCxnSpPr>
            <a:cxnSpLocks/>
          </p:cNvCxnSpPr>
          <p:nvPr/>
        </p:nvCxnSpPr>
        <p:spPr>
          <a:xfrm flipV="1">
            <a:off x="7600842" y="3763081"/>
            <a:ext cx="2396" cy="63177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714" name="TextBox 13713">
            <a:extLst>
              <a:ext uri="{FF2B5EF4-FFF2-40B4-BE49-F238E27FC236}">
                <a16:creationId xmlns:a16="http://schemas.microsoft.com/office/drawing/2014/main" id="{6E6EE0F3-4A88-9B2E-41DE-464D3FB51154}"/>
              </a:ext>
            </a:extLst>
          </p:cNvPr>
          <p:cNvSpPr txBox="1"/>
          <p:nvPr/>
        </p:nvSpPr>
        <p:spPr>
          <a:xfrm>
            <a:off x="7712755" y="4937617"/>
            <a:ext cx="1682534" cy="233397"/>
          </a:xfrm>
          <a:prstGeom prst="rect">
            <a:avLst/>
          </a:prstGeom>
          <a:noFill/>
        </p:spPr>
        <p:txBody>
          <a:bodyPr wrap="square">
            <a:spAutoFit/>
          </a:bodyPr>
          <a:lstStyle/>
          <a:p>
            <a:pPr marL="102901" lvl="1" algn="r" defTabSz="609630">
              <a:lnSpc>
                <a:spcPts val="1143"/>
              </a:lnSpc>
            </a:pPr>
            <a:r>
              <a:rPr lang="lv-LV" sz="1000">
                <a:latin typeface="Arial" panose="020B0604020202020204" pitchFamily="34" charset="0"/>
              </a:rPr>
              <a:t>Aizkraukles </a:t>
            </a:r>
            <a:r>
              <a:rPr lang="lv-LV" sz="1000" err="1">
                <a:latin typeface="Arial" panose="020B0604020202020204" pitchFamily="34" charset="0"/>
              </a:rPr>
              <a:t>sl</a:t>
            </a:r>
            <a:r>
              <a:rPr lang="lv-LV" sz="1000">
                <a:latin typeface="Arial" panose="020B0604020202020204" pitchFamily="34" charset="0"/>
              </a:rPr>
              <a:t>.</a:t>
            </a:r>
          </a:p>
        </p:txBody>
      </p:sp>
      <p:grpSp>
        <p:nvGrpSpPr>
          <p:cNvPr id="13715" name="Group 13714">
            <a:extLst>
              <a:ext uri="{FF2B5EF4-FFF2-40B4-BE49-F238E27FC236}">
                <a16:creationId xmlns:a16="http://schemas.microsoft.com/office/drawing/2014/main" id="{13034677-8B86-306C-70EC-7FE28F1347E0}"/>
              </a:ext>
            </a:extLst>
          </p:cNvPr>
          <p:cNvGrpSpPr/>
          <p:nvPr/>
        </p:nvGrpSpPr>
        <p:grpSpPr>
          <a:xfrm>
            <a:off x="9319255" y="6606863"/>
            <a:ext cx="763826" cy="429706"/>
            <a:chOff x="9226152" y="5772129"/>
            <a:chExt cx="763826" cy="282129"/>
          </a:xfrm>
        </p:grpSpPr>
        <p:sp>
          <p:nvSpPr>
            <p:cNvPr id="13716" name="TextBox 99">
              <a:extLst>
                <a:ext uri="{FF2B5EF4-FFF2-40B4-BE49-F238E27FC236}">
                  <a16:creationId xmlns:a16="http://schemas.microsoft.com/office/drawing/2014/main" id="{A73EF178-B578-E78F-30B0-0EDE9CDFF788}"/>
                </a:ext>
              </a:extLst>
            </p:cNvPr>
            <p:cNvSpPr txBox="1"/>
            <p:nvPr/>
          </p:nvSpPr>
          <p:spPr>
            <a:xfrm>
              <a:off x="9226152" y="5772129"/>
              <a:ext cx="763826" cy="282129"/>
            </a:xfrm>
            <a:prstGeom prst="rect">
              <a:avLst/>
            </a:prstGeom>
          </p:spPr>
          <p:txBody>
            <a:bodyPr wrap="square" lIns="0" tIns="0" rIns="0" bIns="0" rtlCol="0" anchor="t">
              <a:spAutoFit/>
            </a:bodyPr>
            <a:lstStyle/>
            <a:p>
              <a:pPr marL="274351" lvl="1" indent="-171450" defTabSz="609630">
                <a:lnSpc>
                  <a:spcPts val="1143"/>
                </a:lnSpc>
                <a:buFont typeface="Arial" panose="020B0604020202020204" pitchFamily="34" charset="0"/>
                <a:buChar char="•"/>
              </a:pPr>
              <a:r>
                <a:rPr lang="en-US" sz="1100">
                  <a:solidFill>
                    <a:srgbClr val="001744"/>
                  </a:solidFill>
                  <a:latin typeface="+mj-lt"/>
                </a:rPr>
                <a:t> </a:t>
              </a:r>
              <a:r>
                <a:rPr lang="lv-LV" sz="1100">
                  <a:solidFill>
                    <a:srgbClr val="001744"/>
                  </a:solidFill>
                  <a:latin typeface="+mj-lt"/>
                </a:rPr>
                <a:t>   </a:t>
              </a:r>
            </a:p>
            <a:p>
              <a:pPr marL="102901" lvl="1" defTabSz="609630">
                <a:lnSpc>
                  <a:spcPts val="1143"/>
                </a:lnSpc>
              </a:pPr>
              <a:r>
                <a:rPr lang="lv-LV" sz="1100">
                  <a:solidFill>
                    <a:srgbClr val="001744"/>
                  </a:solidFill>
                  <a:latin typeface="+mj-lt"/>
                </a:rPr>
                <a:t>      </a:t>
              </a:r>
              <a:endParaRPr lang="en-US" sz="1100">
                <a:solidFill>
                  <a:srgbClr val="001744"/>
                </a:solidFill>
                <a:latin typeface="+mj-lt"/>
              </a:endParaRPr>
            </a:p>
          </p:txBody>
        </p:sp>
        <p:cxnSp>
          <p:nvCxnSpPr>
            <p:cNvPr id="13717" name="Taisns savienotājs 128">
              <a:extLst>
                <a:ext uri="{FF2B5EF4-FFF2-40B4-BE49-F238E27FC236}">
                  <a16:creationId xmlns:a16="http://schemas.microsoft.com/office/drawing/2014/main" id="{5027C0C5-F736-D818-5AEB-BED0064AB2FD}"/>
                </a:ext>
              </a:extLst>
            </p:cNvPr>
            <p:cNvCxnSpPr/>
            <p:nvPr/>
          </p:nvCxnSpPr>
          <p:spPr>
            <a:xfrm>
              <a:off x="9382414" y="5836118"/>
              <a:ext cx="225651"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718" name="TextBox 13717">
            <a:extLst>
              <a:ext uri="{FF2B5EF4-FFF2-40B4-BE49-F238E27FC236}">
                <a16:creationId xmlns:a16="http://schemas.microsoft.com/office/drawing/2014/main" id="{CBB113D3-92AC-69F1-D301-17E166795D13}"/>
              </a:ext>
            </a:extLst>
          </p:cNvPr>
          <p:cNvSpPr txBox="1"/>
          <p:nvPr/>
        </p:nvSpPr>
        <p:spPr>
          <a:xfrm>
            <a:off x="7967023" y="6581009"/>
            <a:ext cx="1475566" cy="233397"/>
          </a:xfrm>
          <a:prstGeom prst="rect">
            <a:avLst/>
          </a:prstGeom>
          <a:noFill/>
        </p:spPr>
        <p:txBody>
          <a:bodyPr wrap="square">
            <a:spAutoFit/>
          </a:bodyPr>
          <a:lstStyle/>
          <a:p>
            <a:pPr marL="102901" lvl="1" algn="r" defTabSz="609630">
              <a:lnSpc>
                <a:spcPts val="1143"/>
              </a:lnSpc>
            </a:pPr>
            <a:r>
              <a:rPr lang="lv-LV" sz="1000">
                <a:latin typeface="Arial" panose="020B0604020202020204" pitchFamily="34" charset="0"/>
              </a:rPr>
              <a:t>BALT INFO LAB</a:t>
            </a:r>
          </a:p>
        </p:txBody>
      </p:sp>
      <p:grpSp>
        <p:nvGrpSpPr>
          <p:cNvPr id="13719" name="Group 13718">
            <a:extLst>
              <a:ext uri="{FF2B5EF4-FFF2-40B4-BE49-F238E27FC236}">
                <a16:creationId xmlns:a16="http://schemas.microsoft.com/office/drawing/2014/main" id="{D8561F17-C5F4-C012-40B7-2F2C7EDBE7FA}"/>
              </a:ext>
            </a:extLst>
          </p:cNvPr>
          <p:cNvGrpSpPr/>
          <p:nvPr/>
        </p:nvGrpSpPr>
        <p:grpSpPr>
          <a:xfrm>
            <a:off x="9329194" y="6249397"/>
            <a:ext cx="763826" cy="429706"/>
            <a:chOff x="9226152" y="5772129"/>
            <a:chExt cx="763826" cy="282129"/>
          </a:xfrm>
        </p:grpSpPr>
        <p:sp>
          <p:nvSpPr>
            <p:cNvPr id="13720" name="TextBox 99">
              <a:extLst>
                <a:ext uri="{FF2B5EF4-FFF2-40B4-BE49-F238E27FC236}">
                  <a16:creationId xmlns:a16="http://schemas.microsoft.com/office/drawing/2014/main" id="{1852D0CA-BC8F-31B1-EEC5-EAD2CC40510B}"/>
                </a:ext>
              </a:extLst>
            </p:cNvPr>
            <p:cNvSpPr txBox="1"/>
            <p:nvPr/>
          </p:nvSpPr>
          <p:spPr>
            <a:xfrm>
              <a:off x="9226152" y="5772129"/>
              <a:ext cx="763826" cy="282129"/>
            </a:xfrm>
            <a:prstGeom prst="rect">
              <a:avLst/>
            </a:prstGeom>
          </p:spPr>
          <p:txBody>
            <a:bodyPr wrap="square" lIns="0" tIns="0" rIns="0" bIns="0" rtlCol="0" anchor="t">
              <a:spAutoFit/>
            </a:bodyPr>
            <a:lstStyle/>
            <a:p>
              <a:pPr marL="274351" lvl="1" indent="-171450" defTabSz="609630">
                <a:lnSpc>
                  <a:spcPts val="1143"/>
                </a:lnSpc>
                <a:buFont typeface="Arial" panose="020B0604020202020204" pitchFamily="34" charset="0"/>
                <a:buChar char="•"/>
              </a:pPr>
              <a:r>
                <a:rPr lang="en-US" sz="1100">
                  <a:solidFill>
                    <a:srgbClr val="001744"/>
                  </a:solidFill>
                  <a:latin typeface="+mj-lt"/>
                </a:rPr>
                <a:t> </a:t>
              </a:r>
              <a:r>
                <a:rPr lang="lv-LV" sz="1100">
                  <a:solidFill>
                    <a:srgbClr val="001744"/>
                  </a:solidFill>
                  <a:latin typeface="+mj-lt"/>
                </a:rPr>
                <a:t>   </a:t>
              </a:r>
            </a:p>
            <a:p>
              <a:pPr marL="102901" lvl="1" defTabSz="609630">
                <a:lnSpc>
                  <a:spcPts val="1143"/>
                </a:lnSpc>
              </a:pPr>
              <a:r>
                <a:rPr lang="lv-LV" sz="1100">
                  <a:solidFill>
                    <a:srgbClr val="001744"/>
                  </a:solidFill>
                  <a:latin typeface="+mj-lt"/>
                </a:rPr>
                <a:t>      </a:t>
              </a:r>
              <a:endParaRPr lang="en-US" sz="1100">
                <a:solidFill>
                  <a:srgbClr val="001744"/>
                </a:solidFill>
                <a:latin typeface="+mj-lt"/>
              </a:endParaRPr>
            </a:p>
          </p:txBody>
        </p:sp>
        <p:cxnSp>
          <p:nvCxnSpPr>
            <p:cNvPr id="13721" name="Taisns savienotājs 128">
              <a:extLst>
                <a:ext uri="{FF2B5EF4-FFF2-40B4-BE49-F238E27FC236}">
                  <a16:creationId xmlns:a16="http://schemas.microsoft.com/office/drawing/2014/main" id="{0235D884-42C3-5CEC-76E8-914DF10C7EC5}"/>
                </a:ext>
              </a:extLst>
            </p:cNvPr>
            <p:cNvCxnSpPr/>
            <p:nvPr/>
          </p:nvCxnSpPr>
          <p:spPr>
            <a:xfrm>
              <a:off x="9382414" y="5836118"/>
              <a:ext cx="225651"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722" name="TextBox 13721">
            <a:extLst>
              <a:ext uri="{FF2B5EF4-FFF2-40B4-BE49-F238E27FC236}">
                <a16:creationId xmlns:a16="http://schemas.microsoft.com/office/drawing/2014/main" id="{ADB9D0B1-8819-CBA2-B92E-A500EC14AAE5}"/>
              </a:ext>
            </a:extLst>
          </p:cNvPr>
          <p:cNvSpPr txBox="1"/>
          <p:nvPr/>
        </p:nvSpPr>
        <p:spPr>
          <a:xfrm>
            <a:off x="7976962" y="6216331"/>
            <a:ext cx="1475566" cy="233397"/>
          </a:xfrm>
          <a:prstGeom prst="rect">
            <a:avLst/>
          </a:prstGeom>
          <a:noFill/>
        </p:spPr>
        <p:txBody>
          <a:bodyPr wrap="square">
            <a:spAutoFit/>
          </a:bodyPr>
          <a:lstStyle/>
          <a:p>
            <a:pPr marL="102901" lvl="1" algn="r" defTabSz="609630">
              <a:lnSpc>
                <a:spcPts val="1143"/>
              </a:lnSpc>
            </a:pPr>
            <a:r>
              <a:rPr lang="lv-LV" sz="1000">
                <a:latin typeface="Arial" panose="020B0604020202020204" pitchFamily="34" charset="0"/>
              </a:rPr>
              <a:t>Bauskas slimnīca</a:t>
            </a:r>
          </a:p>
        </p:txBody>
      </p:sp>
      <p:grpSp>
        <p:nvGrpSpPr>
          <p:cNvPr id="13723" name="Group 13722">
            <a:extLst>
              <a:ext uri="{FF2B5EF4-FFF2-40B4-BE49-F238E27FC236}">
                <a16:creationId xmlns:a16="http://schemas.microsoft.com/office/drawing/2014/main" id="{7D54F467-B47E-DE5C-6B59-C6B996419F64}"/>
              </a:ext>
            </a:extLst>
          </p:cNvPr>
          <p:cNvGrpSpPr/>
          <p:nvPr/>
        </p:nvGrpSpPr>
        <p:grpSpPr>
          <a:xfrm>
            <a:off x="9321337" y="6430854"/>
            <a:ext cx="763826" cy="429706"/>
            <a:chOff x="9226152" y="5772129"/>
            <a:chExt cx="763826" cy="282129"/>
          </a:xfrm>
        </p:grpSpPr>
        <p:sp>
          <p:nvSpPr>
            <p:cNvPr id="13724" name="TextBox 99">
              <a:extLst>
                <a:ext uri="{FF2B5EF4-FFF2-40B4-BE49-F238E27FC236}">
                  <a16:creationId xmlns:a16="http://schemas.microsoft.com/office/drawing/2014/main" id="{5BA8ED2A-7193-CC31-2C3B-A1D6E6D9B8FA}"/>
                </a:ext>
              </a:extLst>
            </p:cNvPr>
            <p:cNvSpPr txBox="1"/>
            <p:nvPr/>
          </p:nvSpPr>
          <p:spPr>
            <a:xfrm>
              <a:off x="9226152" y="5772129"/>
              <a:ext cx="763826" cy="282129"/>
            </a:xfrm>
            <a:prstGeom prst="rect">
              <a:avLst/>
            </a:prstGeom>
          </p:spPr>
          <p:txBody>
            <a:bodyPr wrap="square" lIns="0" tIns="0" rIns="0" bIns="0" rtlCol="0" anchor="t">
              <a:spAutoFit/>
            </a:bodyPr>
            <a:lstStyle/>
            <a:p>
              <a:pPr marL="274351" lvl="1" indent="-171450" defTabSz="609630">
                <a:lnSpc>
                  <a:spcPts val="1143"/>
                </a:lnSpc>
                <a:buFont typeface="Arial" panose="020B0604020202020204" pitchFamily="34" charset="0"/>
                <a:buChar char="•"/>
              </a:pPr>
              <a:r>
                <a:rPr lang="en-US" sz="1100">
                  <a:solidFill>
                    <a:srgbClr val="001744"/>
                  </a:solidFill>
                  <a:latin typeface="+mj-lt"/>
                </a:rPr>
                <a:t> </a:t>
              </a:r>
              <a:r>
                <a:rPr lang="lv-LV" sz="1100">
                  <a:solidFill>
                    <a:srgbClr val="001744"/>
                  </a:solidFill>
                  <a:latin typeface="+mj-lt"/>
                </a:rPr>
                <a:t>   </a:t>
              </a:r>
            </a:p>
            <a:p>
              <a:pPr marL="102901" lvl="1" defTabSz="609630">
                <a:lnSpc>
                  <a:spcPts val="1143"/>
                </a:lnSpc>
              </a:pPr>
              <a:r>
                <a:rPr lang="lv-LV" sz="1100">
                  <a:solidFill>
                    <a:srgbClr val="001744"/>
                  </a:solidFill>
                  <a:latin typeface="+mj-lt"/>
                </a:rPr>
                <a:t>      </a:t>
              </a:r>
              <a:endParaRPr lang="en-US" sz="1100">
                <a:solidFill>
                  <a:srgbClr val="001744"/>
                </a:solidFill>
                <a:latin typeface="+mj-lt"/>
              </a:endParaRPr>
            </a:p>
          </p:txBody>
        </p:sp>
        <p:cxnSp>
          <p:nvCxnSpPr>
            <p:cNvPr id="13725" name="Taisns savienotājs 128">
              <a:extLst>
                <a:ext uri="{FF2B5EF4-FFF2-40B4-BE49-F238E27FC236}">
                  <a16:creationId xmlns:a16="http://schemas.microsoft.com/office/drawing/2014/main" id="{5EA48034-D447-07D3-AB47-CBB3B05CB415}"/>
                </a:ext>
              </a:extLst>
            </p:cNvPr>
            <p:cNvCxnSpPr/>
            <p:nvPr/>
          </p:nvCxnSpPr>
          <p:spPr>
            <a:xfrm>
              <a:off x="9382414" y="5836118"/>
              <a:ext cx="225651"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726" name="TextBox 13725">
            <a:extLst>
              <a:ext uri="{FF2B5EF4-FFF2-40B4-BE49-F238E27FC236}">
                <a16:creationId xmlns:a16="http://schemas.microsoft.com/office/drawing/2014/main" id="{1DD9E81D-3CDC-FCB8-7471-7573AF9B6CCE}"/>
              </a:ext>
            </a:extLst>
          </p:cNvPr>
          <p:cNvSpPr txBox="1"/>
          <p:nvPr/>
        </p:nvSpPr>
        <p:spPr>
          <a:xfrm>
            <a:off x="7477991" y="5144076"/>
            <a:ext cx="1875801" cy="233397"/>
          </a:xfrm>
          <a:prstGeom prst="rect">
            <a:avLst/>
          </a:prstGeom>
          <a:noFill/>
        </p:spPr>
        <p:txBody>
          <a:bodyPr wrap="square">
            <a:spAutoFit/>
          </a:bodyPr>
          <a:lstStyle/>
          <a:p>
            <a:pPr marL="102901" lvl="1" algn="r" defTabSz="609630">
              <a:lnSpc>
                <a:spcPts val="1143"/>
              </a:lnSpc>
            </a:pPr>
            <a:r>
              <a:rPr lang="lv-LV" sz="1000">
                <a:latin typeface="Arial" panose="020B0604020202020204" pitchFamily="34" charset="0"/>
              </a:rPr>
              <a:t>GENERA</a:t>
            </a:r>
          </a:p>
        </p:txBody>
      </p:sp>
      <p:sp>
        <p:nvSpPr>
          <p:cNvPr id="13730" name="TextBox 13729">
            <a:extLst>
              <a:ext uri="{FF2B5EF4-FFF2-40B4-BE49-F238E27FC236}">
                <a16:creationId xmlns:a16="http://schemas.microsoft.com/office/drawing/2014/main" id="{EAB3AA57-53BA-225A-1B0D-613EC915B9CC}"/>
              </a:ext>
            </a:extLst>
          </p:cNvPr>
          <p:cNvSpPr txBox="1"/>
          <p:nvPr/>
        </p:nvSpPr>
        <p:spPr>
          <a:xfrm>
            <a:off x="7203453" y="5310457"/>
            <a:ext cx="2211834" cy="233397"/>
          </a:xfrm>
          <a:prstGeom prst="rect">
            <a:avLst/>
          </a:prstGeom>
          <a:noFill/>
        </p:spPr>
        <p:txBody>
          <a:bodyPr wrap="square">
            <a:spAutoFit/>
          </a:bodyPr>
          <a:lstStyle/>
          <a:p>
            <a:pPr marL="102901" lvl="1" algn="r" defTabSz="609630">
              <a:lnSpc>
                <a:spcPts val="1143"/>
              </a:lnSpc>
            </a:pPr>
            <a:r>
              <a:rPr lang="lv-LV" sz="1000">
                <a:latin typeface="Arial" panose="020B0604020202020204" pitchFamily="34" charset="0"/>
              </a:rPr>
              <a:t>Dobeles un apkārtnes </a:t>
            </a:r>
            <a:r>
              <a:rPr lang="lv-LV" sz="1000" err="1">
                <a:latin typeface="Arial" panose="020B0604020202020204" pitchFamily="34" charset="0"/>
              </a:rPr>
              <a:t>sl</a:t>
            </a:r>
            <a:r>
              <a:rPr lang="lv-LV" sz="1000">
                <a:latin typeface="Arial" panose="020B0604020202020204" pitchFamily="34" charset="0"/>
              </a:rPr>
              <a:t>.</a:t>
            </a:r>
          </a:p>
        </p:txBody>
      </p:sp>
      <p:sp>
        <p:nvSpPr>
          <p:cNvPr id="13734" name="TextBox 13733">
            <a:extLst>
              <a:ext uri="{FF2B5EF4-FFF2-40B4-BE49-F238E27FC236}">
                <a16:creationId xmlns:a16="http://schemas.microsoft.com/office/drawing/2014/main" id="{A43C777D-28B6-F7AB-D683-DA987E5610D2}"/>
              </a:ext>
            </a:extLst>
          </p:cNvPr>
          <p:cNvSpPr txBox="1"/>
          <p:nvPr/>
        </p:nvSpPr>
        <p:spPr>
          <a:xfrm>
            <a:off x="7524581" y="6382335"/>
            <a:ext cx="1927948" cy="233397"/>
          </a:xfrm>
          <a:prstGeom prst="rect">
            <a:avLst/>
          </a:prstGeom>
          <a:noFill/>
        </p:spPr>
        <p:txBody>
          <a:bodyPr wrap="square">
            <a:spAutoFit/>
          </a:bodyPr>
          <a:lstStyle/>
          <a:p>
            <a:pPr marL="102901" lvl="1" algn="r" defTabSz="609630">
              <a:lnSpc>
                <a:spcPts val="1143"/>
              </a:lnSpc>
            </a:pPr>
            <a:r>
              <a:rPr lang="lv-LV" sz="1000">
                <a:latin typeface="Arial" panose="020B0604020202020204" pitchFamily="34" charset="0"/>
              </a:rPr>
              <a:t>Dziedniecība</a:t>
            </a:r>
          </a:p>
        </p:txBody>
      </p:sp>
      <p:sp>
        <p:nvSpPr>
          <p:cNvPr id="13746" name="TextBox 13745">
            <a:extLst>
              <a:ext uri="{FF2B5EF4-FFF2-40B4-BE49-F238E27FC236}">
                <a16:creationId xmlns:a16="http://schemas.microsoft.com/office/drawing/2014/main" id="{7C8B1575-FBD6-9114-9C4D-3184FFEC1EA8}"/>
              </a:ext>
            </a:extLst>
          </p:cNvPr>
          <p:cNvSpPr txBox="1"/>
          <p:nvPr/>
        </p:nvSpPr>
        <p:spPr>
          <a:xfrm>
            <a:off x="7277246" y="5526711"/>
            <a:ext cx="2133031" cy="233397"/>
          </a:xfrm>
          <a:prstGeom prst="rect">
            <a:avLst/>
          </a:prstGeom>
          <a:noFill/>
        </p:spPr>
        <p:txBody>
          <a:bodyPr wrap="square">
            <a:spAutoFit/>
          </a:bodyPr>
          <a:lstStyle/>
          <a:p>
            <a:pPr marL="102901" lvl="1" algn="r" defTabSz="609630">
              <a:lnSpc>
                <a:spcPts val="1143"/>
              </a:lnSpc>
            </a:pPr>
            <a:r>
              <a:rPr lang="lv-LV" sz="1000">
                <a:latin typeface="Arial" panose="020B0604020202020204" pitchFamily="34" charset="0"/>
              </a:rPr>
              <a:t>Jēkabpils reģionālā </a:t>
            </a:r>
            <a:r>
              <a:rPr lang="lv-LV" sz="1000" err="1">
                <a:latin typeface="Arial" panose="020B0604020202020204" pitchFamily="34" charset="0"/>
              </a:rPr>
              <a:t>sl</a:t>
            </a:r>
            <a:r>
              <a:rPr lang="lv-LV" sz="1000">
                <a:latin typeface="Arial" panose="020B0604020202020204" pitchFamily="34" charset="0"/>
              </a:rPr>
              <a:t>.</a:t>
            </a:r>
          </a:p>
        </p:txBody>
      </p:sp>
      <p:sp>
        <p:nvSpPr>
          <p:cNvPr id="13750" name="TextBox 13749">
            <a:extLst>
              <a:ext uri="{FF2B5EF4-FFF2-40B4-BE49-F238E27FC236}">
                <a16:creationId xmlns:a16="http://schemas.microsoft.com/office/drawing/2014/main" id="{BECF799D-0F07-2849-62AF-2A8A5BF55653}"/>
              </a:ext>
            </a:extLst>
          </p:cNvPr>
          <p:cNvSpPr txBox="1"/>
          <p:nvPr/>
        </p:nvSpPr>
        <p:spPr>
          <a:xfrm>
            <a:off x="7473699" y="5688038"/>
            <a:ext cx="1927948" cy="233397"/>
          </a:xfrm>
          <a:prstGeom prst="rect">
            <a:avLst/>
          </a:prstGeom>
          <a:noFill/>
        </p:spPr>
        <p:txBody>
          <a:bodyPr wrap="square">
            <a:spAutoFit/>
          </a:bodyPr>
          <a:lstStyle/>
          <a:p>
            <a:pPr marL="102901" lvl="1" algn="r" defTabSz="609630">
              <a:lnSpc>
                <a:spcPts val="1143"/>
              </a:lnSpc>
            </a:pPr>
            <a:r>
              <a:rPr lang="lv-LV" sz="1000">
                <a:latin typeface="Arial" panose="020B0604020202020204" pitchFamily="34" charset="0"/>
              </a:rPr>
              <a:t>Jūrmalas </a:t>
            </a:r>
            <a:r>
              <a:rPr lang="lv-LV" sz="1000" err="1">
                <a:latin typeface="Arial" panose="020B0604020202020204" pitchFamily="34" charset="0"/>
              </a:rPr>
              <a:t>sl</a:t>
            </a:r>
            <a:r>
              <a:rPr lang="lv-LV" sz="1000">
                <a:latin typeface="Arial" panose="020B0604020202020204" pitchFamily="34" charset="0"/>
              </a:rPr>
              <a:t>.</a:t>
            </a:r>
          </a:p>
        </p:txBody>
      </p:sp>
      <p:sp>
        <p:nvSpPr>
          <p:cNvPr id="13754" name="TextBox 13753">
            <a:extLst>
              <a:ext uri="{FF2B5EF4-FFF2-40B4-BE49-F238E27FC236}">
                <a16:creationId xmlns:a16="http://schemas.microsoft.com/office/drawing/2014/main" id="{08B30E53-4DD4-5992-8314-5A77AC23C262}"/>
              </a:ext>
            </a:extLst>
          </p:cNvPr>
          <p:cNvSpPr txBox="1"/>
          <p:nvPr/>
        </p:nvSpPr>
        <p:spPr>
          <a:xfrm>
            <a:off x="7463818" y="5849877"/>
            <a:ext cx="1927948" cy="233397"/>
          </a:xfrm>
          <a:prstGeom prst="rect">
            <a:avLst/>
          </a:prstGeom>
          <a:noFill/>
        </p:spPr>
        <p:txBody>
          <a:bodyPr wrap="square">
            <a:spAutoFit/>
          </a:bodyPr>
          <a:lstStyle/>
          <a:p>
            <a:pPr marL="102901" lvl="1" algn="r" defTabSz="609630">
              <a:lnSpc>
                <a:spcPts val="1143"/>
              </a:lnSpc>
            </a:pPr>
            <a:r>
              <a:rPr lang="lv-LV" sz="1000">
                <a:latin typeface="Arial" panose="020B0604020202020204" pitchFamily="34" charset="0"/>
              </a:rPr>
              <a:t>Ogres rajona </a:t>
            </a:r>
            <a:r>
              <a:rPr lang="lv-LV" sz="1000" err="1">
                <a:latin typeface="Arial" panose="020B0604020202020204" pitchFamily="34" charset="0"/>
              </a:rPr>
              <a:t>sl</a:t>
            </a:r>
            <a:r>
              <a:rPr lang="lv-LV" sz="1000">
                <a:latin typeface="Arial" panose="020B0604020202020204" pitchFamily="34" charset="0"/>
              </a:rPr>
              <a:t>.</a:t>
            </a:r>
          </a:p>
        </p:txBody>
      </p:sp>
      <p:sp>
        <p:nvSpPr>
          <p:cNvPr id="13762" name="TextBox 13761">
            <a:extLst>
              <a:ext uri="{FF2B5EF4-FFF2-40B4-BE49-F238E27FC236}">
                <a16:creationId xmlns:a16="http://schemas.microsoft.com/office/drawing/2014/main" id="{D01D2026-EEC0-38DC-3E33-1ACDD1EA53F2}"/>
              </a:ext>
            </a:extLst>
          </p:cNvPr>
          <p:cNvSpPr txBox="1"/>
          <p:nvPr/>
        </p:nvSpPr>
        <p:spPr>
          <a:xfrm>
            <a:off x="7473699" y="6021317"/>
            <a:ext cx="1927948" cy="233397"/>
          </a:xfrm>
          <a:prstGeom prst="rect">
            <a:avLst/>
          </a:prstGeom>
          <a:noFill/>
        </p:spPr>
        <p:txBody>
          <a:bodyPr wrap="square">
            <a:spAutoFit/>
          </a:bodyPr>
          <a:lstStyle/>
          <a:p>
            <a:pPr marL="102901" lvl="1" algn="r" defTabSz="609630">
              <a:lnSpc>
                <a:spcPts val="1143"/>
              </a:lnSpc>
            </a:pPr>
            <a:r>
              <a:rPr lang="lv-LV" sz="1000">
                <a:latin typeface="Arial" panose="020B0604020202020204" pitchFamily="34" charset="0"/>
              </a:rPr>
              <a:t>Vidzemes </a:t>
            </a:r>
            <a:r>
              <a:rPr lang="lv-LV" sz="1000" err="1">
                <a:latin typeface="Arial" panose="020B0604020202020204" pitchFamily="34" charset="0"/>
              </a:rPr>
              <a:t>sl</a:t>
            </a:r>
            <a:r>
              <a:rPr lang="lv-LV" sz="1000">
                <a:latin typeface="Arial" panose="020B0604020202020204" pitchFamily="34" charset="0"/>
              </a:rPr>
              <a:t>.</a:t>
            </a:r>
          </a:p>
        </p:txBody>
      </p:sp>
      <p:cxnSp>
        <p:nvCxnSpPr>
          <p:cNvPr id="13766" name="Taisns savienotājs 4">
            <a:extLst>
              <a:ext uri="{FF2B5EF4-FFF2-40B4-BE49-F238E27FC236}">
                <a16:creationId xmlns:a16="http://schemas.microsoft.com/office/drawing/2014/main" id="{1BF514E9-29F7-D6F2-CF28-D7B7789AF237}"/>
              </a:ext>
            </a:extLst>
          </p:cNvPr>
          <p:cNvCxnSpPr>
            <a:cxnSpLocks/>
          </p:cNvCxnSpPr>
          <p:nvPr/>
        </p:nvCxnSpPr>
        <p:spPr>
          <a:xfrm flipH="1" flipV="1">
            <a:off x="9700532" y="4321718"/>
            <a:ext cx="4656" cy="408577"/>
          </a:xfrm>
          <a:prstGeom prst="line">
            <a:avLst/>
          </a:prstGeom>
          <a:noFill/>
          <a:ln w="9525" cap="flat" cmpd="sng" algn="ctr">
            <a:solidFill>
              <a:sysClr val="window" lastClr="FFFFFF">
                <a:lumMod val="50000"/>
              </a:sysClr>
            </a:solidFill>
            <a:prstDash val="solid"/>
          </a:ln>
          <a:effectLst/>
        </p:spPr>
      </p:cxnSp>
      <p:grpSp>
        <p:nvGrpSpPr>
          <p:cNvPr id="13767" name="Group 13766">
            <a:extLst>
              <a:ext uri="{FF2B5EF4-FFF2-40B4-BE49-F238E27FC236}">
                <a16:creationId xmlns:a16="http://schemas.microsoft.com/office/drawing/2014/main" id="{42433ED6-96AE-980A-4F5D-E20192E10CBD}"/>
              </a:ext>
            </a:extLst>
          </p:cNvPr>
          <p:cNvGrpSpPr/>
          <p:nvPr/>
        </p:nvGrpSpPr>
        <p:grpSpPr>
          <a:xfrm>
            <a:off x="9323275" y="4416506"/>
            <a:ext cx="763826" cy="429706"/>
            <a:chOff x="9226152" y="5772129"/>
            <a:chExt cx="763826" cy="282129"/>
          </a:xfrm>
        </p:grpSpPr>
        <p:sp>
          <p:nvSpPr>
            <p:cNvPr id="13768" name="TextBox 99">
              <a:extLst>
                <a:ext uri="{FF2B5EF4-FFF2-40B4-BE49-F238E27FC236}">
                  <a16:creationId xmlns:a16="http://schemas.microsoft.com/office/drawing/2014/main" id="{247D253A-77A9-2992-0D68-EA40553AB8A4}"/>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769" name="Taisns savienotājs 128">
              <a:extLst>
                <a:ext uri="{FF2B5EF4-FFF2-40B4-BE49-F238E27FC236}">
                  <a16:creationId xmlns:a16="http://schemas.microsoft.com/office/drawing/2014/main" id="{D09B5450-2CA7-2EB1-6179-08C2F46A35DB}"/>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grpSp>
        <p:nvGrpSpPr>
          <p:cNvPr id="13770" name="Group 13769">
            <a:extLst>
              <a:ext uri="{FF2B5EF4-FFF2-40B4-BE49-F238E27FC236}">
                <a16:creationId xmlns:a16="http://schemas.microsoft.com/office/drawing/2014/main" id="{91C3039D-B56F-0C19-29B7-EAADCBD02FD4}"/>
              </a:ext>
            </a:extLst>
          </p:cNvPr>
          <p:cNvGrpSpPr/>
          <p:nvPr/>
        </p:nvGrpSpPr>
        <p:grpSpPr>
          <a:xfrm>
            <a:off x="9332780" y="4617975"/>
            <a:ext cx="763826" cy="429706"/>
            <a:chOff x="9226152" y="5772129"/>
            <a:chExt cx="763826" cy="282129"/>
          </a:xfrm>
        </p:grpSpPr>
        <p:sp>
          <p:nvSpPr>
            <p:cNvPr id="13771" name="TextBox 99">
              <a:extLst>
                <a:ext uri="{FF2B5EF4-FFF2-40B4-BE49-F238E27FC236}">
                  <a16:creationId xmlns:a16="http://schemas.microsoft.com/office/drawing/2014/main" id="{B62A5F07-E68E-5E24-9837-00C34C0A2269}"/>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3772" name="Taisns savienotājs 128">
              <a:extLst>
                <a:ext uri="{FF2B5EF4-FFF2-40B4-BE49-F238E27FC236}">
                  <a16:creationId xmlns:a16="http://schemas.microsoft.com/office/drawing/2014/main" id="{09F6F686-AB6F-6FFC-748A-80C30677F061}"/>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sp>
        <p:nvSpPr>
          <p:cNvPr id="13773" name="TextBox 13772">
            <a:extLst>
              <a:ext uri="{FF2B5EF4-FFF2-40B4-BE49-F238E27FC236}">
                <a16:creationId xmlns:a16="http://schemas.microsoft.com/office/drawing/2014/main" id="{E89E9585-7335-EACC-8685-102514FB789F}"/>
              </a:ext>
            </a:extLst>
          </p:cNvPr>
          <p:cNvSpPr txBox="1"/>
          <p:nvPr/>
        </p:nvSpPr>
        <p:spPr>
          <a:xfrm>
            <a:off x="8244393" y="4356728"/>
            <a:ext cx="1109399" cy="23416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PSKUS</a:t>
            </a:r>
          </a:p>
        </p:txBody>
      </p:sp>
      <p:sp>
        <p:nvSpPr>
          <p:cNvPr id="13774" name="TextBox 13773">
            <a:extLst>
              <a:ext uri="{FF2B5EF4-FFF2-40B4-BE49-F238E27FC236}">
                <a16:creationId xmlns:a16="http://schemas.microsoft.com/office/drawing/2014/main" id="{2039700D-D134-CF4C-826A-DF68F87D548C}"/>
              </a:ext>
            </a:extLst>
          </p:cNvPr>
          <p:cNvSpPr txBox="1"/>
          <p:nvPr/>
        </p:nvSpPr>
        <p:spPr>
          <a:xfrm>
            <a:off x="8259633" y="4562468"/>
            <a:ext cx="1109399" cy="23416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RAKUS</a:t>
            </a:r>
          </a:p>
        </p:txBody>
      </p:sp>
      <p:sp>
        <p:nvSpPr>
          <p:cNvPr id="26" name="TextBox 25">
            <a:extLst>
              <a:ext uri="{FF2B5EF4-FFF2-40B4-BE49-F238E27FC236}">
                <a16:creationId xmlns:a16="http://schemas.microsoft.com/office/drawing/2014/main" id="{906FCCFA-BDBF-0BD6-3867-C3E79140D095}"/>
              </a:ext>
            </a:extLst>
          </p:cNvPr>
          <p:cNvSpPr txBox="1"/>
          <p:nvPr/>
        </p:nvSpPr>
        <p:spPr>
          <a:xfrm>
            <a:off x="8274873" y="4745348"/>
            <a:ext cx="1109399" cy="233397"/>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Tukuma </a:t>
            </a:r>
            <a:r>
              <a:rPr lang="lv-LV" sz="1100" err="1">
                <a:solidFill>
                  <a:prstClr val="black"/>
                </a:solidFill>
                <a:latin typeface="Arial" panose="020B0604020202020204" pitchFamily="34" charset="0"/>
                <a:cs typeface="Arial" panose="020B0604020202020204" pitchFamily="34" charset="0"/>
              </a:rPr>
              <a:t>sl</a:t>
            </a:r>
            <a:r>
              <a:rPr lang="lv-LV" sz="1100">
                <a:solidFill>
                  <a:prstClr val="black"/>
                </a:solidFill>
                <a:latin typeface="Arial" panose="020B0604020202020204" pitchFamily="34" charset="0"/>
                <a:cs typeface="Arial" panose="020B0604020202020204" pitchFamily="34" charset="0"/>
              </a:rPr>
              <a:t>.</a:t>
            </a:r>
          </a:p>
        </p:txBody>
      </p:sp>
      <p:grpSp>
        <p:nvGrpSpPr>
          <p:cNvPr id="27" name="Group 26">
            <a:extLst>
              <a:ext uri="{FF2B5EF4-FFF2-40B4-BE49-F238E27FC236}">
                <a16:creationId xmlns:a16="http://schemas.microsoft.com/office/drawing/2014/main" id="{2E9A25DB-A942-CD5C-E196-A5138F6E5A75}"/>
              </a:ext>
            </a:extLst>
          </p:cNvPr>
          <p:cNvGrpSpPr/>
          <p:nvPr/>
        </p:nvGrpSpPr>
        <p:grpSpPr>
          <a:xfrm>
            <a:off x="9333217" y="4769687"/>
            <a:ext cx="763826" cy="429706"/>
            <a:chOff x="9226152" y="5772129"/>
            <a:chExt cx="763826" cy="282129"/>
          </a:xfrm>
        </p:grpSpPr>
        <p:sp>
          <p:nvSpPr>
            <p:cNvPr id="28" name="TextBox 99">
              <a:extLst>
                <a:ext uri="{FF2B5EF4-FFF2-40B4-BE49-F238E27FC236}">
                  <a16:creationId xmlns:a16="http://schemas.microsoft.com/office/drawing/2014/main" id="{3C4F084C-A32F-49CF-70DA-460E073DB05D}"/>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29" name="Taisns savienotājs 128">
              <a:extLst>
                <a:ext uri="{FF2B5EF4-FFF2-40B4-BE49-F238E27FC236}">
                  <a16:creationId xmlns:a16="http://schemas.microsoft.com/office/drawing/2014/main" id="{D8AD29E2-6ED9-1406-D462-63212C1A59A2}"/>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cxnSp>
        <p:nvCxnSpPr>
          <p:cNvPr id="30" name="Taisns savienotājs 4">
            <a:extLst>
              <a:ext uri="{FF2B5EF4-FFF2-40B4-BE49-F238E27FC236}">
                <a16:creationId xmlns:a16="http://schemas.microsoft.com/office/drawing/2014/main" id="{EA3E2F86-C017-DE15-24E3-EDB38CD99DE2}"/>
              </a:ext>
            </a:extLst>
          </p:cNvPr>
          <p:cNvCxnSpPr>
            <a:cxnSpLocks/>
          </p:cNvCxnSpPr>
          <p:nvPr/>
        </p:nvCxnSpPr>
        <p:spPr>
          <a:xfrm flipH="1" flipV="1">
            <a:off x="9700526" y="4451449"/>
            <a:ext cx="4656" cy="408577"/>
          </a:xfrm>
          <a:prstGeom prst="line">
            <a:avLst/>
          </a:prstGeom>
          <a:noFill/>
          <a:ln w="9525" cap="flat" cmpd="sng" algn="ctr">
            <a:solidFill>
              <a:sysClr val="window" lastClr="FFFFFF">
                <a:lumMod val="50000"/>
              </a:sysClr>
            </a:solidFill>
            <a:prstDash val="solid"/>
          </a:ln>
          <a:effectLst/>
        </p:spPr>
      </p:cxnSp>
      <p:cxnSp>
        <p:nvCxnSpPr>
          <p:cNvPr id="8" name="Taisns savienotājs 4">
            <a:extLst>
              <a:ext uri="{FF2B5EF4-FFF2-40B4-BE49-F238E27FC236}">
                <a16:creationId xmlns:a16="http://schemas.microsoft.com/office/drawing/2014/main" id="{DC70F0F0-870A-27BF-D4D7-E90ED477ACE8}"/>
              </a:ext>
            </a:extLst>
          </p:cNvPr>
          <p:cNvCxnSpPr>
            <a:cxnSpLocks/>
            <a:stCxn id="10" idx="2"/>
          </p:cNvCxnSpPr>
          <p:nvPr/>
        </p:nvCxnSpPr>
        <p:spPr>
          <a:xfrm flipV="1">
            <a:off x="9701635" y="4817752"/>
            <a:ext cx="0" cy="520841"/>
          </a:xfrm>
          <a:prstGeom prst="line">
            <a:avLst/>
          </a:prstGeom>
          <a:noFill/>
          <a:ln w="9525" cap="flat" cmpd="sng" algn="ctr">
            <a:solidFill>
              <a:sysClr val="window" lastClr="FFFFFF">
                <a:lumMod val="50000"/>
              </a:sysClr>
            </a:solidFill>
            <a:prstDash val="solid"/>
          </a:ln>
          <a:effectLst/>
        </p:spPr>
      </p:cxnSp>
      <p:grpSp>
        <p:nvGrpSpPr>
          <p:cNvPr id="9" name="Group 8">
            <a:extLst>
              <a:ext uri="{FF2B5EF4-FFF2-40B4-BE49-F238E27FC236}">
                <a16:creationId xmlns:a16="http://schemas.microsoft.com/office/drawing/2014/main" id="{C96102EF-C298-9540-C36E-F3F104CF1F86}"/>
              </a:ext>
            </a:extLst>
          </p:cNvPr>
          <p:cNvGrpSpPr/>
          <p:nvPr/>
        </p:nvGrpSpPr>
        <p:grpSpPr>
          <a:xfrm>
            <a:off x="9319722" y="4908887"/>
            <a:ext cx="763826" cy="429706"/>
            <a:chOff x="9226152" y="5772129"/>
            <a:chExt cx="763826" cy="282129"/>
          </a:xfrm>
        </p:grpSpPr>
        <p:sp>
          <p:nvSpPr>
            <p:cNvPr id="10" name="TextBox 99">
              <a:extLst>
                <a:ext uri="{FF2B5EF4-FFF2-40B4-BE49-F238E27FC236}">
                  <a16:creationId xmlns:a16="http://schemas.microsoft.com/office/drawing/2014/main" id="{61AB3032-4F2C-FD39-DFCB-6EF5C9DB213E}"/>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1" name="Taisns savienotājs 128">
              <a:extLst>
                <a:ext uri="{FF2B5EF4-FFF2-40B4-BE49-F238E27FC236}">
                  <a16:creationId xmlns:a16="http://schemas.microsoft.com/office/drawing/2014/main" id="{5F135184-74A4-2147-E6B6-7C9C5BA237F6}"/>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grpSp>
        <p:nvGrpSpPr>
          <p:cNvPr id="12" name="Group 11">
            <a:extLst>
              <a:ext uri="{FF2B5EF4-FFF2-40B4-BE49-F238E27FC236}">
                <a16:creationId xmlns:a16="http://schemas.microsoft.com/office/drawing/2014/main" id="{DA3E8494-B818-3F4B-2488-DB765224210E}"/>
              </a:ext>
            </a:extLst>
          </p:cNvPr>
          <p:cNvGrpSpPr/>
          <p:nvPr/>
        </p:nvGrpSpPr>
        <p:grpSpPr>
          <a:xfrm>
            <a:off x="9324804" y="5071906"/>
            <a:ext cx="763826" cy="429706"/>
            <a:chOff x="9226152" y="5772129"/>
            <a:chExt cx="763826" cy="282129"/>
          </a:xfrm>
        </p:grpSpPr>
        <p:sp>
          <p:nvSpPr>
            <p:cNvPr id="13" name="TextBox 99">
              <a:extLst>
                <a:ext uri="{FF2B5EF4-FFF2-40B4-BE49-F238E27FC236}">
                  <a16:creationId xmlns:a16="http://schemas.microsoft.com/office/drawing/2014/main" id="{FC7F2BCB-E073-3620-7176-316C1B3180B7}"/>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4" name="Taisns savienotājs 128">
              <a:extLst>
                <a:ext uri="{FF2B5EF4-FFF2-40B4-BE49-F238E27FC236}">
                  <a16:creationId xmlns:a16="http://schemas.microsoft.com/office/drawing/2014/main" id="{BC07F52C-57E5-A24A-9564-12DB843DF873}"/>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grpSp>
        <p:nvGrpSpPr>
          <p:cNvPr id="15" name="Group 14">
            <a:extLst>
              <a:ext uri="{FF2B5EF4-FFF2-40B4-BE49-F238E27FC236}">
                <a16:creationId xmlns:a16="http://schemas.microsoft.com/office/drawing/2014/main" id="{8885EC54-4228-DE2A-F78B-E3B5F1B7E625}"/>
              </a:ext>
            </a:extLst>
          </p:cNvPr>
          <p:cNvGrpSpPr/>
          <p:nvPr/>
        </p:nvGrpSpPr>
        <p:grpSpPr>
          <a:xfrm>
            <a:off x="9317943" y="5241973"/>
            <a:ext cx="763826" cy="429706"/>
            <a:chOff x="9226152" y="5772129"/>
            <a:chExt cx="763826" cy="282129"/>
          </a:xfrm>
        </p:grpSpPr>
        <p:sp>
          <p:nvSpPr>
            <p:cNvPr id="16" name="TextBox 99">
              <a:extLst>
                <a:ext uri="{FF2B5EF4-FFF2-40B4-BE49-F238E27FC236}">
                  <a16:creationId xmlns:a16="http://schemas.microsoft.com/office/drawing/2014/main" id="{3C7EE4B8-780F-2FA7-4EB0-55383F915EEE}"/>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17" name="Taisns savienotājs 128">
              <a:extLst>
                <a:ext uri="{FF2B5EF4-FFF2-40B4-BE49-F238E27FC236}">
                  <a16:creationId xmlns:a16="http://schemas.microsoft.com/office/drawing/2014/main" id="{FE19916F-9110-3AD6-BD2D-A8005F23F201}"/>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grpSp>
        <p:nvGrpSpPr>
          <p:cNvPr id="22" name="Group 21">
            <a:extLst>
              <a:ext uri="{FF2B5EF4-FFF2-40B4-BE49-F238E27FC236}">
                <a16:creationId xmlns:a16="http://schemas.microsoft.com/office/drawing/2014/main" id="{95CF4912-8267-90F4-45BB-023779B64EC7}"/>
              </a:ext>
            </a:extLst>
          </p:cNvPr>
          <p:cNvGrpSpPr/>
          <p:nvPr/>
        </p:nvGrpSpPr>
        <p:grpSpPr>
          <a:xfrm>
            <a:off x="9330942" y="5629688"/>
            <a:ext cx="763826" cy="429706"/>
            <a:chOff x="9226152" y="5772129"/>
            <a:chExt cx="763826" cy="282129"/>
          </a:xfrm>
        </p:grpSpPr>
        <p:sp>
          <p:nvSpPr>
            <p:cNvPr id="23" name="TextBox 99">
              <a:extLst>
                <a:ext uri="{FF2B5EF4-FFF2-40B4-BE49-F238E27FC236}">
                  <a16:creationId xmlns:a16="http://schemas.microsoft.com/office/drawing/2014/main" id="{27846F82-DE17-3E34-DA8C-A92DD40049A4}"/>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24" name="Taisns savienotājs 128">
              <a:extLst>
                <a:ext uri="{FF2B5EF4-FFF2-40B4-BE49-F238E27FC236}">
                  <a16:creationId xmlns:a16="http://schemas.microsoft.com/office/drawing/2014/main" id="{E83614B2-5255-45E3-45AE-FA1C34685C2D}"/>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grpSp>
        <p:nvGrpSpPr>
          <p:cNvPr id="41" name="Group 40">
            <a:extLst>
              <a:ext uri="{FF2B5EF4-FFF2-40B4-BE49-F238E27FC236}">
                <a16:creationId xmlns:a16="http://schemas.microsoft.com/office/drawing/2014/main" id="{63AD7235-4CE7-EA8D-5262-B5E4EA21AB41}"/>
              </a:ext>
            </a:extLst>
          </p:cNvPr>
          <p:cNvGrpSpPr/>
          <p:nvPr/>
        </p:nvGrpSpPr>
        <p:grpSpPr>
          <a:xfrm>
            <a:off x="9329104" y="5936326"/>
            <a:ext cx="763826" cy="429706"/>
            <a:chOff x="9226152" y="5772129"/>
            <a:chExt cx="763826" cy="282129"/>
          </a:xfrm>
        </p:grpSpPr>
        <p:sp>
          <p:nvSpPr>
            <p:cNvPr id="42" name="TextBox 99">
              <a:extLst>
                <a:ext uri="{FF2B5EF4-FFF2-40B4-BE49-F238E27FC236}">
                  <a16:creationId xmlns:a16="http://schemas.microsoft.com/office/drawing/2014/main" id="{A6A9BD2D-073D-9353-1098-DE19FA774D16}"/>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43" name="Taisns savienotājs 128">
              <a:extLst>
                <a:ext uri="{FF2B5EF4-FFF2-40B4-BE49-F238E27FC236}">
                  <a16:creationId xmlns:a16="http://schemas.microsoft.com/office/drawing/2014/main" id="{8A828E6F-4D23-1BD8-9A6D-E7DF5E5BEE79}"/>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grpSp>
        <p:nvGrpSpPr>
          <p:cNvPr id="44" name="Group 43">
            <a:extLst>
              <a:ext uri="{FF2B5EF4-FFF2-40B4-BE49-F238E27FC236}">
                <a16:creationId xmlns:a16="http://schemas.microsoft.com/office/drawing/2014/main" id="{0716CDF3-2033-2F0D-67C5-5A6CE741898D}"/>
              </a:ext>
            </a:extLst>
          </p:cNvPr>
          <p:cNvGrpSpPr/>
          <p:nvPr/>
        </p:nvGrpSpPr>
        <p:grpSpPr>
          <a:xfrm>
            <a:off x="9327266" y="6099743"/>
            <a:ext cx="763826" cy="606468"/>
            <a:chOff x="9226152" y="5772129"/>
            <a:chExt cx="763826" cy="282129"/>
          </a:xfrm>
        </p:grpSpPr>
        <p:sp>
          <p:nvSpPr>
            <p:cNvPr id="45" name="TextBox 99">
              <a:extLst>
                <a:ext uri="{FF2B5EF4-FFF2-40B4-BE49-F238E27FC236}">
                  <a16:creationId xmlns:a16="http://schemas.microsoft.com/office/drawing/2014/main" id="{87AC5FFE-7122-AA71-BED9-014319C9658F}"/>
                </a:ext>
              </a:extLst>
            </p:cNvPr>
            <p:cNvSpPr txBox="1"/>
            <p:nvPr/>
          </p:nvSpPr>
          <p:spPr>
            <a:xfrm>
              <a:off x="9226152" y="5772129"/>
              <a:ext cx="763826" cy="282129"/>
            </a:xfrm>
            <a:prstGeom prst="rect">
              <a:avLst/>
            </a:prstGeom>
          </p:spPr>
          <p:txBody>
            <a:bodyPr wrap="square" lIns="0" tIns="0" rIns="0" bIns="0" rtlCol="0" anchor="t">
              <a:spAutoFit/>
            </a:bodyPr>
            <a:lstStyle/>
            <a:p>
              <a:pPr marL="274351" marR="0" lvl="1" indent="-171450" defTabSz="609630" eaLnBrk="0" fontAlgn="base" latinLnBrk="0" hangingPunct="0">
                <a:lnSpc>
                  <a:spcPts val="1143"/>
                </a:lnSpc>
                <a:spcBef>
                  <a:spcPct val="0"/>
                </a:spcBef>
                <a:spcAft>
                  <a:spcPct val="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p>
            <a:p>
              <a:pPr marL="102901" marR="0" lvl="1" indent="-11113" defTabSz="609630" eaLnBrk="0" fontAlgn="base" latinLnBrk="0" hangingPunct="0">
                <a:lnSpc>
                  <a:spcPts val="1143"/>
                </a:lnSpc>
                <a:spcBef>
                  <a:spcPct val="0"/>
                </a:spcBef>
                <a:spcAft>
                  <a:spcPct val="0"/>
                </a:spcAft>
                <a:buClrTx/>
                <a:buSzTx/>
                <a:buFontTx/>
                <a:buNone/>
                <a:tabLst/>
                <a:defRPr/>
              </a:pPr>
              <a:r>
                <a:rPr kumimoji="0" lang="lv-LV" sz="1100" b="0" i="0" u="none" strike="noStrike" kern="0" cap="none" spc="0" normalizeH="0" baseline="0" noProof="0">
                  <a:ln>
                    <a:noFill/>
                  </a:ln>
                  <a:solidFill>
                    <a:srgbClr val="001744"/>
                  </a:solidFill>
                  <a:effectLst/>
                  <a:uLnTx/>
                  <a:uFillTx/>
                  <a:latin typeface="Times New Roman"/>
                  <a:cs typeface="Arial" panose="020B0604020202020204" pitchFamily="34" charset="0"/>
                </a:rPr>
                <a:t>      </a:t>
              </a:r>
              <a:endParaRPr kumimoji="0" lang="en-US" sz="1100" b="0" i="0" u="none" strike="noStrike" kern="0" cap="none" spc="0" normalizeH="0" baseline="0" noProof="0">
                <a:ln>
                  <a:noFill/>
                </a:ln>
                <a:solidFill>
                  <a:srgbClr val="001744"/>
                </a:solidFill>
                <a:effectLst/>
                <a:uLnTx/>
                <a:uFillTx/>
                <a:latin typeface="Times New Roman"/>
                <a:cs typeface="Arial" panose="020B0604020202020204" pitchFamily="34" charset="0"/>
              </a:endParaRPr>
            </a:p>
          </p:txBody>
        </p:sp>
        <p:cxnSp>
          <p:nvCxnSpPr>
            <p:cNvPr id="46" name="Taisns savienotājs 128">
              <a:extLst>
                <a:ext uri="{FF2B5EF4-FFF2-40B4-BE49-F238E27FC236}">
                  <a16:creationId xmlns:a16="http://schemas.microsoft.com/office/drawing/2014/main" id="{B3CB9FB7-E6BA-DC99-90F4-4BEC9D116133}"/>
                </a:ext>
              </a:extLst>
            </p:cNvPr>
            <p:cNvCxnSpPr/>
            <p:nvPr/>
          </p:nvCxnSpPr>
          <p:spPr>
            <a:xfrm>
              <a:off x="9382414" y="5836118"/>
              <a:ext cx="225651" cy="0"/>
            </a:xfrm>
            <a:prstGeom prst="line">
              <a:avLst/>
            </a:prstGeom>
            <a:noFill/>
            <a:ln w="9525" cap="flat" cmpd="sng" algn="ctr">
              <a:solidFill>
                <a:sysClr val="window" lastClr="FFFFFF">
                  <a:lumMod val="50000"/>
                </a:sysClr>
              </a:solidFill>
              <a:prstDash val="solid"/>
            </a:ln>
            <a:effectLst/>
          </p:spPr>
        </p:cxnSp>
      </p:grpSp>
      <p:cxnSp>
        <p:nvCxnSpPr>
          <p:cNvPr id="18" name="Taisns savienotājs 4">
            <a:extLst>
              <a:ext uri="{FF2B5EF4-FFF2-40B4-BE49-F238E27FC236}">
                <a16:creationId xmlns:a16="http://schemas.microsoft.com/office/drawing/2014/main" id="{E822EFFC-6AA1-37A0-8A13-8941A6286569}"/>
              </a:ext>
            </a:extLst>
          </p:cNvPr>
          <p:cNvCxnSpPr>
            <a:cxnSpLocks/>
            <a:stCxn id="45" idx="2"/>
          </p:cNvCxnSpPr>
          <p:nvPr/>
        </p:nvCxnSpPr>
        <p:spPr>
          <a:xfrm flipV="1">
            <a:off x="9709179" y="5333431"/>
            <a:ext cx="532" cy="1372780"/>
          </a:xfrm>
          <a:prstGeom prst="line">
            <a:avLst/>
          </a:prstGeom>
          <a:noFill/>
          <a:ln w="9525" cap="flat" cmpd="sng" algn="ctr">
            <a:solidFill>
              <a:sysClr val="window" lastClr="FFFFFF">
                <a:lumMod val="50000"/>
              </a:sysClr>
            </a:solidFill>
            <a:prstDash val="solid"/>
          </a:ln>
          <a:effectLst/>
        </p:spPr>
      </p:cxnSp>
      <p:sp>
        <p:nvSpPr>
          <p:cNvPr id="4" name="TextBox 9">
            <a:extLst>
              <a:ext uri="{FF2B5EF4-FFF2-40B4-BE49-F238E27FC236}">
                <a16:creationId xmlns:a16="http://schemas.microsoft.com/office/drawing/2014/main" id="{ED5F6DC6-5286-BB97-0112-B1BC809A3D10}"/>
              </a:ext>
            </a:extLst>
          </p:cNvPr>
          <p:cNvSpPr txBox="1"/>
          <p:nvPr/>
        </p:nvSpPr>
        <p:spPr>
          <a:xfrm>
            <a:off x="645809" y="1514835"/>
            <a:ext cx="9914622" cy="400110"/>
          </a:xfrm>
          <a:prstGeom prst="rect">
            <a:avLst/>
          </a:prstGeom>
          <a:noFill/>
        </p:spPr>
        <p:txBody>
          <a:bodyPr wrap="square" lIns="91440" tIns="45720" rIns="91440" bIns="45720" anchor="t">
            <a:spAutoFit/>
          </a:bodyPr>
          <a:ls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sz="2000" b="1">
                <a:highlight>
                  <a:srgbClr val="C0C0C0"/>
                </a:highlight>
                <a:latin typeface="Aptos"/>
                <a:ea typeface="Calibri"/>
                <a:cs typeface="Calibri"/>
              </a:rPr>
              <a:t>Laboratoriju rezultāti</a:t>
            </a:r>
            <a:endParaRPr lang="en-US">
              <a:highlight>
                <a:srgbClr val="C0C0C0"/>
              </a:highlight>
            </a:endParaRPr>
          </a:p>
        </p:txBody>
      </p:sp>
      <p:sp>
        <p:nvSpPr>
          <p:cNvPr id="5" name="TextBox 9">
            <a:extLst>
              <a:ext uri="{FF2B5EF4-FFF2-40B4-BE49-F238E27FC236}">
                <a16:creationId xmlns:a16="http://schemas.microsoft.com/office/drawing/2014/main" id="{7DA152B8-A753-DCF7-2FFE-639603F90B15}"/>
              </a:ext>
            </a:extLst>
          </p:cNvPr>
          <p:cNvSpPr txBox="1"/>
          <p:nvPr/>
        </p:nvSpPr>
        <p:spPr>
          <a:xfrm>
            <a:off x="459985" y="5304855"/>
            <a:ext cx="6864240" cy="1015663"/>
          </a:xfrm>
          <a:prstGeom prst="rect">
            <a:avLst/>
          </a:prstGeom>
          <a:noFill/>
        </p:spPr>
        <p:txBody>
          <a:bodyPr wrap="square" lIns="91440" tIns="45720" rIns="91440" bIns="45720" anchor="t">
            <a:spAutoFit/>
          </a:bodyPr>
          <a:ls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sz="2000" b="1">
                <a:latin typeface="Aptos"/>
                <a:ea typeface="Calibri"/>
                <a:cs typeface="Calibri"/>
              </a:rPr>
              <a:t>Integrācijas ir pieejamas, prasības aprakstītas šeit:</a:t>
            </a:r>
          </a:p>
          <a:p>
            <a:r>
              <a:rPr lang="en-US" sz="2000">
                <a:latin typeface="Aptos"/>
                <a:ea typeface="Calibri"/>
                <a:cs typeface="Calibri"/>
                <a:hlinkClick r:id="rId3"/>
              </a:rPr>
              <a:t>https://simplifier.net/guide/nvd-fhir-api-integr-cijas-apraksts?version=current</a:t>
            </a:r>
            <a:r>
              <a:rPr lang="lv-LV" sz="2000">
                <a:latin typeface="Aptos"/>
                <a:ea typeface="Calibri"/>
                <a:cs typeface="Calibri"/>
              </a:rPr>
              <a:t> </a:t>
            </a:r>
            <a:endParaRPr lang="en-US" sz="2000">
              <a:latin typeface="Aptos"/>
              <a:ea typeface="Calibri"/>
              <a:cs typeface="Calibri"/>
            </a:endParaRPr>
          </a:p>
        </p:txBody>
      </p:sp>
      <p:sp>
        <p:nvSpPr>
          <p:cNvPr id="32" name="TextBox 31">
            <a:extLst>
              <a:ext uri="{FF2B5EF4-FFF2-40B4-BE49-F238E27FC236}">
                <a16:creationId xmlns:a16="http://schemas.microsoft.com/office/drawing/2014/main" id="{A4F6357B-D074-6740-28AB-2F44AA384922}"/>
              </a:ext>
            </a:extLst>
          </p:cNvPr>
          <p:cNvSpPr txBox="1"/>
          <p:nvPr/>
        </p:nvSpPr>
        <p:spPr>
          <a:xfrm>
            <a:off x="4248886" y="4076988"/>
            <a:ext cx="1244444" cy="374461"/>
          </a:xfrm>
          <a:prstGeom prst="rect">
            <a:avLst/>
          </a:prstGeom>
          <a:noFill/>
        </p:spPr>
        <p:txBody>
          <a:bodyPr wrap="square">
            <a:spAutoFit/>
          </a:bodyPr>
          <a:lstStyle/>
          <a:p>
            <a:pPr marL="102901" lvl="1" indent="-11113" algn="r" defTabSz="609630" eaLnBrk="0" fontAlgn="base" hangingPunct="0">
              <a:lnSpc>
                <a:spcPts val="1143"/>
              </a:lnSpc>
              <a:spcBef>
                <a:spcPct val="0"/>
              </a:spcBef>
              <a:spcAft>
                <a:spcPct val="0"/>
              </a:spcAft>
            </a:pPr>
            <a:r>
              <a:rPr lang="lv-LV" sz="1100">
                <a:solidFill>
                  <a:prstClr val="black"/>
                </a:solidFill>
                <a:latin typeface="Arial" panose="020B0604020202020204" pitchFamily="34" charset="0"/>
                <a:cs typeface="Arial" panose="020B0604020202020204" pitchFamily="34" charset="0"/>
              </a:rPr>
              <a:t>Alūksnes slimnīca </a:t>
            </a:r>
          </a:p>
        </p:txBody>
      </p:sp>
    </p:spTree>
    <p:extLst>
      <p:ext uri="{BB962C8B-B14F-4D97-AF65-F5344CB8AC3E}">
        <p14:creationId xmlns:p14="http://schemas.microsoft.com/office/powerpoint/2010/main" val="3666387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BAFDE-D6B0-EE58-1733-A3B9576BA57B}"/>
            </a:ext>
          </a:extLst>
        </p:cNvPr>
        <p:cNvGrpSpPr/>
        <p:nvPr/>
      </p:nvGrpSpPr>
      <p:grpSpPr>
        <a:xfrm>
          <a:off x="0" y="0"/>
          <a:ext cx="0" cy="0"/>
          <a:chOff x="0" y="0"/>
          <a:chExt cx="0" cy="0"/>
        </a:xfrm>
      </p:grpSpPr>
      <p:sp>
        <p:nvSpPr>
          <p:cNvPr id="13315" name="Slide Number Placeholder 5">
            <a:extLst>
              <a:ext uri="{FF2B5EF4-FFF2-40B4-BE49-F238E27FC236}">
                <a16:creationId xmlns:a16="http://schemas.microsoft.com/office/drawing/2014/main" id="{C114A995-9368-10BE-4875-85817B90A9B2}"/>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85DC7C1-39A6-4C69-8D01-0BA3E7863E0C}" type="slidenum">
              <a:rPr lang="en-US" altLang="en-US" smtClean="0"/>
              <a:pPr/>
              <a:t>15</a:t>
            </a:fld>
            <a:endParaRPr lang="en-US" altLang="en-US"/>
          </a:p>
        </p:txBody>
      </p:sp>
      <p:sp>
        <p:nvSpPr>
          <p:cNvPr id="3" name="Slide Number Placeholder 5">
            <a:extLst>
              <a:ext uri="{FF2B5EF4-FFF2-40B4-BE49-F238E27FC236}">
                <a16:creationId xmlns:a16="http://schemas.microsoft.com/office/drawing/2014/main" id="{703AA912-230D-DC54-C4B3-CCC30D250048}"/>
              </a:ext>
            </a:extLst>
          </p:cNvPr>
          <p:cNvSpPr txBox="1">
            <a:spLocks/>
          </p:cNvSpPr>
          <p:nvPr/>
        </p:nvSpPr>
        <p:spPr bwMode="auto">
          <a:xfrm>
            <a:off x="11379200" y="6324600"/>
            <a:ext cx="4064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lv-LV"/>
            </a:defPPr>
            <a:lvl1pPr marL="0" algn="r" defTabSz="914400" rtl="0" eaLnBrk="1" latinLnBrk="0" hangingPunct="1">
              <a:defRPr sz="1000" kern="1200">
                <a:solidFill>
                  <a:schemeClr val="tx1">
                    <a:tint val="75000"/>
                  </a:schemeClr>
                </a:solidFill>
                <a:latin typeface="Verdana" panose="020B060403050404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85DC7C1-39A6-4C69-8D01-0BA3E7863E0C}" type="slidenum">
              <a:rPr lang="en-US" altLang="en-US" smtClean="0"/>
              <a:pPr/>
              <a:t>15</a:t>
            </a:fld>
            <a:endParaRPr lang="en-US" altLang="en-US"/>
          </a:p>
        </p:txBody>
      </p:sp>
      <p:sp>
        <p:nvSpPr>
          <p:cNvPr id="9" name="TextBox 8">
            <a:extLst>
              <a:ext uri="{FF2B5EF4-FFF2-40B4-BE49-F238E27FC236}">
                <a16:creationId xmlns:a16="http://schemas.microsoft.com/office/drawing/2014/main" id="{F2D48EF7-DA8A-EB06-4ACD-C1CFE8175443}"/>
              </a:ext>
            </a:extLst>
          </p:cNvPr>
          <p:cNvSpPr txBox="1"/>
          <p:nvPr/>
        </p:nvSpPr>
        <p:spPr>
          <a:xfrm>
            <a:off x="9851473" y="3349500"/>
            <a:ext cx="918112" cy="292388"/>
          </a:xfrm>
          <a:prstGeom prst="rect">
            <a:avLst/>
          </a:prstGeom>
          <a:noFill/>
        </p:spPr>
        <p:txBody>
          <a:bodyPr wrap="square" lIns="91440" tIns="45720" rIns="91440" bIns="45720" rtlCol="0" anchor="t">
            <a:spAutoFit/>
          </a:bodyPr>
          <a:lstStyle/>
          <a:p>
            <a:r>
              <a:rPr lang="lv-LV" sz="1300"/>
              <a:t>-</a:t>
            </a:r>
            <a:endParaRPr lang="lv-LV" sz="1300">
              <a:ea typeface="Calibri" panose="020F0502020204030204"/>
              <a:cs typeface="Calibri" panose="020F0502020204030204"/>
            </a:endParaRPr>
          </a:p>
        </p:txBody>
      </p:sp>
      <p:sp>
        <p:nvSpPr>
          <p:cNvPr id="5" name="Title 1">
            <a:extLst>
              <a:ext uri="{FF2B5EF4-FFF2-40B4-BE49-F238E27FC236}">
                <a16:creationId xmlns:a16="http://schemas.microsoft.com/office/drawing/2014/main" id="{1EA0EEB3-AFB7-844B-F863-958D9746ED5D}"/>
              </a:ext>
            </a:extLst>
          </p:cNvPr>
          <p:cNvSpPr txBox="1">
            <a:spLocks/>
          </p:cNvSpPr>
          <p:nvPr/>
        </p:nvSpPr>
        <p:spPr>
          <a:xfrm>
            <a:off x="2409371" y="407126"/>
            <a:ext cx="8128000" cy="103664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lv-LV" sz="3600">
                <a:latin typeface="Aptos"/>
                <a:ea typeface="Verdana"/>
              </a:rPr>
              <a:t>ĀI integrācijas ar izrakstiem-</a:t>
            </a:r>
            <a:r>
              <a:rPr lang="lv-LV" sz="3600" err="1">
                <a:latin typeface="Aptos"/>
                <a:ea typeface="Verdana"/>
              </a:rPr>
              <a:t>epikrīzēm</a:t>
            </a:r>
            <a:r>
              <a:rPr lang="lv-LV" sz="3600">
                <a:latin typeface="Aptos"/>
                <a:ea typeface="Verdana"/>
              </a:rPr>
              <a:t> (VIS uzskaites dokument numurs)</a:t>
            </a:r>
          </a:p>
        </p:txBody>
      </p:sp>
      <p:pic>
        <p:nvPicPr>
          <p:cNvPr id="7" name="Picture 6">
            <a:extLst>
              <a:ext uri="{FF2B5EF4-FFF2-40B4-BE49-F238E27FC236}">
                <a16:creationId xmlns:a16="http://schemas.microsoft.com/office/drawing/2014/main" id="{8307CE9D-B0E3-665A-D1BE-3A17732DC67C}"/>
              </a:ext>
            </a:extLst>
          </p:cNvPr>
          <p:cNvPicPr>
            <a:picLocks noChangeAspect="1"/>
          </p:cNvPicPr>
          <p:nvPr/>
        </p:nvPicPr>
        <p:blipFill>
          <a:blip r:embed="rId3"/>
          <a:stretch>
            <a:fillRect/>
          </a:stretch>
        </p:blipFill>
        <p:spPr>
          <a:xfrm>
            <a:off x="1422415" y="1880279"/>
            <a:ext cx="9225884" cy="1758089"/>
          </a:xfrm>
          <a:prstGeom prst="rect">
            <a:avLst/>
          </a:prstGeom>
        </p:spPr>
      </p:pic>
      <p:sp>
        <p:nvSpPr>
          <p:cNvPr id="10" name="TextBox 9">
            <a:extLst>
              <a:ext uri="{FF2B5EF4-FFF2-40B4-BE49-F238E27FC236}">
                <a16:creationId xmlns:a16="http://schemas.microsoft.com/office/drawing/2014/main" id="{18C47CEA-E0E5-F0CF-6BE3-CA4A14122127}"/>
              </a:ext>
            </a:extLst>
          </p:cNvPr>
          <p:cNvSpPr txBox="1"/>
          <p:nvPr/>
        </p:nvSpPr>
        <p:spPr>
          <a:xfrm>
            <a:off x="1316736" y="4074879"/>
            <a:ext cx="10062464" cy="2246769"/>
          </a:xfrm>
          <a:prstGeom prst="rect">
            <a:avLst/>
          </a:prstGeom>
          <a:noFill/>
        </p:spPr>
        <p:txBody>
          <a:bodyPr wrap="square">
            <a:spAutoFit/>
          </a:bodyPr>
          <a:lstStyle/>
          <a:p>
            <a:pPr marL="285750" indent="-285750">
              <a:buFont typeface="Arial" panose="020B0604020202020204" pitchFamily="34" charset="0"/>
              <a:buChar char="•"/>
            </a:pPr>
            <a:r>
              <a:rPr lang="lv-LV" sz="2000"/>
              <a:t>Jāizmanto VIS dokumenta numura formāts </a:t>
            </a:r>
            <a:r>
              <a:rPr lang="lv-LV" sz="2000" b="1"/>
              <a:t>bez</a:t>
            </a:r>
            <a:r>
              <a:rPr lang="lv-LV" sz="2000"/>
              <a:t> tukšumiem vai svītriņām u.c. simboliem</a:t>
            </a:r>
          </a:p>
          <a:p>
            <a:pPr marL="285750" indent="-285750">
              <a:buFont typeface="Arial" panose="020B0604020202020204" pitchFamily="34" charset="0"/>
              <a:buChar char="•"/>
            </a:pPr>
            <a:r>
              <a:rPr lang="lv-LV" sz="2000">
                <a:effectLst/>
                <a:latin typeface="Calibri" panose="020F0502020204030204" pitchFamily="34" charset="0"/>
                <a:ea typeface="Aptos" panose="020B0004020202020204" pitchFamily="34" charset="0"/>
                <a:cs typeface="Aptos" panose="020B0004020202020204" pitchFamily="34" charset="0"/>
              </a:rPr>
              <a:t>Stacionārās kartes jeb SPANS UD Nr. ir </a:t>
            </a:r>
            <a:r>
              <a:rPr lang="lv-LV" sz="2000">
                <a:effectLst/>
                <a:latin typeface="Aptos" panose="020B0004020202020204" pitchFamily="34" charset="0"/>
                <a:ea typeface="Aptos" panose="020B0004020202020204" pitchFamily="34" charset="0"/>
                <a:cs typeface="Aptos" panose="020B0004020202020204" pitchFamily="34" charset="0"/>
              </a:rPr>
              <a:t>kartes </a:t>
            </a:r>
            <a:r>
              <a:rPr lang="lv-LV" sz="2000" b="1" err="1">
                <a:effectLst/>
                <a:latin typeface="Aptos" panose="020B0004020202020204" pitchFamily="34" charset="0"/>
                <a:ea typeface="Aptos" panose="020B0004020202020204" pitchFamily="34" charset="0"/>
                <a:cs typeface="Aptos" panose="020B0004020202020204" pitchFamily="34" charset="0"/>
              </a:rPr>
              <a:t>numurs+gads</a:t>
            </a:r>
            <a:r>
              <a:rPr lang="lv-LV" sz="2000" b="1">
                <a:effectLst/>
                <a:latin typeface="Aptos" panose="020B0004020202020204" pitchFamily="34" charset="0"/>
                <a:ea typeface="Aptos" panose="020B0004020202020204" pitchFamily="34" charset="0"/>
                <a:cs typeface="Aptos" panose="020B0004020202020204" pitchFamily="34" charset="0"/>
              </a:rPr>
              <a:t> </a:t>
            </a:r>
            <a:r>
              <a:rPr lang="lv-LV" sz="2000">
                <a:effectLst/>
                <a:latin typeface="Aptos" panose="020B0004020202020204" pitchFamily="34" charset="0"/>
                <a:ea typeface="Aptos" panose="020B0004020202020204" pitchFamily="34" charset="0"/>
                <a:cs typeface="Aptos" panose="020B0004020202020204" pitchFamily="34" charset="0"/>
              </a:rPr>
              <a:t>bez atstarpēm</a:t>
            </a:r>
          </a:p>
          <a:p>
            <a:pPr marL="285750" indent="-285750">
              <a:buFont typeface="Arial" panose="020B0604020202020204" pitchFamily="34" charset="0"/>
              <a:buChar char="•"/>
            </a:pPr>
            <a:r>
              <a:rPr lang="lv-LV" sz="2000" b="1"/>
              <a:t>Ambulatorā talona numurs </a:t>
            </a:r>
            <a:r>
              <a:rPr lang="lv-LV" sz="2000"/>
              <a:t>dienas stacionāra gadījumā</a:t>
            </a:r>
          </a:p>
          <a:p>
            <a:pPr marL="285750" indent="-285750">
              <a:buFont typeface="Arial" panose="020B0604020202020204" pitchFamily="34" charset="0"/>
              <a:buChar char="•"/>
            </a:pPr>
            <a:r>
              <a:rPr lang="lv-LV" sz="2000"/>
              <a:t>Padots </a:t>
            </a:r>
            <a:r>
              <a:rPr lang="lv-LV" sz="2000" b="1"/>
              <a:t>VIENS</a:t>
            </a:r>
            <a:r>
              <a:rPr lang="lv-LV" sz="2000"/>
              <a:t> VIS dokumenta numurs</a:t>
            </a:r>
          </a:p>
          <a:p>
            <a:pPr marL="285750" indent="-285750">
              <a:buFont typeface="Arial" panose="020B0604020202020204" pitchFamily="34" charset="0"/>
              <a:buChar char="•"/>
            </a:pPr>
            <a:r>
              <a:rPr lang="lv-LV" sz="2000"/>
              <a:t>Ārējam dokumentam gan ID gan </a:t>
            </a:r>
            <a:r>
              <a:rPr lang="lv-LV" sz="2000" err="1"/>
              <a:t>SetID</a:t>
            </a:r>
            <a:r>
              <a:rPr lang="lv-LV" sz="2000"/>
              <a:t> parametros jāuzliek dokumenta numurs (izņemot, kad ārēja sistēmā dokumentiem ir </a:t>
            </a:r>
            <a:r>
              <a:rPr lang="lv-LV" sz="2000" err="1"/>
              <a:t>versionešana</a:t>
            </a:r>
            <a:r>
              <a:rPr lang="lv-LV" sz="2000"/>
              <a:t> – tajos gadījumos būtu jāizmanto gan dokumenta versijas gan kopas identifikatoru).</a:t>
            </a:r>
          </a:p>
        </p:txBody>
      </p:sp>
    </p:spTree>
    <p:extLst>
      <p:ext uri="{BB962C8B-B14F-4D97-AF65-F5344CB8AC3E}">
        <p14:creationId xmlns:p14="http://schemas.microsoft.com/office/powerpoint/2010/main" val="3591541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34A13-B4B6-654C-D78A-B289F202ECFE}"/>
              </a:ext>
            </a:extLst>
          </p:cNvPr>
          <p:cNvSpPr>
            <a:spLocks noGrp="1"/>
          </p:cNvSpPr>
          <p:nvPr>
            <p:ph type="title"/>
          </p:nvPr>
        </p:nvSpPr>
        <p:spPr>
          <a:xfrm>
            <a:off x="2596393" y="359800"/>
            <a:ext cx="9108967" cy="1088127"/>
          </a:xfrm>
        </p:spPr>
        <p:txBody>
          <a:bodyPr>
            <a:normAutofit/>
          </a:bodyPr>
          <a:lstStyle/>
          <a:p>
            <a:r>
              <a:rPr lang="lv-LV" sz="3600">
                <a:latin typeface="Aptos"/>
                <a:ea typeface="Verdana"/>
              </a:rPr>
              <a:t>Izrakstu- </a:t>
            </a:r>
            <a:r>
              <a:rPr lang="lv-LV" sz="3600" err="1">
                <a:latin typeface="Aptos"/>
                <a:ea typeface="Verdana"/>
              </a:rPr>
              <a:t>epikrīžu</a:t>
            </a:r>
            <a:r>
              <a:rPr lang="lv-LV" sz="3600">
                <a:latin typeface="Aptos"/>
                <a:ea typeface="Verdana"/>
              </a:rPr>
              <a:t> iesūtīšanas progress</a:t>
            </a:r>
            <a:br>
              <a:rPr lang="lv-LV" sz="3600">
                <a:latin typeface="Aptos"/>
                <a:ea typeface="Verdana"/>
              </a:rPr>
            </a:br>
            <a:r>
              <a:rPr lang="lv-LV" sz="3600">
                <a:latin typeface="Aptos"/>
                <a:ea typeface="Verdana"/>
              </a:rPr>
              <a:t>E-veselības sistēmā</a:t>
            </a:r>
            <a:endParaRPr lang="lv-LV" sz="3600">
              <a:latin typeface="Aptos"/>
            </a:endParaRPr>
          </a:p>
        </p:txBody>
      </p:sp>
      <p:sp>
        <p:nvSpPr>
          <p:cNvPr id="3" name="Content Placeholder 2">
            <a:extLst>
              <a:ext uri="{FF2B5EF4-FFF2-40B4-BE49-F238E27FC236}">
                <a16:creationId xmlns:a16="http://schemas.microsoft.com/office/drawing/2014/main" id="{444CEA3D-E70A-63CC-2017-7AFE835A8EF6}"/>
              </a:ext>
            </a:extLst>
          </p:cNvPr>
          <p:cNvSpPr>
            <a:spLocks noGrp="1"/>
          </p:cNvSpPr>
          <p:nvPr>
            <p:ph idx="1"/>
          </p:nvPr>
        </p:nvSpPr>
        <p:spPr>
          <a:xfrm>
            <a:off x="883865" y="2103427"/>
            <a:ext cx="10495335" cy="4373573"/>
          </a:xfrm>
        </p:spPr>
        <p:txBody>
          <a:bodyPr vert="horz" lIns="91440" tIns="45720" rIns="91440" bIns="45720" rtlCol="0" anchor="t">
            <a:noAutofit/>
          </a:bodyPr>
          <a:lstStyle/>
          <a:p>
            <a:pPr marL="342900" indent="-342900" algn="just">
              <a:lnSpc>
                <a:spcPct val="200000"/>
              </a:lnSpc>
              <a:buFont typeface="Wingdings" panose="020B0604020202020204" pitchFamily="34" charset="0"/>
              <a:buChar char="§"/>
            </a:pPr>
            <a:r>
              <a:rPr lang="lv-LV" sz="2400">
                <a:latin typeface="Aptos"/>
                <a:ea typeface="Verdana"/>
              </a:rPr>
              <a:t>12 slimnīcas </a:t>
            </a:r>
            <a:r>
              <a:rPr lang="lv-LV" sz="2400" b="1">
                <a:solidFill>
                  <a:srgbClr val="00B050"/>
                </a:solidFill>
                <a:latin typeface="Aptos"/>
                <a:ea typeface="Verdana"/>
              </a:rPr>
              <a:t>jau nodrošina</a:t>
            </a:r>
            <a:r>
              <a:rPr lang="lv-LV" sz="2400">
                <a:latin typeface="Aptos"/>
                <a:ea typeface="Verdana"/>
              </a:rPr>
              <a:t> izrakstu - </a:t>
            </a:r>
            <a:r>
              <a:rPr lang="lv-LV" sz="2400" err="1">
                <a:latin typeface="Aptos"/>
                <a:ea typeface="Verdana"/>
              </a:rPr>
              <a:t>epikrīžu</a:t>
            </a:r>
            <a:r>
              <a:rPr lang="lv-LV" sz="2400">
                <a:latin typeface="Aptos"/>
                <a:ea typeface="Verdana"/>
              </a:rPr>
              <a:t> ievadi E-veselības sistēmā</a:t>
            </a:r>
            <a:endParaRPr lang="en-US" sz="2400">
              <a:latin typeface="Aptos"/>
            </a:endParaRPr>
          </a:p>
          <a:p>
            <a:pPr marL="342900" indent="-342900" algn="just">
              <a:lnSpc>
                <a:spcPct val="200000"/>
              </a:lnSpc>
              <a:buFont typeface="Wingdings" panose="020B0604020202020204" pitchFamily="34" charset="0"/>
              <a:buChar char="§"/>
            </a:pPr>
            <a:r>
              <a:rPr lang="lv-LV" sz="2400">
                <a:latin typeface="Aptos"/>
                <a:ea typeface="Verdana"/>
              </a:rPr>
              <a:t>16 slimnīcas</a:t>
            </a:r>
            <a:r>
              <a:rPr lang="lv-LV" sz="2400">
                <a:solidFill>
                  <a:schemeClr val="accent4">
                    <a:lumMod val="40000"/>
                    <a:lumOff val="60000"/>
                  </a:schemeClr>
                </a:solidFill>
                <a:latin typeface="Aptos"/>
                <a:ea typeface="Verdana"/>
              </a:rPr>
              <a:t> </a:t>
            </a:r>
            <a:r>
              <a:rPr lang="lv-LV" sz="2400" b="1">
                <a:solidFill>
                  <a:schemeClr val="accent5">
                    <a:lumMod val="76000"/>
                  </a:schemeClr>
                </a:solidFill>
                <a:latin typeface="Aptos"/>
                <a:ea typeface="Verdana"/>
              </a:rPr>
              <a:t>plāno uzsākt  </a:t>
            </a:r>
            <a:r>
              <a:rPr lang="lv-LV" sz="2400">
                <a:solidFill>
                  <a:srgbClr val="000000"/>
                </a:solidFill>
                <a:latin typeface="Aptos"/>
                <a:ea typeface="Verdana"/>
              </a:rPr>
              <a:t>līdz</a:t>
            </a:r>
            <a:r>
              <a:rPr lang="lv-LV" sz="2400">
                <a:latin typeface="Aptos"/>
                <a:ea typeface="Verdana"/>
              </a:rPr>
              <a:t> 2024.gada 31.decembrim</a:t>
            </a:r>
          </a:p>
          <a:p>
            <a:pPr marL="342900" indent="-342900" algn="just">
              <a:lnSpc>
                <a:spcPct val="200000"/>
              </a:lnSpc>
              <a:buFont typeface="Wingdings" panose="020B0604020202020204" pitchFamily="34" charset="0"/>
              <a:buChar char="§"/>
            </a:pPr>
            <a:r>
              <a:rPr lang="lv-LV" sz="2400">
                <a:latin typeface="Aptos"/>
                <a:ea typeface="Verdana"/>
              </a:rPr>
              <a:t>11 slimnīcas </a:t>
            </a:r>
            <a:r>
              <a:rPr lang="lv-LV" sz="2400" b="1">
                <a:solidFill>
                  <a:schemeClr val="accent5">
                    <a:lumMod val="76000"/>
                  </a:schemeClr>
                </a:solidFill>
                <a:latin typeface="Aptos"/>
                <a:ea typeface="Verdana"/>
              </a:rPr>
              <a:t>plāno uzsākt</a:t>
            </a:r>
            <a:r>
              <a:rPr lang="lv-LV" sz="2400">
                <a:solidFill>
                  <a:schemeClr val="accent5">
                    <a:lumMod val="76000"/>
                  </a:schemeClr>
                </a:solidFill>
                <a:latin typeface="Aptos"/>
                <a:ea typeface="Verdana"/>
              </a:rPr>
              <a:t> </a:t>
            </a:r>
            <a:r>
              <a:rPr lang="lv-LV" sz="2400">
                <a:latin typeface="Aptos"/>
                <a:ea typeface="Verdana"/>
              </a:rPr>
              <a:t>2025.gada I ceturksnī</a:t>
            </a:r>
          </a:p>
          <a:p>
            <a:pPr marL="342900" indent="-342900" algn="just">
              <a:lnSpc>
                <a:spcPct val="200000"/>
              </a:lnSpc>
              <a:buFont typeface="Wingdings" panose="020B0604020202020204" pitchFamily="34" charset="0"/>
              <a:buChar char="§"/>
            </a:pPr>
            <a:r>
              <a:rPr lang="lv-LV" sz="2400">
                <a:latin typeface="Aptos"/>
                <a:ea typeface="Verdana"/>
              </a:rPr>
              <a:t>2 slimnīcas </a:t>
            </a:r>
            <a:r>
              <a:rPr lang="lv-LV" sz="2400" b="1">
                <a:solidFill>
                  <a:schemeClr val="accent2">
                    <a:lumMod val="60000"/>
                    <a:lumOff val="40000"/>
                  </a:schemeClr>
                </a:solidFill>
                <a:latin typeface="Aptos"/>
                <a:ea typeface="Verdana"/>
              </a:rPr>
              <a:t>nav informācijas</a:t>
            </a:r>
            <a:endParaRPr lang="lv-LV" sz="2400">
              <a:solidFill>
                <a:schemeClr val="accent2">
                  <a:lumMod val="60000"/>
                  <a:lumOff val="40000"/>
                </a:schemeClr>
              </a:solidFill>
              <a:latin typeface="Aptos" panose="020B0004020202020204" pitchFamily="34" charset="0"/>
            </a:endParaRPr>
          </a:p>
        </p:txBody>
      </p:sp>
      <p:sp>
        <p:nvSpPr>
          <p:cNvPr id="6" name="Slide Number Placeholder 5">
            <a:extLst>
              <a:ext uri="{FF2B5EF4-FFF2-40B4-BE49-F238E27FC236}">
                <a16:creationId xmlns:a16="http://schemas.microsoft.com/office/drawing/2014/main" id="{1B0994D1-70E2-A57F-DA54-BF1F09AA936A}"/>
              </a:ext>
            </a:extLst>
          </p:cNvPr>
          <p:cNvSpPr>
            <a:spLocks noGrp="1"/>
          </p:cNvSpPr>
          <p:nvPr>
            <p:ph type="sldNum" sz="quarter" idx="13"/>
          </p:nvPr>
        </p:nvSpPr>
        <p:spPr/>
        <p:txBody>
          <a:bodyPr/>
          <a:lstStyle/>
          <a:p>
            <a:pPr>
              <a:defRPr/>
            </a:pPr>
            <a:fld id="{2F57B55F-B493-4D7D-BFFE-EEB9092E4226}" type="slidenum">
              <a:rPr lang="en-US" altLang="en-US"/>
              <a:pPr>
                <a:defRPr/>
              </a:pPr>
              <a:t>16</a:t>
            </a:fld>
            <a:endParaRPr lang="en-US" altLang="en-US"/>
          </a:p>
        </p:txBody>
      </p:sp>
    </p:spTree>
    <p:extLst>
      <p:ext uri="{BB962C8B-B14F-4D97-AF65-F5344CB8AC3E}">
        <p14:creationId xmlns:p14="http://schemas.microsoft.com/office/powerpoint/2010/main" val="2927961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DC49B7A-2F43-D2BC-9DC5-6F4C04AA7988}"/>
              </a:ext>
            </a:extLst>
          </p:cNvPr>
          <p:cNvSpPr>
            <a:spLocks noGrp="1"/>
          </p:cNvSpPr>
          <p:nvPr>
            <p:ph type="title"/>
          </p:nvPr>
        </p:nvSpPr>
        <p:spPr>
          <a:xfrm>
            <a:off x="2524611" y="434207"/>
            <a:ext cx="9451489" cy="738021"/>
          </a:xfrm>
        </p:spPr>
        <p:txBody>
          <a:bodyPr>
            <a:noAutofit/>
          </a:bodyPr>
          <a:lstStyle/>
          <a:p>
            <a:r>
              <a:rPr lang="lv-LV" sz="3600">
                <a:latin typeface="Aptos"/>
                <a:ea typeface="Verdana"/>
              </a:rPr>
              <a:t>Izrakstu - </a:t>
            </a:r>
            <a:r>
              <a:rPr lang="lv-LV" sz="3600" err="1">
                <a:latin typeface="Aptos"/>
                <a:ea typeface="Verdana"/>
              </a:rPr>
              <a:t>epikrīžu</a:t>
            </a:r>
            <a:r>
              <a:rPr lang="lv-LV" sz="3600">
                <a:latin typeface="Aptos"/>
                <a:ea typeface="Verdana"/>
              </a:rPr>
              <a:t> skaits E-veselības sistēmā</a:t>
            </a:r>
            <a:br>
              <a:rPr lang="lv-LV" sz="3600">
                <a:latin typeface="Aptos"/>
                <a:ea typeface="Verdana"/>
              </a:rPr>
            </a:br>
            <a:r>
              <a:rPr lang="lv-LV" sz="3600">
                <a:latin typeface="Aptos"/>
                <a:ea typeface="Verdana"/>
              </a:rPr>
              <a:t>2024.gada janvārī – oktobrī</a:t>
            </a:r>
            <a:endParaRPr lang="lv-LV" sz="3600">
              <a:latin typeface="Aptos"/>
            </a:endParaRPr>
          </a:p>
        </p:txBody>
      </p:sp>
      <p:sp>
        <p:nvSpPr>
          <p:cNvPr id="6" name="Slide Number Placeholder 5">
            <a:extLst>
              <a:ext uri="{FF2B5EF4-FFF2-40B4-BE49-F238E27FC236}">
                <a16:creationId xmlns:a16="http://schemas.microsoft.com/office/drawing/2014/main" id="{E248B80F-D5AD-1B67-1342-927BBE22C853}"/>
              </a:ext>
            </a:extLst>
          </p:cNvPr>
          <p:cNvSpPr>
            <a:spLocks noGrp="1"/>
          </p:cNvSpPr>
          <p:nvPr>
            <p:ph type="sldNum" sz="quarter" idx="13"/>
          </p:nvPr>
        </p:nvSpPr>
        <p:spPr>
          <a:xfrm>
            <a:off x="11379200" y="6324600"/>
            <a:ext cx="406400" cy="304800"/>
          </a:xfrm>
        </p:spPr>
        <p:txBody>
          <a:bodyPr anchor="ctr">
            <a:normAutofit/>
          </a:bodyPr>
          <a:lstStyle/>
          <a:p>
            <a:pPr>
              <a:spcAft>
                <a:spcPts val="600"/>
              </a:spcAft>
              <a:defRPr/>
            </a:pPr>
            <a:fld id="{2F57B55F-B493-4D7D-BFFE-EEB9092E4226}" type="slidenum">
              <a:rPr lang="en-US" altLang="en-US"/>
              <a:pPr>
                <a:spcAft>
                  <a:spcPts val="600"/>
                </a:spcAft>
                <a:defRPr/>
              </a:pPr>
              <a:t>17</a:t>
            </a:fld>
            <a:endParaRPr lang="en-US" altLang="en-US"/>
          </a:p>
        </p:txBody>
      </p:sp>
      <p:graphicFrame>
        <p:nvGraphicFramePr>
          <p:cNvPr id="14" name="Content Placeholder 13">
            <a:extLst>
              <a:ext uri="{FF2B5EF4-FFF2-40B4-BE49-F238E27FC236}">
                <a16:creationId xmlns:a16="http://schemas.microsoft.com/office/drawing/2014/main" id="{B0D7A58E-6E77-A925-796C-2F4C29308779}"/>
              </a:ext>
            </a:extLst>
          </p:cNvPr>
          <p:cNvGraphicFramePr>
            <a:graphicFrameLocks noGrp="1"/>
          </p:cNvGraphicFramePr>
          <p:nvPr>
            <p:ph idx="1"/>
            <p:extLst>
              <p:ext uri="{D42A27DB-BD31-4B8C-83A1-F6EECF244321}">
                <p14:modId xmlns:p14="http://schemas.microsoft.com/office/powerpoint/2010/main" val="541599388"/>
              </p:ext>
            </p:extLst>
          </p:nvPr>
        </p:nvGraphicFramePr>
        <p:xfrm>
          <a:off x="719478" y="2031027"/>
          <a:ext cx="10663709" cy="4718267"/>
        </p:xfrm>
        <a:graphic>
          <a:graphicData uri="http://schemas.openxmlformats.org/drawingml/2006/table">
            <a:tbl>
              <a:tblPr firstRow="1" bandRow="1">
                <a:tableStyleId>{5C22544A-7EE6-4342-B048-85BDC9FD1C3A}</a:tableStyleId>
              </a:tblPr>
              <a:tblGrid>
                <a:gridCol w="3076973">
                  <a:extLst>
                    <a:ext uri="{9D8B030D-6E8A-4147-A177-3AD203B41FA5}">
                      <a16:colId xmlns:a16="http://schemas.microsoft.com/office/drawing/2014/main" val="429521532"/>
                    </a:ext>
                  </a:extLst>
                </a:gridCol>
                <a:gridCol w="1834887">
                  <a:extLst>
                    <a:ext uri="{9D8B030D-6E8A-4147-A177-3AD203B41FA5}">
                      <a16:colId xmlns:a16="http://schemas.microsoft.com/office/drawing/2014/main" val="3522435351"/>
                    </a:ext>
                  </a:extLst>
                </a:gridCol>
                <a:gridCol w="509382">
                  <a:extLst>
                    <a:ext uri="{9D8B030D-6E8A-4147-A177-3AD203B41FA5}">
                      <a16:colId xmlns:a16="http://schemas.microsoft.com/office/drawing/2014/main" val="4238876165"/>
                    </a:ext>
                  </a:extLst>
                </a:gridCol>
                <a:gridCol w="3195091">
                  <a:extLst>
                    <a:ext uri="{9D8B030D-6E8A-4147-A177-3AD203B41FA5}">
                      <a16:colId xmlns:a16="http://schemas.microsoft.com/office/drawing/2014/main" val="1725456214"/>
                    </a:ext>
                  </a:extLst>
                </a:gridCol>
                <a:gridCol w="2047376">
                  <a:extLst>
                    <a:ext uri="{9D8B030D-6E8A-4147-A177-3AD203B41FA5}">
                      <a16:colId xmlns:a16="http://schemas.microsoft.com/office/drawing/2014/main" val="323418302"/>
                    </a:ext>
                  </a:extLst>
                </a:gridCol>
              </a:tblGrid>
              <a:tr h="211265">
                <a:tc rowSpan="2">
                  <a:txBody>
                    <a:bodyPr/>
                    <a:lstStyle/>
                    <a:p>
                      <a:pPr algn="ctr" fontAlgn="ctr"/>
                      <a:r>
                        <a:rPr lang="lv-LV" sz="1000" b="1" i="0" u="none" strike="noStrike" noProof="0">
                          <a:solidFill>
                            <a:schemeClr val="tx1"/>
                          </a:solidFill>
                          <a:effectLst/>
                          <a:latin typeface="Aptos"/>
                        </a:rPr>
                        <a:t>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ED7D31"/>
                    </a:solidFill>
                  </a:tcPr>
                </a:tc>
                <a:tc rowSpan="2">
                  <a:txBody>
                    <a:bodyPr/>
                    <a:lstStyle/>
                    <a:p>
                      <a:pPr algn="ctr" fontAlgn="ctr"/>
                      <a:r>
                        <a:rPr lang="lv-LV" sz="1000" b="1" i="0" u="none" strike="noStrike" noProof="0">
                          <a:solidFill>
                            <a:schemeClr val="tx1"/>
                          </a:solidFill>
                          <a:effectLst/>
                          <a:latin typeface="Aptos"/>
                        </a:rPr>
                        <a:t>Skaits</a:t>
                      </a:r>
                    </a:p>
                  </a:txBody>
                  <a:tcPr marL="7419" marR="7419" marT="7419" marB="0" anchor="ctr">
                    <a:lnL w="6350">
                      <a:solidFill>
                        <a:srgbClr val="000000"/>
                      </a:solidFill>
                    </a:lnL>
                    <a:lnR w="0">
                      <a:noFill/>
                    </a:lnR>
                    <a:lnT w="6350">
                      <a:solidFill>
                        <a:srgbClr val="000000"/>
                      </a:solidFill>
                    </a:lnT>
                    <a:lnB w="6350">
                      <a:solidFill>
                        <a:srgbClr val="000000"/>
                      </a:solidFill>
                    </a:lnB>
                    <a:solidFill>
                      <a:srgbClr val="ED7D31"/>
                    </a:solid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0">
                      <a:noFill/>
                    </a:lnL>
                    <a:lnR w="6350">
                      <a:solidFill>
                        <a:srgbClr val="000000"/>
                      </a:solidFill>
                    </a:lnR>
                    <a:lnT w="0">
                      <a:noFill/>
                    </a:lnT>
                    <a:lnB w="0">
                      <a:noFill/>
                    </a:lnB>
                    <a:solidFill>
                      <a:schemeClr val="bg1"/>
                    </a:solidFill>
                  </a:tcPr>
                </a:tc>
                <a:tc rowSpan="2">
                  <a:txBody>
                    <a:bodyPr/>
                    <a:lstStyle/>
                    <a:p>
                      <a:pPr algn="ctr" fontAlgn="ctr"/>
                      <a:r>
                        <a:rPr lang="lv-LV" sz="1000" b="1" i="0" u="none" strike="noStrike" noProof="0">
                          <a:solidFill>
                            <a:schemeClr val="tx1"/>
                          </a:solidFill>
                          <a:effectLst/>
                          <a:latin typeface="Aptos"/>
                        </a:rPr>
                        <a:t>Slimnīca</a:t>
                      </a:r>
                    </a:p>
                  </a:txBody>
                  <a:tcPr marL="7419" marR="7419" marT="7419" marB="0" anchor="ctr">
                    <a:lnL w="6350">
                      <a:solidFill>
                        <a:srgbClr val="000000"/>
                      </a:solidFill>
                    </a:lnL>
                    <a:lnR w="6350">
                      <a:solidFill>
                        <a:srgbClr val="000000"/>
                      </a:solidFill>
                    </a:lnR>
                    <a:lnT w="6350">
                      <a:solidFill>
                        <a:srgbClr val="000000"/>
                      </a:solidFill>
                    </a:lnT>
                    <a:lnB w="0">
                      <a:noFill/>
                    </a:lnB>
                    <a:solidFill>
                      <a:srgbClr val="ED7D31"/>
                    </a:solidFill>
                  </a:tcPr>
                </a:tc>
                <a:tc rowSpan="2">
                  <a:txBody>
                    <a:bodyPr/>
                    <a:lstStyle/>
                    <a:p>
                      <a:pPr lvl="0" algn="ctr">
                        <a:buNone/>
                      </a:pPr>
                      <a:r>
                        <a:rPr lang="lv-LV" sz="1000" b="1" i="0" u="none" strike="noStrike" noProof="0">
                          <a:solidFill>
                            <a:schemeClr val="tx1"/>
                          </a:solidFill>
                          <a:effectLst/>
                          <a:latin typeface="Aptos"/>
                        </a:rPr>
                        <a:t>Skaits</a:t>
                      </a:r>
                      <a:endParaRPr lang="en-US" sz="1000" b="1" i="0">
                        <a:solidFill>
                          <a:schemeClr val="tx1"/>
                        </a:solidFill>
                        <a:latin typeface="Aptos"/>
                      </a:endParaRPr>
                    </a:p>
                  </a:txBody>
                  <a:tcPr marL="7419" marR="7419" marT="7419" marB="0" anchor="ctr">
                    <a:lnL w="6350">
                      <a:solidFill>
                        <a:srgbClr val="000000"/>
                      </a:solidFill>
                    </a:lnL>
                    <a:lnR w="0">
                      <a:noFill/>
                    </a:lnR>
                    <a:lnT w="6350">
                      <a:solidFill>
                        <a:srgbClr val="000000"/>
                      </a:solidFill>
                    </a:lnT>
                    <a:lnB w="0">
                      <a:noFill/>
                    </a:lnB>
                    <a:solidFill>
                      <a:srgbClr val="ED7D31"/>
                    </a:solidFill>
                  </a:tcPr>
                </a:tc>
                <a:extLst>
                  <a:ext uri="{0D108BD9-81ED-4DB2-BD59-A6C34878D82A}">
                    <a16:rowId xmlns:a16="http://schemas.microsoft.com/office/drawing/2014/main" val="258511166"/>
                  </a:ext>
                </a:extLst>
              </a:tr>
              <a:tr h="211265">
                <a:tc vMerge="1">
                  <a:txBody>
                    <a:bodyPr/>
                    <a:lstStyle/>
                    <a:p>
                      <a:endParaRPr lang="en-US"/>
                    </a:p>
                  </a:txBody>
                  <a:tcPr marL="0" marR="0" marT="0" marB="0" horzOverflow="overflow"/>
                </a:tc>
                <a:tc vMerge="1">
                  <a:txBody>
                    <a:bodyPr/>
                    <a:lstStyle/>
                    <a:p>
                      <a:endParaRPr lang="en-US"/>
                    </a:p>
                  </a:txBody>
                  <a:tcPr marL="0" marR="0" marT="0" marB="0" horzOverflow="overflow"/>
                </a:tc>
                <a:tc>
                  <a:txBody>
                    <a:bodyPr/>
                    <a:lstStyle/>
                    <a:p>
                      <a:pPr algn="l" fontAlgn="b"/>
                      <a:endParaRPr lang="lv-LV" sz="1000" b="0" i="0" u="none" strike="noStrike" noProof="0">
                        <a:solidFill>
                          <a:schemeClr val="tx1"/>
                        </a:solidFill>
                        <a:effectLst/>
                        <a:latin typeface="Aptos"/>
                      </a:endParaRPr>
                    </a:p>
                  </a:txBody>
                  <a:tcPr marL="7419" marR="7419" marT="7419" marB="0" anchor="b">
                    <a:lnL w="0">
                      <a:noFill/>
                    </a:lnL>
                    <a:lnR w="6350">
                      <a:solidFill>
                        <a:srgbClr val="000000"/>
                      </a:solidFill>
                    </a:lnR>
                    <a:lnT w="0">
                      <a:noFill/>
                    </a:lnT>
                    <a:lnB w="0">
                      <a:noFill/>
                    </a:lnB>
                    <a:solidFill>
                      <a:schemeClr val="bg1"/>
                    </a:solidFill>
                  </a:tcPr>
                </a:tc>
                <a:tc vMerge="1">
                  <a:txBody>
                    <a:bodyPr/>
                    <a:lstStyle/>
                    <a:p>
                      <a:endParaRPr lang="en-US"/>
                    </a:p>
                  </a:txBody>
                  <a:tcPr marL="0" marR="0" marT="0" marB="0" horzOverflow="overflow"/>
                </a:tc>
                <a:tc vMerge="1">
                  <a:txBody>
                    <a:bodyPr/>
                    <a:lstStyle/>
                    <a:p>
                      <a:endParaRPr lang="en-US"/>
                    </a:p>
                  </a:txBody>
                  <a:tcPr marL="0" marR="0" marT="0" marB="0" horzOverflow="overflow"/>
                </a:tc>
                <a:extLst>
                  <a:ext uri="{0D108BD9-81ED-4DB2-BD59-A6C34878D82A}">
                    <a16:rowId xmlns:a16="http://schemas.microsoft.com/office/drawing/2014/main" val="792519044"/>
                  </a:ext>
                </a:extLst>
              </a:tr>
              <a:tr h="183097">
                <a:tc>
                  <a:txBody>
                    <a:bodyPr/>
                    <a:lstStyle/>
                    <a:p>
                      <a:pPr lvl="0" algn="ctr">
                        <a:buNone/>
                      </a:pPr>
                      <a:r>
                        <a:rPr lang="lv-LV" sz="1000" b="1" i="0" u="none" strike="noStrike" noProof="0">
                          <a:solidFill>
                            <a:schemeClr val="tx1"/>
                          </a:solidFill>
                          <a:effectLst/>
                          <a:latin typeface="Aptos"/>
                        </a:rPr>
                        <a:t>Valsts kopā </a:t>
                      </a:r>
                      <a:endParaRPr lang="en-US" sz="1000" b="1" i="0">
                        <a:solidFill>
                          <a:schemeClr val="tx1"/>
                        </a:solidFill>
                        <a:latin typeface="Aptos"/>
                      </a:endParaRPr>
                    </a:p>
                  </a:txBody>
                  <a:tcPr marL="7418" marR="7418" marT="7418"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lvl="0" algn="ctr">
                        <a:buNone/>
                      </a:pPr>
                      <a:r>
                        <a:rPr lang="lv-LV" sz="1000" b="1" i="0" u="none" strike="noStrike" noProof="0">
                          <a:solidFill>
                            <a:schemeClr val="tx1"/>
                          </a:solidFill>
                          <a:effectLst/>
                          <a:latin typeface="Aptos"/>
                        </a:rPr>
                        <a:t>47 911</a:t>
                      </a:r>
                      <a:endParaRPr lang="en-US" sz="1000" b="1" i="0">
                        <a:solidFill>
                          <a:schemeClr val="tx1"/>
                        </a:solidFill>
                        <a:latin typeface="Aptos"/>
                      </a:endParaRPr>
                    </a:p>
                  </a:txBody>
                  <a:tcPr marL="7418" marR="7418" marT="7418"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lvl="0" algn="l">
                        <a:buNone/>
                      </a:pPr>
                      <a:endParaRPr lang="lv-LV" sz="1000" b="0" i="0" u="none" strike="noStrike" noProof="0">
                        <a:solidFill>
                          <a:schemeClr val="tx1"/>
                        </a:solidFill>
                        <a:effectLst/>
                        <a:latin typeface="Aptos"/>
                      </a:endParaRPr>
                    </a:p>
                  </a:txBody>
                  <a:tcPr marL="7418" marR="7418" marT="7418" marB="0" anchor="b">
                    <a:lnL w="6350">
                      <a:solidFill>
                        <a:srgbClr val="000000"/>
                      </a:solidFill>
                    </a:lnL>
                    <a:lnR w="0">
                      <a:noFill/>
                    </a:lnR>
                    <a:lnT w="0">
                      <a:noFill/>
                    </a:lnT>
                    <a:lnB w="0">
                      <a:noFill/>
                    </a:lnB>
                    <a:solidFill>
                      <a:schemeClr val="bg1"/>
                    </a:solidFill>
                  </a:tcPr>
                </a:tc>
                <a:tc>
                  <a:txBody>
                    <a:bodyPr/>
                    <a:lstStyle/>
                    <a:p>
                      <a:pPr lvl="0" algn="ctr">
                        <a:buNone/>
                      </a:pPr>
                      <a:endParaRPr lang="lv-LV" sz="1000" b="1" i="0" u="none" strike="noStrike" noProof="0">
                        <a:solidFill>
                          <a:schemeClr val="tx1"/>
                        </a:solidFill>
                        <a:effectLst/>
                        <a:latin typeface="Aptos"/>
                      </a:endParaRPr>
                    </a:p>
                  </a:txBody>
                  <a:tcPr marL="7418" marR="7418" marT="7418" marB="0" anchor="ctr">
                    <a:lnL w="0">
                      <a:noFill/>
                    </a:lnL>
                    <a:lnR w="0">
                      <a:noFill/>
                    </a:lnR>
                    <a:lnT w="0">
                      <a:noFill/>
                    </a:lnT>
                    <a:lnB w="0">
                      <a:noFill/>
                    </a:lnB>
                    <a:solidFill>
                      <a:srgbClr val="FFFFFF"/>
                    </a:solidFill>
                  </a:tcPr>
                </a:tc>
                <a:tc>
                  <a:txBody>
                    <a:bodyPr/>
                    <a:lstStyle/>
                    <a:p>
                      <a:pPr lvl="0" algn="ctr">
                        <a:buNone/>
                      </a:pPr>
                      <a:endParaRPr lang="lv-LV" sz="1000" b="1" i="0" u="none" strike="noStrike" noProof="0">
                        <a:solidFill>
                          <a:schemeClr val="tx1"/>
                        </a:solidFill>
                        <a:effectLst/>
                        <a:latin typeface="Aptos"/>
                      </a:endParaRPr>
                    </a:p>
                  </a:txBody>
                  <a:tcPr marL="7418" marR="7418" marT="7418" marB="0" anchor="ctr">
                    <a:lnL w="0">
                      <a:noFill/>
                    </a:lnL>
                    <a:lnR w="0">
                      <a:noFill/>
                    </a:lnR>
                    <a:lnT w="0">
                      <a:noFill/>
                    </a:lnT>
                    <a:lnB w="0">
                      <a:noFill/>
                    </a:lnB>
                    <a:solidFill>
                      <a:srgbClr val="FFFFFF"/>
                    </a:solidFill>
                  </a:tcPr>
                </a:tc>
                <a:extLst>
                  <a:ext uri="{0D108BD9-81ED-4DB2-BD59-A6C34878D82A}">
                    <a16:rowId xmlns:a16="http://schemas.microsoft.com/office/drawing/2014/main" val="1727002009"/>
                  </a:ext>
                </a:extLst>
              </a:tr>
              <a:tr h="183097">
                <a:tc>
                  <a:txBody>
                    <a:bodyPr/>
                    <a:lstStyle/>
                    <a:p>
                      <a:pPr algn="ctr" fontAlgn="ctr"/>
                      <a:r>
                        <a:rPr lang="lv-LV" sz="1000" b="0" i="0" u="none" strike="noStrike" noProof="0">
                          <a:solidFill>
                            <a:schemeClr val="tx1"/>
                          </a:solidFill>
                          <a:effectLst/>
                          <a:latin typeface="Aptos"/>
                        </a:rPr>
                        <a:t>Daugavpils reģionālā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21833</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solidFill>
                      <a:schemeClr val="bg1"/>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4084744000"/>
                  </a:ext>
                </a:extLst>
              </a:tr>
              <a:tr h="183097">
                <a:tc>
                  <a:txBody>
                    <a:bodyPr/>
                    <a:lstStyle/>
                    <a:p>
                      <a:pPr algn="ctr" fontAlgn="ctr"/>
                      <a:r>
                        <a:rPr lang="lv-LV" sz="1000" b="0" i="0" u="none" strike="noStrike" noProof="0">
                          <a:solidFill>
                            <a:schemeClr val="tx1"/>
                          </a:solidFill>
                          <a:effectLst/>
                          <a:latin typeface="Aptos"/>
                        </a:rPr>
                        <a:t>Bērnu klīniskā universitātes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ctr" fontAlgn="ctr"/>
                      <a:r>
                        <a:rPr lang="lv-LV" sz="1000" b="0" i="0" u="none" strike="noStrike" noProof="0">
                          <a:solidFill>
                            <a:schemeClr val="tx1"/>
                          </a:solidFill>
                          <a:effectLst/>
                          <a:latin typeface="Aptos"/>
                        </a:rPr>
                        <a:t>9785</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592117905"/>
                  </a:ext>
                </a:extLst>
              </a:tr>
              <a:tr h="183097">
                <a:tc>
                  <a:txBody>
                    <a:bodyPr/>
                    <a:lstStyle/>
                    <a:p>
                      <a:pPr algn="ctr" fontAlgn="ctr"/>
                      <a:r>
                        <a:rPr lang="lv-LV" sz="1000" b="0" i="0" u="none" strike="noStrike" noProof="0">
                          <a:solidFill>
                            <a:schemeClr val="tx1"/>
                          </a:solidFill>
                          <a:effectLst/>
                          <a:latin typeface="Aptos"/>
                        </a:rPr>
                        <a:t>Jēkabpils reģionālā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4877</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997174581"/>
                  </a:ext>
                </a:extLst>
              </a:tr>
              <a:tr h="183097">
                <a:tc>
                  <a:txBody>
                    <a:bodyPr/>
                    <a:lstStyle/>
                    <a:p>
                      <a:pPr algn="ctr" fontAlgn="ctr"/>
                      <a:r>
                        <a:rPr lang="lv-LV" sz="1000" b="0" i="0" u="none" strike="noStrike" noProof="0">
                          <a:solidFill>
                            <a:schemeClr val="tx1"/>
                          </a:solidFill>
                          <a:effectLst/>
                          <a:latin typeface="Aptos"/>
                        </a:rPr>
                        <a:t>Balvu un Gulbenes slimnīcu apvienība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1657</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2987199638"/>
                  </a:ext>
                </a:extLst>
              </a:tr>
              <a:tr h="183097">
                <a:tc>
                  <a:txBody>
                    <a:bodyPr/>
                    <a:lstStyle/>
                    <a:p>
                      <a:pPr algn="ctr" fontAlgn="ctr"/>
                      <a:r>
                        <a:rPr lang="lv-LV" sz="1000" b="0" i="0" u="none" strike="noStrike" noProof="0">
                          <a:solidFill>
                            <a:schemeClr val="tx1"/>
                          </a:solidFill>
                          <a:effectLst/>
                          <a:latin typeface="Aptos"/>
                        </a:rPr>
                        <a:t>Alūksnes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ctr" fontAlgn="ctr"/>
                      <a:r>
                        <a:rPr lang="lv-LV" sz="1000" b="0" i="0" u="none" strike="noStrike" noProof="0">
                          <a:solidFill>
                            <a:schemeClr val="tx1"/>
                          </a:solidFill>
                          <a:effectLst/>
                          <a:latin typeface="Aptos"/>
                        </a:rPr>
                        <a:t>1499</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2129096777"/>
                  </a:ext>
                </a:extLst>
              </a:tr>
              <a:tr h="183097">
                <a:tc>
                  <a:txBody>
                    <a:bodyPr/>
                    <a:lstStyle/>
                    <a:p>
                      <a:pPr algn="ctr" fontAlgn="ctr"/>
                      <a:r>
                        <a:rPr lang="lv-LV" sz="1000" b="0" i="0" u="none" strike="noStrike" noProof="0">
                          <a:solidFill>
                            <a:schemeClr val="tx1"/>
                          </a:solidFill>
                          <a:effectLst/>
                          <a:latin typeface="Aptos"/>
                        </a:rPr>
                        <a:t>Paula Stradiņa klīniskā universitātes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1390</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3908379705"/>
                  </a:ext>
                </a:extLst>
              </a:tr>
              <a:tr h="183097">
                <a:tc>
                  <a:txBody>
                    <a:bodyPr/>
                    <a:lstStyle/>
                    <a:p>
                      <a:pPr algn="ctr" fontAlgn="ctr"/>
                      <a:r>
                        <a:rPr lang="lv-LV" sz="1000" b="0" i="0" u="none" strike="noStrike" noProof="0">
                          <a:solidFill>
                            <a:schemeClr val="tx1"/>
                          </a:solidFill>
                          <a:effectLst/>
                          <a:latin typeface="Aptos"/>
                        </a:rPr>
                        <a:t>Aizkraukles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ctr" fontAlgn="ctr"/>
                      <a:r>
                        <a:rPr lang="lv-LV" sz="1000" b="0" i="0" u="none" strike="noStrike" noProof="0">
                          <a:solidFill>
                            <a:schemeClr val="tx1"/>
                          </a:solidFill>
                          <a:effectLst/>
                          <a:latin typeface="Aptos"/>
                        </a:rPr>
                        <a:t>1162</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2805455976"/>
                  </a:ext>
                </a:extLst>
              </a:tr>
              <a:tr h="183097">
                <a:tc>
                  <a:txBody>
                    <a:bodyPr/>
                    <a:lstStyle/>
                    <a:p>
                      <a:pPr algn="ctr" fontAlgn="ctr"/>
                      <a:r>
                        <a:rPr lang="lv-LV" sz="1000" b="0" i="0" u="none" strike="noStrike" noProof="0">
                          <a:solidFill>
                            <a:schemeClr val="tx1"/>
                          </a:solidFill>
                          <a:effectLst/>
                          <a:latin typeface="Aptos"/>
                        </a:rPr>
                        <a:t>Tukuma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993</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3855026842"/>
                  </a:ext>
                </a:extLst>
              </a:tr>
              <a:tr h="183097">
                <a:tc>
                  <a:txBody>
                    <a:bodyPr/>
                    <a:lstStyle/>
                    <a:p>
                      <a:pPr algn="ctr" fontAlgn="ctr"/>
                      <a:r>
                        <a:rPr lang="lv-LV" sz="1000" b="0" i="0" u="none" strike="noStrike" noProof="0">
                          <a:solidFill>
                            <a:schemeClr val="tx1"/>
                          </a:solidFill>
                          <a:effectLst/>
                          <a:latin typeface="Aptos"/>
                        </a:rPr>
                        <a:t>Dobeles un apkārtnes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970</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1174553608"/>
                  </a:ext>
                </a:extLst>
              </a:tr>
              <a:tr h="183097">
                <a:tc>
                  <a:txBody>
                    <a:bodyPr/>
                    <a:lstStyle/>
                    <a:p>
                      <a:pPr algn="ctr" fontAlgn="ctr"/>
                      <a:r>
                        <a:rPr lang="lv-LV" sz="1000" b="0" i="0" u="none" strike="noStrike" noProof="0">
                          <a:solidFill>
                            <a:schemeClr val="tx1"/>
                          </a:solidFill>
                          <a:effectLst/>
                          <a:latin typeface="Aptos"/>
                        </a:rPr>
                        <a:t>Daugavpils psihoneiroloģiskā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941</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3214076805"/>
                  </a:ext>
                </a:extLst>
              </a:tr>
              <a:tr h="183097">
                <a:tc>
                  <a:txBody>
                    <a:bodyPr/>
                    <a:lstStyle/>
                    <a:p>
                      <a:pPr algn="ctr" fontAlgn="ctr"/>
                      <a:r>
                        <a:rPr lang="lv-LV" sz="1000" b="0" i="0" u="none" strike="noStrike" noProof="0">
                          <a:solidFill>
                            <a:schemeClr val="tx1"/>
                          </a:solidFill>
                          <a:effectLst/>
                          <a:latin typeface="Aptos"/>
                        </a:rPr>
                        <a:t>Sanare KRC Jaunķemeri</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811</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1380682951"/>
                  </a:ext>
                </a:extLst>
              </a:tr>
              <a:tr h="183097">
                <a:tc>
                  <a:txBody>
                    <a:bodyPr/>
                    <a:lstStyle/>
                    <a:p>
                      <a:pPr algn="ctr" fontAlgn="ctr"/>
                      <a:r>
                        <a:rPr lang="lv-LV" sz="1000" b="0" i="0" u="none" strike="noStrike" noProof="0">
                          <a:solidFill>
                            <a:schemeClr val="tx1"/>
                          </a:solidFill>
                          <a:effectLst/>
                          <a:latin typeface="Aptos"/>
                        </a:rPr>
                        <a:t>Bauskas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ctr" fontAlgn="ctr"/>
                      <a:r>
                        <a:rPr lang="lv-LV" sz="1000" b="0" i="0" u="none" strike="noStrike" noProof="0">
                          <a:solidFill>
                            <a:schemeClr val="tx1"/>
                          </a:solidFill>
                          <a:effectLst/>
                          <a:latin typeface="Aptos"/>
                        </a:rPr>
                        <a:t>597</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2308473949"/>
                  </a:ext>
                </a:extLst>
              </a:tr>
              <a:tr h="183097">
                <a:tc>
                  <a:txBody>
                    <a:bodyPr/>
                    <a:lstStyle/>
                    <a:p>
                      <a:pPr algn="ctr" fontAlgn="ctr"/>
                      <a:r>
                        <a:rPr lang="lv-LV" sz="1000" b="0" i="0" u="none" strike="noStrike" noProof="0">
                          <a:solidFill>
                            <a:schemeClr val="tx1"/>
                          </a:solidFill>
                          <a:effectLst/>
                          <a:latin typeface="Aptos"/>
                        </a:rPr>
                        <a:t>Ludzas medicīnas centrs</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403</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1649695656"/>
                  </a:ext>
                </a:extLst>
              </a:tr>
              <a:tr h="183097">
                <a:tc>
                  <a:txBody>
                    <a:bodyPr/>
                    <a:lstStyle/>
                    <a:p>
                      <a:pPr algn="ctr" fontAlgn="ctr"/>
                      <a:r>
                        <a:rPr lang="lv-LV" sz="1000" b="0" i="0" u="none" strike="noStrike" noProof="0">
                          <a:solidFill>
                            <a:schemeClr val="tx1"/>
                          </a:solidFill>
                          <a:effectLst/>
                          <a:latin typeface="Aptos"/>
                        </a:rPr>
                        <a:t>Madonas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367</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3480039626"/>
                  </a:ext>
                </a:extLst>
              </a:tr>
              <a:tr h="183097">
                <a:tc>
                  <a:txBody>
                    <a:bodyPr/>
                    <a:lstStyle/>
                    <a:p>
                      <a:pPr algn="ctr" fontAlgn="ctr"/>
                      <a:r>
                        <a:rPr lang="lv-LV" sz="1000" b="0" i="0" u="none" strike="noStrike" noProof="0">
                          <a:solidFill>
                            <a:schemeClr val="tx1"/>
                          </a:solidFill>
                          <a:effectLst/>
                          <a:latin typeface="Aptos"/>
                        </a:rPr>
                        <a:t>Limbažu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176</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522180737"/>
                  </a:ext>
                </a:extLst>
              </a:tr>
              <a:tr h="183097">
                <a:tc>
                  <a:txBody>
                    <a:bodyPr/>
                    <a:lstStyle/>
                    <a:p>
                      <a:pPr algn="ctr" fontAlgn="ctr"/>
                      <a:r>
                        <a:rPr lang="lv-LV" sz="1000" b="0" i="0" u="none" strike="noStrike" noProof="0">
                          <a:solidFill>
                            <a:schemeClr val="tx1"/>
                          </a:solidFill>
                          <a:effectLst/>
                          <a:latin typeface="Aptos"/>
                        </a:rPr>
                        <a:t>Preiļu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143</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2195893136"/>
                  </a:ext>
                </a:extLst>
              </a:tr>
              <a:tr h="183097">
                <a:tc>
                  <a:txBody>
                    <a:bodyPr/>
                    <a:lstStyle/>
                    <a:p>
                      <a:pPr algn="ctr" fontAlgn="ctr"/>
                      <a:r>
                        <a:rPr lang="lv-LV" sz="1000" b="0" i="0" u="none" strike="noStrike" noProof="0">
                          <a:solidFill>
                            <a:schemeClr val="tx1"/>
                          </a:solidFill>
                          <a:effectLst/>
                          <a:latin typeface="Aptos"/>
                        </a:rPr>
                        <a:t>Strenču psihoneiroloģiskā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99</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err="1">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1085630645"/>
                  </a:ext>
                </a:extLst>
              </a:tr>
              <a:tr h="183097">
                <a:tc>
                  <a:txBody>
                    <a:bodyPr/>
                    <a:lstStyle/>
                    <a:p>
                      <a:pPr algn="ctr" fontAlgn="ctr"/>
                      <a:r>
                        <a:rPr lang="lv-LV" sz="1000" b="0" i="0" u="none" strike="noStrike" noProof="0">
                          <a:solidFill>
                            <a:schemeClr val="tx1"/>
                          </a:solidFill>
                          <a:effectLst/>
                          <a:latin typeface="Aptos"/>
                        </a:rPr>
                        <a:t>Cēsu klīnika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79</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827127186"/>
                  </a:ext>
                </a:extLst>
              </a:tr>
              <a:tr h="183097">
                <a:tc>
                  <a:txBody>
                    <a:bodyPr/>
                    <a:lstStyle/>
                    <a:p>
                      <a:pPr algn="ctr" fontAlgn="ctr"/>
                      <a:r>
                        <a:rPr lang="lv-LV" sz="1000" b="0" i="0" u="none" strike="noStrike" noProof="0">
                          <a:solidFill>
                            <a:schemeClr val="tx1"/>
                          </a:solidFill>
                          <a:effectLst/>
                          <a:latin typeface="Aptos"/>
                        </a:rPr>
                        <a:t>Rēzeknes slimnīca</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50</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847506819"/>
                  </a:ext>
                </a:extLst>
              </a:tr>
              <a:tr h="183097">
                <a:tc>
                  <a:txBody>
                    <a:bodyPr/>
                    <a:lstStyle/>
                    <a:p>
                      <a:pPr algn="ctr" fontAlgn="ctr"/>
                      <a:r>
                        <a:rPr lang="lv-LV" sz="1000" b="0" i="0" u="none" strike="noStrike" noProof="0">
                          <a:solidFill>
                            <a:schemeClr val="tx1"/>
                          </a:solidFill>
                          <a:effectLst/>
                          <a:latin typeface="Aptos"/>
                        </a:rPr>
                        <a:t>Vidzemes slimnīca </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lv-LV" sz="1000" b="0" i="0" u="none" strike="noStrike" noProof="0">
                          <a:solidFill>
                            <a:schemeClr val="tx1"/>
                          </a:solidFill>
                          <a:effectLst/>
                          <a:latin typeface="Aptos"/>
                        </a:rPr>
                        <a:t>43 </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lv-LV" sz="1000" b="0" i="0" u="none" strike="noStrike" noProof="0">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solidFill>
                      <a:srgbClr val="FFFFFF"/>
                    </a:solidFill>
                  </a:tcPr>
                </a:tc>
                <a:tc>
                  <a:txBody>
                    <a:bodyPr/>
                    <a:lstStyle/>
                    <a:p>
                      <a:pPr algn="ctr" fontAlgn="ctr"/>
                      <a:endParaRPr lang="lv-LV" sz="1000" b="0" i="0" u="none" strike="noStrike" noProof="0">
                        <a:solidFill>
                          <a:schemeClr val="tx1"/>
                        </a:solidFill>
                        <a:effectLst/>
                        <a:latin typeface="Aptos"/>
                      </a:endParaRPr>
                    </a:p>
                  </a:txBody>
                  <a:tcPr marL="7419" marR="7419" marT="7419" marB="0" anchor="ctr">
                    <a:lnL w="0">
                      <a:noFill/>
                    </a:lnL>
                    <a:lnR w="0">
                      <a:noFill/>
                    </a:lnR>
                    <a:lnT w="0">
                      <a:noFill/>
                    </a:lnT>
                    <a:lnB w="0">
                      <a:noFill/>
                    </a:lnB>
                    <a:noFill/>
                  </a:tcPr>
                </a:tc>
                <a:extLst>
                  <a:ext uri="{0D108BD9-81ED-4DB2-BD59-A6C34878D82A}">
                    <a16:rowId xmlns:a16="http://schemas.microsoft.com/office/drawing/2014/main" val="2607291024"/>
                  </a:ext>
                </a:extLst>
              </a:tr>
              <a:tr h="183097">
                <a:tc>
                  <a:txBody>
                    <a:bodyPr/>
                    <a:lstStyle/>
                    <a:p>
                      <a:pPr algn="ctr" fontAlgn="ctr"/>
                      <a:r>
                        <a:rPr lang="lv-LV" sz="1000" b="0" i="0" u="none" strike="noStrike">
                          <a:solidFill>
                            <a:schemeClr val="tx1"/>
                          </a:solidFill>
                          <a:effectLst/>
                          <a:latin typeface="Aptos"/>
                        </a:rPr>
                        <a:t>Nacionālais psihiskās veselības centrs</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solidFill>
                      <a:srgbClr val="FFFFFF"/>
                    </a:solidFill>
                  </a:tcPr>
                </a:tc>
                <a:tc>
                  <a:txBody>
                    <a:bodyPr/>
                    <a:lstStyle/>
                    <a:p>
                      <a:pPr algn="ctr" fontAlgn="ctr"/>
                      <a:r>
                        <a:rPr lang="en-US" sz="1000" b="0" i="0" u="none" strike="noStrike">
                          <a:solidFill>
                            <a:schemeClr val="tx1"/>
                          </a:solidFill>
                          <a:effectLst/>
                          <a:latin typeface="Aptos"/>
                        </a:rPr>
                        <a:t>20</a:t>
                      </a:r>
                    </a:p>
                  </a:txBody>
                  <a:tcPr marL="7419" marR="7419" marT="7419" marB="0" anchor="ctr">
                    <a:lnL w="6350">
                      <a:solidFill>
                        <a:srgbClr val="000000"/>
                      </a:solidFill>
                    </a:lnL>
                    <a:lnR w="6350">
                      <a:solidFill>
                        <a:srgbClr val="000000"/>
                      </a:solidFill>
                    </a:lnR>
                    <a:lnT w="6350">
                      <a:solidFill>
                        <a:srgbClr val="000000"/>
                      </a:solidFill>
                    </a:lnT>
                    <a:lnB w="6350">
                      <a:solidFill>
                        <a:srgbClr val="000000"/>
                      </a:solidFill>
                    </a:lnB>
                    <a:noFill/>
                  </a:tcPr>
                </a:tc>
                <a:tc>
                  <a:txBody>
                    <a:bodyPr/>
                    <a:lstStyle/>
                    <a:p>
                      <a:pPr algn="l" fontAlgn="b"/>
                      <a:endParaRPr lang="en-US" sz="1000" b="0" i="0" u="none" strike="noStrike">
                        <a:solidFill>
                          <a:schemeClr val="tx1"/>
                        </a:solidFill>
                        <a:effectLst/>
                        <a:latin typeface="Aptos"/>
                      </a:endParaRPr>
                    </a:p>
                  </a:txBody>
                  <a:tcPr marL="7419" marR="7419" marT="7419" marB="0" anchor="b">
                    <a:lnL w="6350">
                      <a:solidFill>
                        <a:srgbClr val="000000"/>
                      </a:solidFill>
                    </a:lnL>
                    <a:lnR w="0">
                      <a:noFill/>
                    </a:lnR>
                    <a:lnT w="0">
                      <a:noFill/>
                    </a:lnT>
                    <a:lnB w="0">
                      <a:noFill/>
                    </a:lnB>
                    <a:noFill/>
                  </a:tcPr>
                </a:tc>
                <a:tc>
                  <a:txBody>
                    <a:bodyPr/>
                    <a:lstStyle/>
                    <a:p>
                      <a:pPr algn="l" fontAlgn="b"/>
                      <a:endParaRPr lang="en-US" sz="1000" b="0" i="0" u="none" strike="noStrike">
                        <a:solidFill>
                          <a:schemeClr val="tx1"/>
                        </a:solidFill>
                        <a:effectLst/>
                        <a:latin typeface="Aptos"/>
                      </a:endParaRPr>
                    </a:p>
                  </a:txBody>
                  <a:tcPr marL="7419" marR="7419" marT="7419" marB="0" anchor="b">
                    <a:lnL w="0">
                      <a:noFill/>
                    </a:lnL>
                    <a:lnR w="0">
                      <a:noFill/>
                    </a:lnR>
                    <a:lnT w="0">
                      <a:noFill/>
                    </a:lnT>
                    <a:lnB w="0">
                      <a:noFill/>
                    </a:lnB>
                    <a:noFill/>
                  </a:tcPr>
                </a:tc>
                <a:tc>
                  <a:txBody>
                    <a:bodyPr/>
                    <a:lstStyle/>
                    <a:p>
                      <a:pPr algn="l" fontAlgn="b"/>
                      <a:endParaRPr lang="en-US" sz="1000" b="0" i="0" u="none" strike="noStrike">
                        <a:solidFill>
                          <a:schemeClr val="tx1"/>
                        </a:solidFill>
                        <a:effectLst/>
                        <a:latin typeface="Aptos"/>
                      </a:endParaRPr>
                    </a:p>
                  </a:txBody>
                  <a:tcPr marL="7419" marR="7419" marT="7419" marB="0" anchor="b">
                    <a:lnL w="0">
                      <a:noFill/>
                    </a:lnL>
                    <a:lnR w="0">
                      <a:noFill/>
                    </a:lnR>
                    <a:lnT w="0">
                      <a:noFill/>
                    </a:lnT>
                    <a:lnB w="0">
                      <a:noFill/>
                    </a:lnB>
                    <a:noFill/>
                  </a:tcPr>
                </a:tc>
                <a:extLst>
                  <a:ext uri="{0D108BD9-81ED-4DB2-BD59-A6C34878D82A}">
                    <a16:rowId xmlns:a16="http://schemas.microsoft.com/office/drawing/2014/main" val="2046505180"/>
                  </a:ext>
                </a:extLst>
              </a:tr>
              <a:tr h="267603">
                <a:tc>
                  <a:txBody>
                    <a:bodyPr/>
                    <a:lstStyle/>
                    <a:p>
                      <a:pPr algn="l" fontAlgn="b"/>
                      <a:endParaRPr lang="en-US" sz="1000" b="0" i="0" u="none" strike="noStrike">
                        <a:solidFill>
                          <a:schemeClr val="tx1"/>
                        </a:solidFill>
                        <a:effectLst/>
                        <a:latin typeface="Aptos"/>
                      </a:endParaRPr>
                    </a:p>
                  </a:txBody>
                  <a:tcPr marL="7419" marR="7419" marT="7419" marB="0" anchor="b">
                    <a:lnL w="0">
                      <a:noFill/>
                    </a:lnL>
                    <a:lnR w="0">
                      <a:noFill/>
                    </a:lnR>
                    <a:lnT w="6350">
                      <a:solidFill>
                        <a:srgbClr val="000000"/>
                      </a:solidFill>
                    </a:lnT>
                    <a:lnB w="0">
                      <a:noFill/>
                    </a:lnB>
                    <a:noFill/>
                  </a:tcPr>
                </a:tc>
                <a:tc>
                  <a:txBody>
                    <a:bodyPr/>
                    <a:lstStyle/>
                    <a:p>
                      <a:pPr algn="l" fontAlgn="b"/>
                      <a:endParaRPr lang="en-US" sz="1000" b="0" i="0" u="none" strike="noStrike">
                        <a:solidFill>
                          <a:schemeClr val="tx1"/>
                        </a:solidFill>
                        <a:effectLst/>
                        <a:latin typeface="Aptos"/>
                      </a:endParaRPr>
                    </a:p>
                  </a:txBody>
                  <a:tcPr marL="7419" marR="7419" marT="7419" marB="0" anchor="b">
                    <a:lnL w="0">
                      <a:noFill/>
                    </a:lnL>
                    <a:lnR w="0">
                      <a:noFill/>
                    </a:lnR>
                    <a:lnT w="6350">
                      <a:solidFill>
                        <a:srgbClr val="000000"/>
                      </a:solidFill>
                    </a:lnT>
                    <a:lnB w="0">
                      <a:noFill/>
                    </a:lnB>
                    <a:noFill/>
                  </a:tcPr>
                </a:tc>
                <a:tc>
                  <a:txBody>
                    <a:bodyPr/>
                    <a:lstStyle/>
                    <a:p>
                      <a:pPr algn="l" fontAlgn="b"/>
                      <a:endParaRPr lang="en-US" sz="1000" b="0" i="0" u="none" strike="noStrike">
                        <a:solidFill>
                          <a:schemeClr val="tx1"/>
                        </a:solidFill>
                        <a:effectLst/>
                        <a:latin typeface="Aptos"/>
                      </a:endParaRPr>
                    </a:p>
                  </a:txBody>
                  <a:tcPr marL="7419" marR="7419" marT="7419" marB="0" anchor="b">
                    <a:lnL w="0">
                      <a:noFill/>
                    </a:lnL>
                    <a:lnR w="0">
                      <a:noFill/>
                    </a:lnR>
                    <a:lnT w="0">
                      <a:noFill/>
                    </a:lnT>
                    <a:lnB w="0">
                      <a:noFill/>
                    </a:lnB>
                    <a:noFill/>
                  </a:tcPr>
                </a:tc>
                <a:tc>
                  <a:txBody>
                    <a:bodyPr/>
                    <a:lstStyle/>
                    <a:p>
                      <a:pPr algn="l" fontAlgn="b"/>
                      <a:endParaRPr lang="en-US" sz="1000" b="0" i="0" u="none" strike="noStrike">
                        <a:solidFill>
                          <a:schemeClr val="tx1"/>
                        </a:solidFill>
                        <a:effectLst/>
                        <a:latin typeface="Aptos"/>
                      </a:endParaRPr>
                    </a:p>
                  </a:txBody>
                  <a:tcPr marL="7419" marR="7419" marT="7419" marB="0" anchor="b">
                    <a:lnL w="0">
                      <a:noFill/>
                    </a:lnL>
                    <a:lnR w="0">
                      <a:noFill/>
                    </a:lnR>
                    <a:lnT w="0">
                      <a:noFill/>
                    </a:lnT>
                    <a:lnB w="0">
                      <a:noFill/>
                    </a:lnB>
                    <a:noFill/>
                  </a:tcPr>
                </a:tc>
                <a:tc>
                  <a:txBody>
                    <a:bodyPr/>
                    <a:lstStyle/>
                    <a:p>
                      <a:pPr algn="l" fontAlgn="b"/>
                      <a:endParaRPr lang="en-US" sz="1000" b="0" i="0" u="none" strike="noStrike">
                        <a:solidFill>
                          <a:schemeClr val="tx1"/>
                        </a:solidFill>
                        <a:effectLst/>
                        <a:latin typeface="Aptos"/>
                      </a:endParaRPr>
                    </a:p>
                  </a:txBody>
                  <a:tcPr marL="7419" marR="7419" marT="7419" marB="0" anchor="b">
                    <a:lnL w="0">
                      <a:noFill/>
                    </a:lnL>
                    <a:lnR w="0">
                      <a:noFill/>
                    </a:lnR>
                    <a:lnT w="0">
                      <a:noFill/>
                    </a:lnT>
                    <a:lnB w="0">
                      <a:noFill/>
                    </a:lnB>
                    <a:noFill/>
                  </a:tcPr>
                </a:tc>
                <a:extLst>
                  <a:ext uri="{0D108BD9-81ED-4DB2-BD59-A6C34878D82A}">
                    <a16:rowId xmlns:a16="http://schemas.microsoft.com/office/drawing/2014/main" val="1994890900"/>
                  </a:ext>
                </a:extLst>
              </a:tr>
            </a:tbl>
          </a:graphicData>
        </a:graphic>
      </p:graphicFrame>
      <p:graphicFrame>
        <p:nvGraphicFramePr>
          <p:cNvPr id="3" name="Table 2">
            <a:extLst>
              <a:ext uri="{FF2B5EF4-FFF2-40B4-BE49-F238E27FC236}">
                <a16:creationId xmlns:a16="http://schemas.microsoft.com/office/drawing/2014/main" id="{98828865-1AC8-EB1A-C91E-4960835A446D}"/>
              </a:ext>
            </a:extLst>
          </p:cNvPr>
          <p:cNvGraphicFramePr>
            <a:graphicFrameLocks noGrp="1"/>
          </p:cNvGraphicFramePr>
          <p:nvPr>
            <p:extLst>
              <p:ext uri="{D42A27DB-BD31-4B8C-83A1-F6EECF244321}">
                <p14:modId xmlns:p14="http://schemas.microsoft.com/office/powerpoint/2010/main" val="2500170283"/>
              </p:ext>
            </p:extLst>
          </p:nvPr>
        </p:nvGraphicFramePr>
        <p:xfrm>
          <a:off x="6147810" y="2505719"/>
          <a:ext cx="5242475" cy="3781800"/>
        </p:xfrm>
        <a:graphic>
          <a:graphicData uri="http://schemas.openxmlformats.org/drawingml/2006/table">
            <a:tbl>
              <a:tblPr bandRow="1">
                <a:tableStyleId>{5C22544A-7EE6-4342-B048-85BDC9FD1C3A}</a:tableStyleId>
              </a:tblPr>
              <a:tblGrid>
                <a:gridCol w="3195095">
                  <a:extLst>
                    <a:ext uri="{9D8B030D-6E8A-4147-A177-3AD203B41FA5}">
                      <a16:colId xmlns:a16="http://schemas.microsoft.com/office/drawing/2014/main" val="2525454204"/>
                    </a:ext>
                  </a:extLst>
                </a:gridCol>
                <a:gridCol w="2047380">
                  <a:extLst>
                    <a:ext uri="{9D8B030D-6E8A-4147-A177-3AD203B41FA5}">
                      <a16:colId xmlns:a16="http://schemas.microsoft.com/office/drawing/2014/main" val="998920721"/>
                    </a:ext>
                  </a:extLst>
                </a:gridCol>
              </a:tblGrid>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Līvānu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4</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2188423"/>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Jūrmalas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3</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43587304"/>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Rīgas 2.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3</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10050268"/>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Ogres rajona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2</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66473930"/>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Traumatoloģijas un ortopēdijas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2</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5261522"/>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Vaivari, nacionālais rehabilitācijas centrs</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1</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0710373"/>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Krāslavas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1</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6897521"/>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Rīgas Austrumu klīniskā universitātes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84798406"/>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Rīgas Dzemdību nams</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48500001"/>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Saldus medicīnas centrs</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1321105"/>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Jelgavas pilsētas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6971152"/>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Kuldīgas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6409948"/>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Ainaži, bērnu psihoneiroloģiskā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20860307"/>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Piejūras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9537667"/>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Priekules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6424738"/>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Siguldas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07561171"/>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Slimnīca Ģintermuiža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92545831"/>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Ziemeļkurzemes reģionālā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65724705"/>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Latvijas Jūras medicīnas centrs</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47473004"/>
                  </a:ext>
                </a:extLst>
              </a:tr>
              <a:tr h="189090">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Liepājas reģionālā slimnīca</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rtl="0" fontAlgn="base">
                        <a:lnSpc>
                          <a:spcPts val="900"/>
                        </a:lnSpc>
                      </a:pPr>
                      <a:r>
                        <a:rPr lang="lv-LV" sz="1000" b="0" i="0" u="none" strike="noStrike">
                          <a:solidFill>
                            <a:srgbClr val="000000"/>
                          </a:solidFill>
                          <a:effectLst/>
                          <a:latin typeface="Aptos" panose="020B0004020202020204" pitchFamily="34" charset="0"/>
                        </a:rPr>
                        <a:t>0</a:t>
                      </a:r>
                      <a:endParaRPr lang="lv-LV" b="0" i="0">
                        <a:solidFill>
                          <a:srgbClr val="000000"/>
                        </a:solidFill>
                        <a:effectLst/>
                      </a:endParaRPr>
                    </a:p>
                  </a:txBody>
                  <a:tcPr marL="5601" marR="5601" marT="560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5411085"/>
                  </a:ext>
                </a:extLst>
              </a:tr>
            </a:tbl>
          </a:graphicData>
        </a:graphic>
      </p:graphicFrame>
    </p:spTree>
    <p:extLst>
      <p:ext uri="{BB962C8B-B14F-4D97-AF65-F5344CB8AC3E}">
        <p14:creationId xmlns:p14="http://schemas.microsoft.com/office/powerpoint/2010/main" val="2447096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E21EE-2686-E11B-4C01-71721B1C20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241BF8-04E6-371B-D028-F84A4149A69B}"/>
              </a:ext>
            </a:extLst>
          </p:cNvPr>
          <p:cNvSpPr>
            <a:spLocks noGrp="1"/>
          </p:cNvSpPr>
          <p:nvPr>
            <p:ph type="title"/>
          </p:nvPr>
        </p:nvSpPr>
        <p:spPr>
          <a:xfrm>
            <a:off x="2596896" y="414528"/>
            <a:ext cx="8985504" cy="1003114"/>
          </a:xfrm>
        </p:spPr>
        <p:txBody>
          <a:bodyPr>
            <a:noAutofit/>
          </a:bodyPr>
          <a:lstStyle/>
          <a:p>
            <a:r>
              <a:rPr lang="lv-LV" sz="3600">
                <a:latin typeface="Aptos" panose="020B0004020202020204" pitchFamily="34" charset="0"/>
              </a:rPr>
              <a:t>Slimnīcu </a:t>
            </a:r>
            <a:r>
              <a:rPr lang="lv-LV" sz="3600" err="1">
                <a:latin typeface="Aptos" panose="020B0004020202020204" pitchFamily="34" charset="0"/>
              </a:rPr>
              <a:t>digitalizācijas</a:t>
            </a:r>
            <a:r>
              <a:rPr lang="lv-LV" sz="3600">
                <a:latin typeface="Aptos" panose="020B0004020202020204" pitchFamily="34" charset="0"/>
              </a:rPr>
              <a:t> plānotie uzraudzības mehānismi </a:t>
            </a:r>
          </a:p>
        </p:txBody>
      </p:sp>
      <p:sp>
        <p:nvSpPr>
          <p:cNvPr id="6" name="Slide Number Placeholder 5">
            <a:extLst>
              <a:ext uri="{FF2B5EF4-FFF2-40B4-BE49-F238E27FC236}">
                <a16:creationId xmlns:a16="http://schemas.microsoft.com/office/drawing/2014/main" id="{B86499F1-4D55-C43F-C58D-DF68F3CEDCCA}"/>
              </a:ext>
            </a:extLst>
          </p:cNvPr>
          <p:cNvSpPr>
            <a:spLocks noGrp="1"/>
          </p:cNvSpPr>
          <p:nvPr>
            <p:ph type="sldNum" sz="quarter" idx="13"/>
          </p:nvPr>
        </p:nvSpPr>
        <p:spPr/>
        <p:txBody>
          <a:bodyPr/>
          <a:lstStyle/>
          <a:p>
            <a:pPr>
              <a:defRPr/>
            </a:pPr>
            <a:fld id="{2F57B55F-B493-4D7D-BFFE-EEB9092E4226}" type="slidenum">
              <a:rPr lang="en-US" altLang="en-US" smtClean="0"/>
              <a:pPr>
                <a:defRPr/>
              </a:pPr>
              <a:t>18</a:t>
            </a:fld>
            <a:endParaRPr lang="en-US" altLang="en-US"/>
          </a:p>
        </p:txBody>
      </p:sp>
      <p:graphicFrame>
        <p:nvGraphicFramePr>
          <p:cNvPr id="3" name="Diagram 2">
            <a:extLst>
              <a:ext uri="{FF2B5EF4-FFF2-40B4-BE49-F238E27FC236}">
                <a16:creationId xmlns:a16="http://schemas.microsoft.com/office/drawing/2014/main" id="{B45299DF-A73E-1482-9A10-5884E2794198}"/>
              </a:ext>
            </a:extLst>
          </p:cNvPr>
          <p:cNvGraphicFramePr/>
          <p:nvPr>
            <p:extLst>
              <p:ext uri="{D42A27DB-BD31-4B8C-83A1-F6EECF244321}">
                <p14:modId xmlns:p14="http://schemas.microsoft.com/office/powerpoint/2010/main" val="1394986380"/>
              </p:ext>
            </p:extLst>
          </p:nvPr>
        </p:nvGraphicFramePr>
        <p:xfrm>
          <a:off x="293380" y="2322354"/>
          <a:ext cx="11433386" cy="41257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48855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D6076-EEF7-498E-CFCE-24B8E64CCBCE}"/>
              </a:ext>
            </a:extLst>
          </p:cNvPr>
          <p:cNvSpPr>
            <a:spLocks noGrp="1"/>
          </p:cNvSpPr>
          <p:nvPr>
            <p:ph type="title"/>
          </p:nvPr>
        </p:nvSpPr>
        <p:spPr>
          <a:xfrm>
            <a:off x="2521712" y="487359"/>
            <a:ext cx="8857488" cy="1036642"/>
          </a:xfrm>
        </p:spPr>
        <p:txBody>
          <a:bodyPr>
            <a:noAutofit/>
          </a:bodyPr>
          <a:lstStyle/>
          <a:p>
            <a:r>
              <a:rPr lang="lv-LV" sz="3600">
                <a:latin typeface="Aptos" panose="020B0004020202020204" pitchFamily="34" charset="0"/>
              </a:rPr>
              <a:t>Slimnīcu </a:t>
            </a:r>
            <a:r>
              <a:rPr lang="lv-LV" sz="3600" err="1">
                <a:latin typeface="Aptos" panose="020B0004020202020204" pitchFamily="34" charset="0"/>
              </a:rPr>
              <a:t>digitalizācija</a:t>
            </a:r>
            <a:r>
              <a:rPr lang="lv-LV" sz="3600">
                <a:latin typeface="Aptos" panose="020B0004020202020204" pitchFamily="34" charset="0"/>
              </a:rPr>
              <a:t> un pakalpojumu apmaksas nosacījumi no 01.04.2025.</a:t>
            </a:r>
          </a:p>
        </p:txBody>
      </p:sp>
      <p:sp>
        <p:nvSpPr>
          <p:cNvPr id="3" name="Content Placeholder 2">
            <a:extLst>
              <a:ext uri="{FF2B5EF4-FFF2-40B4-BE49-F238E27FC236}">
                <a16:creationId xmlns:a16="http://schemas.microsoft.com/office/drawing/2014/main" id="{96B4C0EE-BEB3-47C5-6C2E-2269CE26CE0E}"/>
              </a:ext>
            </a:extLst>
          </p:cNvPr>
          <p:cNvSpPr>
            <a:spLocks noGrp="1"/>
          </p:cNvSpPr>
          <p:nvPr>
            <p:ph idx="1"/>
          </p:nvPr>
        </p:nvSpPr>
        <p:spPr>
          <a:xfrm>
            <a:off x="1069848" y="1807465"/>
            <a:ext cx="10512552" cy="3450335"/>
          </a:xfrm>
        </p:spPr>
        <p:txBody>
          <a:bodyPr vert="horz" lIns="91440" tIns="45720" rIns="91440" bIns="45720" rtlCol="0" anchor="t">
            <a:noAutofit/>
          </a:bodyPr>
          <a:lstStyle/>
          <a:p>
            <a:pPr algn="just">
              <a:lnSpc>
                <a:spcPct val="100000"/>
              </a:lnSpc>
              <a:spcBef>
                <a:spcPts val="600"/>
              </a:spcBef>
              <a:buClr>
                <a:schemeClr val="accent2"/>
              </a:buClr>
            </a:pPr>
            <a:r>
              <a:rPr lang="lv-LV" sz="2200">
                <a:solidFill>
                  <a:srgbClr val="000000"/>
                </a:solidFill>
                <a:latin typeface="Aptos"/>
                <a:ea typeface="Verdana"/>
                <a:cs typeface="Times New Roman"/>
              </a:rPr>
              <a:t>Šo noteikumu </a:t>
            </a:r>
            <a:r>
              <a:rPr lang="lv-LV" sz="2200">
                <a:solidFill>
                  <a:srgbClr val="000000"/>
                </a:solidFill>
                <a:latin typeface="Aptos"/>
                <a:ea typeface="Verdana"/>
                <a:cs typeface="Times New Roman"/>
                <a:hlinkClick r:id="rId2">
                  <a:extLst>
                    <a:ext uri="{A12FA001-AC4F-418D-AE19-62706E023703}">
                      <ahyp:hlinkClr xmlns:ahyp="http://schemas.microsoft.com/office/drawing/2018/hyperlinkcolor" val="tx"/>
                    </a:ext>
                  </a:extLst>
                </a:hlinkClick>
              </a:rPr>
              <a:t>168.1 punkts</a:t>
            </a:r>
            <a:r>
              <a:rPr lang="lv-LV" sz="2200">
                <a:solidFill>
                  <a:srgbClr val="000000"/>
                </a:solidFill>
                <a:latin typeface="Aptos"/>
                <a:ea typeface="Verdana"/>
                <a:cs typeface="Times New Roman"/>
              </a:rPr>
              <a:t> stājas spēkā 01.04.2025.</a:t>
            </a:r>
          </a:p>
          <a:p>
            <a:pPr algn="just">
              <a:lnSpc>
                <a:spcPct val="100000"/>
              </a:lnSpc>
              <a:spcBef>
                <a:spcPts val="600"/>
              </a:spcBef>
            </a:pPr>
            <a:r>
              <a:rPr lang="lv-LV" sz="2200">
                <a:solidFill>
                  <a:srgbClr val="000000"/>
                </a:solidFill>
                <a:latin typeface="Aptos"/>
                <a:ea typeface="Verdana"/>
                <a:cs typeface="Times New Roman"/>
              </a:rPr>
              <a:t>Laikposmā no 01.04.2025. līdz 30.09.2025. Dienests aiztur starpību, kas veidojas starp pilnu maksu par sniegtajiem stacionārajiem un ambulatorajiem veselības aprūpes pakalpojumiem un summu, kas izmaksāta ārstniecības iestādei, piemērojot šo noteikumu </a:t>
            </a:r>
            <a:r>
              <a:rPr lang="lv-LV" sz="2200">
                <a:solidFill>
                  <a:srgbClr val="000000"/>
                </a:solidFill>
                <a:latin typeface="Aptos"/>
                <a:ea typeface="Verdana"/>
                <a:cs typeface="Times New Roman"/>
                <a:hlinkClick r:id="rId2">
                  <a:extLst>
                    <a:ext uri="{A12FA001-AC4F-418D-AE19-62706E023703}">
                      <ahyp:hlinkClr xmlns:ahyp="http://schemas.microsoft.com/office/drawing/2018/hyperlinkcolor" val="tx"/>
                    </a:ext>
                  </a:extLst>
                </a:hlinkClick>
              </a:rPr>
              <a:t>168.1 punktā</a:t>
            </a:r>
            <a:r>
              <a:rPr lang="lv-LV" sz="2200">
                <a:solidFill>
                  <a:srgbClr val="000000"/>
                </a:solidFill>
                <a:latin typeface="Aptos"/>
                <a:ea typeface="Verdana"/>
                <a:cs typeface="Times New Roman"/>
              </a:rPr>
              <a:t> minēto koeficientu, un izmaksā to ārstniecības iestādei brīdī, kad tā uzsāk šo noteikumu </a:t>
            </a:r>
            <a:r>
              <a:rPr lang="lv-LV" sz="2200">
                <a:solidFill>
                  <a:srgbClr val="000000"/>
                </a:solidFill>
                <a:latin typeface="Aptos"/>
                <a:ea typeface="Verdana"/>
                <a:cs typeface="Times New Roman"/>
                <a:hlinkClick r:id="rId2">
                  <a:extLst>
                    <a:ext uri="{A12FA001-AC4F-418D-AE19-62706E023703}">
                      <ahyp:hlinkClr xmlns:ahyp="http://schemas.microsoft.com/office/drawing/2018/hyperlinkcolor" val="tx"/>
                    </a:ext>
                  </a:extLst>
                </a:hlinkClick>
              </a:rPr>
              <a:t>168.1 punktā</a:t>
            </a:r>
            <a:r>
              <a:rPr lang="lv-LV" sz="2200">
                <a:solidFill>
                  <a:srgbClr val="000000"/>
                </a:solidFill>
                <a:latin typeface="Aptos"/>
                <a:ea typeface="Verdana"/>
                <a:cs typeface="Times New Roman"/>
              </a:rPr>
              <a:t> minēto medicīnisko dokumentu sagatavošanu un ievietošanu veselības informācijas sistēmā atbilstoši normatīvajiem aktiem par vienotās veselības nozares elektronisko informācijas sistēmu.</a:t>
            </a:r>
          </a:p>
          <a:p>
            <a:pPr algn="just">
              <a:lnSpc>
                <a:spcPct val="100000"/>
              </a:lnSpc>
              <a:spcBef>
                <a:spcPts val="600"/>
              </a:spcBef>
            </a:pPr>
            <a:r>
              <a:rPr lang="lv-LV" sz="2200">
                <a:solidFill>
                  <a:srgbClr val="000000"/>
                </a:solidFill>
                <a:latin typeface="Aptos"/>
                <a:ea typeface="Verdana"/>
                <a:cs typeface="Times New Roman"/>
              </a:rPr>
              <a:t>Ja ārstniecības iestāde līdz 01.10.2025. neuzsāk šo noteikumu </a:t>
            </a:r>
            <a:r>
              <a:rPr lang="lv-LV" sz="2200">
                <a:solidFill>
                  <a:srgbClr val="000000"/>
                </a:solidFill>
                <a:latin typeface="Aptos"/>
                <a:ea typeface="Verdana"/>
                <a:cs typeface="Times New Roman"/>
                <a:hlinkClick r:id="rId2">
                  <a:extLst>
                    <a:ext uri="{A12FA001-AC4F-418D-AE19-62706E023703}">
                      <ahyp:hlinkClr xmlns:ahyp="http://schemas.microsoft.com/office/drawing/2018/hyperlinkcolor" val="tx"/>
                    </a:ext>
                  </a:extLst>
                </a:hlinkClick>
              </a:rPr>
              <a:t>168.1 punktā</a:t>
            </a:r>
            <a:r>
              <a:rPr lang="lv-LV" sz="2200">
                <a:solidFill>
                  <a:srgbClr val="000000"/>
                </a:solidFill>
                <a:latin typeface="Aptos"/>
                <a:ea typeface="Verdana"/>
                <a:cs typeface="Times New Roman"/>
              </a:rPr>
              <a:t> minēto medicīnisko dokumentu sagatavošanu un ievietošanu veselības informācijas sistēmā, starpība ārstniecības iestādei netiek izmaksāta.</a:t>
            </a:r>
            <a:endParaRPr lang="lv-LV"/>
          </a:p>
        </p:txBody>
      </p:sp>
      <p:sp>
        <p:nvSpPr>
          <p:cNvPr id="6" name="Slide Number Placeholder 5">
            <a:extLst>
              <a:ext uri="{FF2B5EF4-FFF2-40B4-BE49-F238E27FC236}">
                <a16:creationId xmlns:a16="http://schemas.microsoft.com/office/drawing/2014/main" id="{EDE50DD6-37D0-AED6-8419-CB14DEF3907B}"/>
              </a:ext>
            </a:extLst>
          </p:cNvPr>
          <p:cNvSpPr>
            <a:spLocks noGrp="1"/>
          </p:cNvSpPr>
          <p:nvPr>
            <p:ph type="sldNum" sz="quarter" idx="13"/>
          </p:nvPr>
        </p:nvSpPr>
        <p:spPr/>
        <p:txBody>
          <a:bodyPr/>
          <a:lstStyle/>
          <a:p>
            <a:pPr>
              <a:defRPr/>
            </a:pPr>
            <a:fld id="{2F57B55F-B493-4D7D-BFFE-EEB9092E4226}" type="slidenum">
              <a:rPr lang="en-US" altLang="en-US" smtClean="0"/>
              <a:pPr>
                <a:defRPr/>
              </a:pPr>
              <a:t>19</a:t>
            </a:fld>
            <a:endParaRPr lang="en-US" altLang="en-US"/>
          </a:p>
        </p:txBody>
      </p:sp>
      <p:sp>
        <p:nvSpPr>
          <p:cNvPr id="7" name="TextBox 6">
            <a:extLst>
              <a:ext uri="{FF2B5EF4-FFF2-40B4-BE49-F238E27FC236}">
                <a16:creationId xmlns:a16="http://schemas.microsoft.com/office/drawing/2014/main" id="{0A7347B5-77F1-9D72-F893-C061FF227B31}"/>
              </a:ext>
            </a:extLst>
          </p:cNvPr>
          <p:cNvSpPr txBox="1"/>
          <p:nvPr/>
        </p:nvSpPr>
        <p:spPr>
          <a:xfrm>
            <a:off x="195072" y="6047475"/>
            <a:ext cx="10287000" cy="646331"/>
          </a:xfrm>
          <a:prstGeom prst="rect">
            <a:avLst/>
          </a:prstGeom>
          <a:solidFill>
            <a:schemeClr val="bg1">
              <a:lumMod val="95000"/>
            </a:schemeClr>
          </a:solidFill>
          <a:ln>
            <a:solidFill>
              <a:schemeClr val="accent2"/>
            </a:solidFill>
          </a:ln>
        </p:spPr>
        <p:txBody>
          <a:bodyPr wrap="square" lIns="91440" tIns="45720" rIns="91440" bIns="45720" rtlCol="0" anchor="t">
            <a:spAutoFit/>
          </a:bodyPr>
          <a:lstStyle/>
          <a:p>
            <a:r>
              <a:rPr lang="lv-LV" sz="1800">
                <a:solidFill>
                  <a:srgbClr val="000000"/>
                </a:solidFill>
                <a:effectLst/>
                <a:latin typeface="Aptos"/>
                <a:ea typeface="Times New Roman" panose="02020603050405020304" pitchFamily="18" charset="0"/>
                <a:cs typeface="Times New Roman"/>
              </a:rPr>
              <a:t>*Ministru kabineta 28.08.2018. noteikumu Nr.555 “Veselības aprūpes pakalpojumu organizēšanas un samaksas kārtība” (turpmāk - MK noteikumi Nr.555) </a:t>
            </a:r>
            <a:r>
              <a:rPr lang="lv-LV">
                <a:solidFill>
                  <a:srgbClr val="000000"/>
                </a:solidFill>
                <a:latin typeface="Aptos"/>
                <a:ea typeface="Times New Roman" panose="02020603050405020304" pitchFamily="18" charset="0"/>
                <a:cs typeface="Times New Roman"/>
              </a:rPr>
              <a:t>281.</a:t>
            </a:r>
            <a:r>
              <a:rPr lang="lv-LV" baseline="30000">
                <a:solidFill>
                  <a:srgbClr val="000000"/>
                </a:solidFill>
                <a:latin typeface="Aptos"/>
                <a:ea typeface="Times New Roman" panose="02020603050405020304" pitchFamily="18" charset="0"/>
                <a:cs typeface="Times New Roman"/>
              </a:rPr>
              <a:t> </a:t>
            </a:r>
            <a:r>
              <a:rPr lang="lv-LV" sz="1800">
                <a:solidFill>
                  <a:srgbClr val="000000"/>
                </a:solidFill>
                <a:effectLst/>
                <a:latin typeface="Aptos"/>
                <a:ea typeface="Times New Roman" panose="02020603050405020304" pitchFamily="18" charset="0"/>
                <a:cs typeface="Times New Roman"/>
              </a:rPr>
              <a:t>punkts</a:t>
            </a:r>
            <a:endParaRPr lang="lv-LV">
              <a:latin typeface="Aptos"/>
              <a:cs typeface="Times New Roman"/>
            </a:endParaRPr>
          </a:p>
        </p:txBody>
      </p:sp>
    </p:spTree>
    <p:extLst>
      <p:ext uri="{BB962C8B-B14F-4D97-AF65-F5344CB8AC3E}">
        <p14:creationId xmlns:p14="http://schemas.microsoft.com/office/powerpoint/2010/main" val="2697328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3C181-8F57-C96F-D253-BF9EF4913034}"/>
              </a:ext>
            </a:extLst>
          </p:cNvPr>
          <p:cNvSpPr>
            <a:spLocks noGrp="1"/>
          </p:cNvSpPr>
          <p:nvPr>
            <p:ph type="title"/>
          </p:nvPr>
        </p:nvSpPr>
        <p:spPr>
          <a:xfrm>
            <a:off x="2409371" y="407126"/>
            <a:ext cx="8128000" cy="1036642"/>
          </a:xfrm>
        </p:spPr>
        <p:txBody>
          <a:bodyPr>
            <a:normAutofit/>
          </a:bodyPr>
          <a:lstStyle/>
          <a:p>
            <a:r>
              <a:rPr lang="lv-LV" sz="3600">
                <a:latin typeface="Aptos" panose="020B0004020202020204" pitchFamily="34" charset="0"/>
              </a:rPr>
              <a:t>Darba kārtība</a:t>
            </a:r>
          </a:p>
        </p:txBody>
      </p:sp>
      <p:sp>
        <p:nvSpPr>
          <p:cNvPr id="3" name="Content Placeholder 2">
            <a:extLst>
              <a:ext uri="{FF2B5EF4-FFF2-40B4-BE49-F238E27FC236}">
                <a16:creationId xmlns:a16="http://schemas.microsoft.com/office/drawing/2014/main" id="{59CD729A-3F7E-BB33-884A-15265477DBB9}"/>
              </a:ext>
            </a:extLst>
          </p:cNvPr>
          <p:cNvSpPr>
            <a:spLocks noGrp="1"/>
          </p:cNvSpPr>
          <p:nvPr>
            <p:ph idx="1"/>
          </p:nvPr>
        </p:nvSpPr>
        <p:spPr>
          <a:xfrm>
            <a:off x="880789" y="1951027"/>
            <a:ext cx="10701611" cy="4373573"/>
          </a:xfrm>
        </p:spPr>
        <p:txBody>
          <a:bodyPr vert="horz" lIns="91440" tIns="45720" rIns="91440" bIns="45720" rtlCol="0" anchor="t">
            <a:noAutofit/>
          </a:bodyPr>
          <a:lstStyle/>
          <a:p>
            <a:r>
              <a:rPr lang="lv-LV" sz="3200">
                <a:latin typeface="Aptos"/>
                <a:ea typeface="Verdana"/>
              </a:rPr>
              <a:t>1. Normatīvā regulējumā noteiktās </a:t>
            </a:r>
            <a:r>
              <a:rPr lang="lv-LV" sz="3200" err="1">
                <a:latin typeface="Aptos"/>
                <a:ea typeface="Verdana"/>
              </a:rPr>
              <a:t>digitalizācijas</a:t>
            </a:r>
            <a:r>
              <a:rPr lang="lv-LV" sz="3200">
                <a:latin typeface="Aptos"/>
                <a:ea typeface="Verdana"/>
              </a:rPr>
              <a:t> prasības slimnīcām</a:t>
            </a:r>
          </a:p>
          <a:p>
            <a:r>
              <a:rPr lang="lv-LV" sz="3200">
                <a:latin typeface="Aptos"/>
                <a:ea typeface="Verdana"/>
              </a:rPr>
              <a:t>2. Pieejamie integrācijas risinājumi un sadarbības principi  slimnīcu IS operatoriem</a:t>
            </a:r>
          </a:p>
          <a:p>
            <a:r>
              <a:rPr lang="lv-LV" sz="3200">
                <a:latin typeface="Aptos"/>
                <a:ea typeface="Verdana"/>
              </a:rPr>
              <a:t>3. Slimnīcu </a:t>
            </a:r>
            <a:r>
              <a:rPr lang="lv-LV" sz="3200" err="1">
                <a:latin typeface="Aptos"/>
                <a:ea typeface="Verdana"/>
              </a:rPr>
              <a:t>digitalizācijas</a:t>
            </a:r>
            <a:r>
              <a:rPr lang="lv-LV" sz="3200">
                <a:latin typeface="Aptos"/>
                <a:ea typeface="Verdana"/>
              </a:rPr>
              <a:t> plānotie uzraudzības mehānismi </a:t>
            </a:r>
          </a:p>
          <a:p>
            <a:r>
              <a:rPr lang="lv-LV" sz="3200">
                <a:latin typeface="Aptos"/>
                <a:ea typeface="Verdana"/>
              </a:rPr>
              <a:t>4. Diskusijas, atbildes uz jautājumiem</a:t>
            </a:r>
          </a:p>
          <a:p>
            <a:pPr marL="457200" indent="-457200">
              <a:buChar char="•"/>
            </a:pPr>
            <a:endParaRPr lang="lv-LV" sz="3200">
              <a:latin typeface="Aptos" panose="020B0004020202020204" pitchFamily="34" charset="0"/>
            </a:endParaRPr>
          </a:p>
        </p:txBody>
      </p:sp>
      <p:sp>
        <p:nvSpPr>
          <p:cNvPr id="6" name="Slide Number Placeholder 5">
            <a:extLst>
              <a:ext uri="{FF2B5EF4-FFF2-40B4-BE49-F238E27FC236}">
                <a16:creationId xmlns:a16="http://schemas.microsoft.com/office/drawing/2014/main" id="{EFF19D94-354A-F556-51C7-3325BDBCA0BB}"/>
              </a:ext>
            </a:extLst>
          </p:cNvPr>
          <p:cNvSpPr>
            <a:spLocks noGrp="1"/>
          </p:cNvSpPr>
          <p:nvPr>
            <p:ph type="sldNum" sz="quarter" idx="13"/>
          </p:nvPr>
        </p:nvSpPr>
        <p:spPr/>
        <p:txBody>
          <a:bodyPr/>
          <a:lstStyle/>
          <a:p>
            <a:pPr>
              <a:defRPr/>
            </a:pPr>
            <a:fld id="{2F57B55F-B493-4D7D-BFFE-EEB9092E4226}" type="slidenum">
              <a:rPr lang="en-US" altLang="en-US" smtClean="0"/>
              <a:pPr>
                <a:defRPr/>
              </a:pPr>
              <a:t>2</a:t>
            </a:fld>
            <a:endParaRPr lang="en-US" altLang="en-US"/>
          </a:p>
        </p:txBody>
      </p:sp>
    </p:spTree>
    <p:extLst>
      <p:ext uri="{BB962C8B-B14F-4D97-AF65-F5344CB8AC3E}">
        <p14:creationId xmlns:p14="http://schemas.microsoft.com/office/powerpoint/2010/main" val="18624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9430FC11-C7E1-0793-4108-A588CF0146F0}"/>
              </a:ext>
            </a:extLst>
          </p:cNvPr>
          <p:cNvSpPr>
            <a:spLocks noGrp="1"/>
          </p:cNvSpPr>
          <p:nvPr>
            <p:ph type="title"/>
          </p:nvPr>
        </p:nvSpPr>
        <p:spPr>
          <a:xfrm>
            <a:off x="3230606" y="1504763"/>
            <a:ext cx="6000108" cy="1036638"/>
          </a:xfrm>
        </p:spPr>
        <p:txBody>
          <a:bodyPr>
            <a:normAutofit fontScale="90000"/>
          </a:bodyPr>
          <a:lstStyle/>
          <a:p>
            <a:pPr algn="ctr"/>
            <a:r>
              <a:rPr lang="lv-LV" altLang="en-US">
                <a:latin typeface="+mn-lt"/>
                <a:ea typeface="Verdana"/>
                <a:cs typeface="Times New Roman"/>
              </a:rPr>
              <a:t>PALDIES </a:t>
            </a:r>
            <a:br>
              <a:rPr lang="lv-LV" altLang="en-US">
                <a:latin typeface="+mn-lt"/>
                <a:ea typeface="Verdana"/>
                <a:cs typeface="Times New Roman"/>
              </a:rPr>
            </a:br>
            <a:br>
              <a:rPr lang="lv-LV" altLang="en-US">
                <a:latin typeface="+mn-lt"/>
                <a:ea typeface="Verdana"/>
                <a:cs typeface="Times New Roman"/>
              </a:rPr>
            </a:br>
            <a:r>
              <a:rPr lang="lv-LV" altLang="en-US">
                <a:latin typeface="+mn-lt"/>
                <a:ea typeface="Verdana"/>
                <a:cs typeface="Times New Roman"/>
              </a:rPr>
              <a:t>help@eveseliba.gov.lv</a:t>
            </a:r>
            <a:br>
              <a:rPr lang="lv-LV" altLang="en-US">
                <a:latin typeface="+mn-lt"/>
                <a:ea typeface="Verdana"/>
                <a:cs typeface="Times New Roman"/>
              </a:rPr>
            </a:br>
            <a:r>
              <a:rPr lang="lv-LV" altLang="en-US">
                <a:latin typeface="+mn-lt"/>
                <a:ea typeface="Verdana"/>
                <a:cs typeface="Times New Roman"/>
              </a:rPr>
              <a:t>atbalsts@eveseliba.gov.lv</a:t>
            </a:r>
            <a:br>
              <a:rPr lang="lv-LV" altLang="en-US">
                <a:latin typeface="+mn-lt"/>
                <a:cs typeface="Times New Roman" panose="02020603050405020304" pitchFamily="18" charset="0"/>
              </a:rPr>
            </a:br>
            <a:endParaRPr lang="en-US" altLang="en-US">
              <a:latin typeface="+mn-lt"/>
              <a:cs typeface="Times New Roman" panose="02020603050405020304" pitchFamily="18" charset="0"/>
            </a:endParaRPr>
          </a:p>
        </p:txBody>
      </p:sp>
      <p:sp>
        <p:nvSpPr>
          <p:cNvPr id="13315" name="Slide Number Placeholder 5">
            <a:extLst>
              <a:ext uri="{FF2B5EF4-FFF2-40B4-BE49-F238E27FC236}">
                <a16:creationId xmlns:a16="http://schemas.microsoft.com/office/drawing/2014/main" id="{378625AA-FFCD-B6C1-F82B-A9929B70B443}"/>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85DC7C1-39A6-4C69-8D01-0BA3E7863E0C}" type="slidenum">
              <a:rPr lang="en-US" altLang="en-US" smtClean="0"/>
              <a:pPr/>
              <a:t>20</a:t>
            </a:fld>
            <a:endParaRPr lang="en-US" altLang="en-US"/>
          </a:p>
        </p:txBody>
      </p:sp>
      <p:pic>
        <p:nvPicPr>
          <p:cNvPr id="3" name="Graphic 2" descr="Questions outline">
            <a:extLst>
              <a:ext uri="{FF2B5EF4-FFF2-40B4-BE49-F238E27FC236}">
                <a16:creationId xmlns:a16="http://schemas.microsoft.com/office/drawing/2014/main" id="{CF6F66CA-8899-8FC3-5D4E-D5FEF22FBDA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711075" y="3429000"/>
            <a:ext cx="1384925" cy="1384925"/>
          </a:xfrm>
          <a:prstGeom prst="rect">
            <a:avLst/>
          </a:prstGeom>
        </p:spPr>
      </p:pic>
      <p:pic>
        <p:nvPicPr>
          <p:cNvPr id="5" name="Graphic 4" descr="Customer review outline">
            <a:extLst>
              <a:ext uri="{FF2B5EF4-FFF2-40B4-BE49-F238E27FC236}">
                <a16:creationId xmlns:a16="http://schemas.microsoft.com/office/drawing/2014/main" id="{204867D8-3338-F1FF-0704-B395AD26168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374416" y="3364509"/>
            <a:ext cx="1513903" cy="1513903"/>
          </a:xfrm>
          <a:prstGeom prst="rect">
            <a:avLst/>
          </a:prstGeom>
        </p:spPr>
      </p:pic>
    </p:spTree>
    <p:extLst>
      <p:ext uri="{BB962C8B-B14F-4D97-AF65-F5344CB8AC3E}">
        <p14:creationId xmlns:p14="http://schemas.microsoft.com/office/powerpoint/2010/main" val="3599220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D2E79-26F9-7662-A069-E3955A3BBBBE}"/>
              </a:ext>
            </a:extLst>
          </p:cNvPr>
          <p:cNvSpPr>
            <a:spLocks noGrp="1"/>
          </p:cNvSpPr>
          <p:nvPr>
            <p:ph type="title"/>
          </p:nvPr>
        </p:nvSpPr>
        <p:spPr>
          <a:xfrm>
            <a:off x="2399498" y="491095"/>
            <a:ext cx="8128000" cy="1036642"/>
          </a:xfrm>
        </p:spPr>
        <p:txBody>
          <a:bodyPr>
            <a:normAutofit/>
          </a:bodyPr>
          <a:lstStyle/>
          <a:p>
            <a:r>
              <a:rPr lang="en-US" sz="3600" err="1">
                <a:latin typeface="Aptos" panose="020B0004020202020204" pitchFamily="34" charset="0"/>
                <a:ea typeface="Verdana"/>
              </a:rPr>
              <a:t>Slimnīcu</a:t>
            </a:r>
            <a:r>
              <a:rPr lang="en-US" sz="3600">
                <a:latin typeface="Aptos" panose="020B0004020202020204" pitchFamily="34" charset="0"/>
                <a:ea typeface="Verdana"/>
              </a:rPr>
              <a:t> </a:t>
            </a:r>
            <a:r>
              <a:rPr lang="en-US" sz="3600" err="1">
                <a:latin typeface="Aptos" panose="020B0004020202020204" pitchFamily="34" charset="0"/>
                <a:ea typeface="Verdana"/>
              </a:rPr>
              <a:t>digitalizācijas</a:t>
            </a:r>
            <a:r>
              <a:rPr lang="en-US" sz="3600">
                <a:latin typeface="Aptos" panose="020B0004020202020204" pitchFamily="34" charset="0"/>
                <a:ea typeface="Verdana"/>
              </a:rPr>
              <a:t> </a:t>
            </a:r>
            <a:r>
              <a:rPr lang="en-US" sz="3600" err="1">
                <a:latin typeface="Aptos" panose="020B0004020202020204" pitchFamily="34" charset="0"/>
                <a:ea typeface="Verdana"/>
              </a:rPr>
              <a:t>mērķi</a:t>
            </a:r>
            <a:endParaRPr lang="en-US" sz="3600">
              <a:latin typeface="Aptos" panose="020B0004020202020204" pitchFamily="34" charset="0"/>
            </a:endParaRPr>
          </a:p>
        </p:txBody>
      </p:sp>
      <p:sp>
        <p:nvSpPr>
          <p:cNvPr id="6" name="Slide Number Placeholder 5">
            <a:extLst>
              <a:ext uri="{FF2B5EF4-FFF2-40B4-BE49-F238E27FC236}">
                <a16:creationId xmlns:a16="http://schemas.microsoft.com/office/drawing/2014/main" id="{D8DA12F6-BFEF-5F2C-D7B5-FB5882D6037F}"/>
              </a:ext>
            </a:extLst>
          </p:cNvPr>
          <p:cNvSpPr>
            <a:spLocks noGrp="1"/>
          </p:cNvSpPr>
          <p:nvPr>
            <p:ph type="sldNum" sz="quarter" idx="13"/>
          </p:nvPr>
        </p:nvSpPr>
        <p:spPr/>
        <p:txBody>
          <a:bodyPr/>
          <a:lstStyle/>
          <a:p>
            <a:pPr>
              <a:defRPr/>
            </a:pPr>
            <a:fld id="{2F57B55F-B493-4D7D-BFFE-EEB9092E4226}" type="slidenum">
              <a:rPr lang="en-US" altLang="en-US"/>
              <a:pPr>
                <a:defRPr/>
              </a:pPr>
              <a:t>3</a:t>
            </a:fld>
            <a:endParaRPr lang="en-US" altLang="en-US"/>
          </a:p>
        </p:txBody>
      </p:sp>
      <p:graphicFrame>
        <p:nvGraphicFramePr>
          <p:cNvPr id="8" name="Diagram 7">
            <a:extLst>
              <a:ext uri="{FF2B5EF4-FFF2-40B4-BE49-F238E27FC236}">
                <a16:creationId xmlns:a16="http://schemas.microsoft.com/office/drawing/2014/main" id="{42F896E8-E3C6-9F66-386D-9A99E448EC98}"/>
              </a:ext>
            </a:extLst>
          </p:cNvPr>
          <p:cNvGraphicFramePr/>
          <p:nvPr>
            <p:extLst>
              <p:ext uri="{D42A27DB-BD31-4B8C-83A1-F6EECF244321}">
                <p14:modId xmlns:p14="http://schemas.microsoft.com/office/powerpoint/2010/main" val="1410750089"/>
              </p:ext>
            </p:extLst>
          </p:nvPr>
        </p:nvGraphicFramePr>
        <p:xfrm>
          <a:off x="1207302" y="1814152"/>
          <a:ext cx="8315869" cy="41393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Graphic 3" descr="Bullseye outline">
            <a:extLst>
              <a:ext uri="{FF2B5EF4-FFF2-40B4-BE49-F238E27FC236}">
                <a16:creationId xmlns:a16="http://schemas.microsoft.com/office/drawing/2014/main" id="{FDD78B68-8697-4D05-ABD9-92214551C82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153149" y="594230"/>
            <a:ext cx="1867014" cy="1867014"/>
          </a:xfrm>
          <a:prstGeom prst="rect">
            <a:avLst/>
          </a:prstGeom>
        </p:spPr>
      </p:pic>
    </p:spTree>
    <p:extLst>
      <p:ext uri="{BB962C8B-B14F-4D97-AF65-F5344CB8AC3E}">
        <p14:creationId xmlns:p14="http://schemas.microsoft.com/office/powerpoint/2010/main" val="2044582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760B6-5332-8F37-4AA1-B9ACF9799E9C}"/>
              </a:ext>
            </a:extLst>
          </p:cNvPr>
          <p:cNvSpPr>
            <a:spLocks noGrp="1"/>
          </p:cNvSpPr>
          <p:nvPr>
            <p:ph type="title"/>
          </p:nvPr>
        </p:nvSpPr>
        <p:spPr>
          <a:xfrm>
            <a:off x="2485136" y="463296"/>
            <a:ext cx="8128000" cy="1036642"/>
          </a:xfrm>
        </p:spPr>
        <p:txBody>
          <a:bodyPr>
            <a:noAutofit/>
          </a:bodyPr>
          <a:lstStyle/>
          <a:p>
            <a:r>
              <a:rPr lang="lv-LV" sz="3600">
                <a:latin typeface="Aptos" panose="020B0004020202020204" pitchFamily="34" charset="0"/>
                <a:ea typeface="Verdana"/>
              </a:rPr>
              <a:t>Datu nodošanas termiņi normatīvā regulējumā</a:t>
            </a:r>
          </a:p>
        </p:txBody>
      </p:sp>
      <p:graphicFrame>
        <p:nvGraphicFramePr>
          <p:cNvPr id="7" name="Content Placeholder 6">
            <a:extLst>
              <a:ext uri="{FF2B5EF4-FFF2-40B4-BE49-F238E27FC236}">
                <a16:creationId xmlns:a16="http://schemas.microsoft.com/office/drawing/2014/main" id="{4E600D1A-4B95-A9DB-0302-1B65806973ED}"/>
              </a:ext>
            </a:extLst>
          </p:cNvPr>
          <p:cNvGraphicFramePr>
            <a:graphicFrameLocks noGrp="1"/>
          </p:cNvGraphicFramePr>
          <p:nvPr>
            <p:ph idx="1"/>
            <p:extLst>
              <p:ext uri="{D42A27DB-BD31-4B8C-83A1-F6EECF244321}">
                <p14:modId xmlns:p14="http://schemas.microsoft.com/office/powerpoint/2010/main" val="2648653581"/>
              </p:ext>
            </p:extLst>
          </p:nvPr>
        </p:nvGraphicFramePr>
        <p:xfrm>
          <a:off x="693174" y="1171415"/>
          <a:ext cx="10805652" cy="57813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a:extLst>
              <a:ext uri="{FF2B5EF4-FFF2-40B4-BE49-F238E27FC236}">
                <a16:creationId xmlns:a16="http://schemas.microsoft.com/office/drawing/2014/main" id="{8FC9F41C-8A23-5D6D-6A14-C0ED93C5DEA8}"/>
              </a:ext>
            </a:extLst>
          </p:cNvPr>
          <p:cNvSpPr>
            <a:spLocks noGrp="1"/>
          </p:cNvSpPr>
          <p:nvPr>
            <p:ph type="sldNum" sz="quarter" idx="13"/>
          </p:nvPr>
        </p:nvSpPr>
        <p:spPr/>
        <p:txBody>
          <a:bodyPr/>
          <a:lstStyle/>
          <a:p>
            <a:pPr>
              <a:defRPr/>
            </a:pPr>
            <a:fld id="{2F57B55F-B493-4D7D-BFFE-EEB9092E4226}" type="slidenum">
              <a:rPr lang="en-US" altLang="en-US" smtClean="0"/>
              <a:pPr>
                <a:defRPr/>
              </a:pPr>
              <a:t>4</a:t>
            </a:fld>
            <a:endParaRPr lang="en-US" altLang="en-US"/>
          </a:p>
        </p:txBody>
      </p:sp>
    </p:spTree>
    <p:extLst>
      <p:ext uri="{BB962C8B-B14F-4D97-AF65-F5344CB8AC3E}">
        <p14:creationId xmlns:p14="http://schemas.microsoft.com/office/powerpoint/2010/main" val="144016450"/>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84670-8C99-C6B0-5CEA-FB7E355645C4}"/>
              </a:ext>
            </a:extLst>
          </p:cNvPr>
          <p:cNvSpPr>
            <a:spLocks noGrp="1"/>
          </p:cNvSpPr>
          <p:nvPr>
            <p:ph type="title"/>
          </p:nvPr>
        </p:nvSpPr>
        <p:spPr>
          <a:xfrm>
            <a:off x="2540000" y="350842"/>
            <a:ext cx="8128000" cy="1036642"/>
          </a:xfrm>
        </p:spPr>
        <p:txBody>
          <a:bodyPr>
            <a:normAutofit/>
          </a:bodyPr>
          <a:lstStyle/>
          <a:p>
            <a:r>
              <a:rPr lang="lv-LV" sz="3600">
                <a:latin typeface="Aptos" panose="020B0004020202020204" pitchFamily="34" charset="0"/>
              </a:rPr>
              <a:t>Statistika par 2024. gadu</a:t>
            </a:r>
          </a:p>
        </p:txBody>
      </p:sp>
      <p:graphicFrame>
        <p:nvGraphicFramePr>
          <p:cNvPr id="7" name="Content Placeholder 6">
            <a:extLst>
              <a:ext uri="{FF2B5EF4-FFF2-40B4-BE49-F238E27FC236}">
                <a16:creationId xmlns:a16="http://schemas.microsoft.com/office/drawing/2014/main" id="{BCC7E67C-B248-02A6-71A8-CED5300429E2}"/>
              </a:ext>
            </a:extLst>
          </p:cNvPr>
          <p:cNvGraphicFramePr>
            <a:graphicFrameLocks noGrp="1"/>
          </p:cNvGraphicFramePr>
          <p:nvPr>
            <p:ph idx="1"/>
            <p:extLst>
              <p:ext uri="{D42A27DB-BD31-4B8C-83A1-F6EECF244321}">
                <p14:modId xmlns:p14="http://schemas.microsoft.com/office/powerpoint/2010/main" val="126275468"/>
              </p:ext>
            </p:extLst>
          </p:nvPr>
        </p:nvGraphicFramePr>
        <p:xfrm>
          <a:off x="1552574" y="1878008"/>
          <a:ext cx="8848725" cy="29130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a:extLst>
              <a:ext uri="{FF2B5EF4-FFF2-40B4-BE49-F238E27FC236}">
                <a16:creationId xmlns:a16="http://schemas.microsoft.com/office/drawing/2014/main" id="{AC0592A2-0BB6-81FB-18AF-858675618B6E}"/>
              </a:ext>
            </a:extLst>
          </p:cNvPr>
          <p:cNvSpPr>
            <a:spLocks noGrp="1"/>
          </p:cNvSpPr>
          <p:nvPr>
            <p:ph type="sldNum" sz="quarter" idx="13"/>
          </p:nvPr>
        </p:nvSpPr>
        <p:spPr/>
        <p:txBody>
          <a:bodyPr/>
          <a:lstStyle/>
          <a:p>
            <a:pPr>
              <a:defRPr/>
            </a:pPr>
            <a:fld id="{2F57B55F-B493-4D7D-BFFE-EEB9092E4226}" type="slidenum">
              <a:rPr lang="en-US" altLang="en-US" smtClean="0"/>
              <a:pPr>
                <a:defRPr/>
              </a:pPr>
              <a:t>5</a:t>
            </a:fld>
            <a:endParaRPr lang="en-US" altLang="en-US"/>
          </a:p>
        </p:txBody>
      </p:sp>
      <p:sp>
        <p:nvSpPr>
          <p:cNvPr id="3" name="TextBox 2">
            <a:extLst>
              <a:ext uri="{FF2B5EF4-FFF2-40B4-BE49-F238E27FC236}">
                <a16:creationId xmlns:a16="http://schemas.microsoft.com/office/drawing/2014/main" id="{991C2CFF-6963-4208-F56B-AF1F2C72F408}"/>
              </a:ext>
            </a:extLst>
          </p:cNvPr>
          <p:cNvSpPr txBox="1"/>
          <p:nvPr/>
        </p:nvSpPr>
        <p:spPr>
          <a:xfrm>
            <a:off x="0" y="6343650"/>
            <a:ext cx="4889501" cy="369332"/>
          </a:xfrm>
          <a:prstGeom prst="rect">
            <a:avLst/>
          </a:prstGeom>
          <a:noFill/>
        </p:spPr>
        <p:txBody>
          <a:bodyPr wrap="square" rtlCol="0">
            <a:spAutoFit/>
          </a:bodyPr>
          <a:lstStyle/>
          <a:p>
            <a:r>
              <a:rPr lang="lv-LV">
                <a:latin typeface="Aptos" panose="020B0004020202020204" pitchFamily="34" charset="0"/>
              </a:rPr>
              <a:t>* Datu prognoze balstīta uz 10 mēnešu datiem</a:t>
            </a:r>
          </a:p>
        </p:txBody>
      </p:sp>
    </p:spTree>
    <p:extLst>
      <p:ext uri="{BB962C8B-B14F-4D97-AF65-F5344CB8AC3E}">
        <p14:creationId xmlns:p14="http://schemas.microsoft.com/office/powerpoint/2010/main" val="3178295472"/>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F13F0E-0DF1-41DE-F8B9-CF8CCAF76201}"/>
              </a:ext>
            </a:extLst>
          </p:cNvPr>
          <p:cNvSpPr>
            <a:spLocks noGrp="1"/>
          </p:cNvSpPr>
          <p:nvPr>
            <p:ph idx="1"/>
          </p:nvPr>
        </p:nvSpPr>
        <p:spPr>
          <a:xfrm>
            <a:off x="2032758" y="1559258"/>
            <a:ext cx="8128000" cy="4373573"/>
          </a:xfrm>
        </p:spPr>
        <p:txBody>
          <a:bodyPr vert="horz" lIns="91440" tIns="45720" rIns="91440" bIns="45720" rtlCol="0" anchor="t">
            <a:normAutofit/>
          </a:bodyPr>
          <a:lstStyle/>
          <a:p>
            <a:pPr algn="just"/>
            <a:r>
              <a:rPr lang="lv-LV" sz="1200">
                <a:latin typeface="Times New Roman"/>
                <a:ea typeface="Verdana"/>
                <a:cs typeface="Times New Roman"/>
              </a:rPr>
              <a:t>:</a:t>
            </a:r>
            <a:endParaRPr lang="en-US" sz="1200">
              <a:latin typeface="Times New Roman"/>
              <a:ea typeface="Verdana"/>
              <a:cs typeface="Times New Roman"/>
            </a:endParaRPr>
          </a:p>
          <a:p>
            <a:pPr algn="just"/>
            <a:br>
              <a:rPr lang="en-US"/>
            </a:br>
            <a:endParaRPr lang="en-US"/>
          </a:p>
          <a:p>
            <a:br>
              <a:rPr lang="en-US"/>
            </a:br>
            <a:endParaRPr lang="en-US"/>
          </a:p>
        </p:txBody>
      </p:sp>
      <p:sp>
        <p:nvSpPr>
          <p:cNvPr id="6" name="Slide Number Placeholder 5">
            <a:extLst>
              <a:ext uri="{FF2B5EF4-FFF2-40B4-BE49-F238E27FC236}">
                <a16:creationId xmlns:a16="http://schemas.microsoft.com/office/drawing/2014/main" id="{B65DF302-315E-00B9-1137-8D75EF4234F5}"/>
              </a:ext>
            </a:extLst>
          </p:cNvPr>
          <p:cNvSpPr>
            <a:spLocks noGrp="1"/>
          </p:cNvSpPr>
          <p:nvPr>
            <p:ph type="sldNum" sz="quarter" idx="13"/>
          </p:nvPr>
        </p:nvSpPr>
        <p:spPr/>
        <p:txBody>
          <a:bodyPr/>
          <a:lstStyle/>
          <a:p>
            <a:pPr>
              <a:defRPr/>
            </a:pPr>
            <a:fld id="{2F57B55F-B493-4D7D-BFFE-EEB9092E4226}" type="slidenum">
              <a:rPr lang="en-US" altLang="en-US"/>
              <a:pPr>
                <a:defRPr/>
              </a:pPr>
              <a:t>6</a:t>
            </a:fld>
            <a:endParaRPr lang="en-US" altLang="en-US"/>
          </a:p>
        </p:txBody>
      </p:sp>
      <p:pic>
        <p:nvPicPr>
          <p:cNvPr id="7" name="Picture 6" descr="A graph with numbers and lines&#10;&#10;Description automatically generated">
            <a:extLst>
              <a:ext uri="{FF2B5EF4-FFF2-40B4-BE49-F238E27FC236}">
                <a16:creationId xmlns:a16="http://schemas.microsoft.com/office/drawing/2014/main" id="{CF60C292-A0D2-FAF1-4C96-CA704CEE24B2}"/>
              </a:ext>
            </a:extLst>
          </p:cNvPr>
          <p:cNvPicPr>
            <a:picLocks noChangeAspect="1"/>
          </p:cNvPicPr>
          <p:nvPr/>
        </p:nvPicPr>
        <p:blipFill>
          <a:blip r:embed="rId2"/>
          <a:stretch>
            <a:fillRect/>
          </a:stretch>
        </p:blipFill>
        <p:spPr>
          <a:xfrm>
            <a:off x="973393" y="2185581"/>
            <a:ext cx="10734903" cy="4025543"/>
          </a:xfrm>
          <a:prstGeom prst="rect">
            <a:avLst/>
          </a:prstGeom>
        </p:spPr>
      </p:pic>
      <p:sp>
        <p:nvSpPr>
          <p:cNvPr id="9" name="Title 8">
            <a:extLst>
              <a:ext uri="{FF2B5EF4-FFF2-40B4-BE49-F238E27FC236}">
                <a16:creationId xmlns:a16="http://schemas.microsoft.com/office/drawing/2014/main" id="{C99A77AF-3E12-FC7B-F1C3-466EDBD6654F}"/>
              </a:ext>
            </a:extLst>
          </p:cNvPr>
          <p:cNvSpPr>
            <a:spLocks noGrp="1"/>
          </p:cNvSpPr>
          <p:nvPr>
            <p:ph type="title"/>
          </p:nvPr>
        </p:nvSpPr>
        <p:spPr>
          <a:xfrm>
            <a:off x="2514600" y="290932"/>
            <a:ext cx="9436608" cy="1616356"/>
          </a:xfrm>
        </p:spPr>
        <p:txBody>
          <a:bodyPr>
            <a:noAutofit/>
          </a:bodyPr>
          <a:lstStyle/>
          <a:p>
            <a:r>
              <a:rPr lang="lv-LV" sz="3600">
                <a:latin typeface="Aptos" panose="020B0004020202020204" pitchFamily="34" charset="0"/>
                <a:ea typeface="Verdana"/>
              </a:rPr>
              <a:t>E-veselības laboratorisko izmeklējumu rezultātu “Iedzīvotāja” portāla apmeklējuma statistika diennaktī</a:t>
            </a:r>
            <a:endParaRPr lang="en-US" sz="3600">
              <a:latin typeface="Aptos" panose="020B0004020202020204" pitchFamily="34" charset="0"/>
              <a:ea typeface="Verdana"/>
            </a:endParaRPr>
          </a:p>
        </p:txBody>
      </p:sp>
    </p:spTree>
    <p:extLst>
      <p:ext uri="{BB962C8B-B14F-4D97-AF65-F5344CB8AC3E}">
        <p14:creationId xmlns:p14="http://schemas.microsoft.com/office/powerpoint/2010/main" val="4233139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2EB1-ABB1-1777-B34B-C2C5A8742F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1A131D-8699-F0A8-3B72-1F4B35971586}"/>
              </a:ext>
            </a:extLst>
          </p:cNvPr>
          <p:cNvSpPr>
            <a:spLocks noGrp="1"/>
          </p:cNvSpPr>
          <p:nvPr>
            <p:ph idx="1"/>
          </p:nvPr>
        </p:nvSpPr>
        <p:spPr>
          <a:xfrm>
            <a:off x="2032758" y="1559258"/>
            <a:ext cx="8128000" cy="4373573"/>
          </a:xfrm>
        </p:spPr>
        <p:txBody>
          <a:bodyPr vert="horz" lIns="91440" tIns="45720" rIns="91440" bIns="45720" rtlCol="0" anchor="t">
            <a:normAutofit/>
          </a:bodyPr>
          <a:lstStyle/>
          <a:p>
            <a:pPr algn="just"/>
            <a:r>
              <a:rPr lang="lv-LV" sz="1200">
                <a:latin typeface="Times New Roman"/>
                <a:ea typeface="Verdana"/>
                <a:cs typeface="Times New Roman"/>
              </a:rPr>
              <a:t>:</a:t>
            </a:r>
            <a:endParaRPr lang="en-US" sz="1200">
              <a:latin typeface="Times New Roman"/>
              <a:ea typeface="Verdana"/>
              <a:cs typeface="Times New Roman"/>
            </a:endParaRPr>
          </a:p>
          <a:p>
            <a:pPr algn="just"/>
            <a:br>
              <a:rPr lang="en-US"/>
            </a:br>
            <a:endParaRPr lang="en-US"/>
          </a:p>
          <a:p>
            <a:br>
              <a:rPr lang="en-US"/>
            </a:br>
            <a:endParaRPr lang="en-US"/>
          </a:p>
        </p:txBody>
      </p:sp>
      <p:sp>
        <p:nvSpPr>
          <p:cNvPr id="6" name="Slide Number Placeholder 5">
            <a:extLst>
              <a:ext uri="{FF2B5EF4-FFF2-40B4-BE49-F238E27FC236}">
                <a16:creationId xmlns:a16="http://schemas.microsoft.com/office/drawing/2014/main" id="{0F95B154-1184-BAAF-18C6-40B8C116F431}"/>
              </a:ext>
            </a:extLst>
          </p:cNvPr>
          <p:cNvSpPr>
            <a:spLocks noGrp="1"/>
          </p:cNvSpPr>
          <p:nvPr>
            <p:ph type="sldNum" sz="quarter" idx="13"/>
          </p:nvPr>
        </p:nvSpPr>
        <p:spPr/>
        <p:txBody>
          <a:bodyPr/>
          <a:lstStyle/>
          <a:p>
            <a:pPr>
              <a:defRPr/>
            </a:pPr>
            <a:fld id="{2F57B55F-B493-4D7D-BFFE-EEB9092E4226}" type="slidenum">
              <a:rPr lang="en-US" altLang="en-US"/>
              <a:pPr>
                <a:defRPr/>
              </a:pPr>
              <a:t>7</a:t>
            </a:fld>
            <a:endParaRPr lang="en-US" altLang="en-US"/>
          </a:p>
        </p:txBody>
      </p:sp>
      <p:sp>
        <p:nvSpPr>
          <p:cNvPr id="9" name="Title 8">
            <a:extLst>
              <a:ext uri="{FF2B5EF4-FFF2-40B4-BE49-F238E27FC236}">
                <a16:creationId xmlns:a16="http://schemas.microsoft.com/office/drawing/2014/main" id="{9BDF60D1-7704-E74D-2E95-E1D82CF3C185}"/>
              </a:ext>
            </a:extLst>
          </p:cNvPr>
          <p:cNvSpPr>
            <a:spLocks noGrp="1"/>
          </p:cNvSpPr>
          <p:nvPr>
            <p:ph type="title"/>
          </p:nvPr>
        </p:nvSpPr>
        <p:spPr>
          <a:xfrm>
            <a:off x="2514600" y="290932"/>
            <a:ext cx="9436608" cy="1616356"/>
          </a:xfrm>
        </p:spPr>
        <p:txBody>
          <a:bodyPr>
            <a:noAutofit/>
          </a:bodyPr>
          <a:lstStyle/>
          <a:p>
            <a:r>
              <a:rPr lang="lv-LV" sz="3600">
                <a:latin typeface="Aptos" panose="020B0004020202020204" pitchFamily="34" charset="0"/>
                <a:ea typeface="Verdana"/>
              </a:rPr>
              <a:t>E-veselības laboratorisko izmeklējumu rezultātu “Veselības aprūpes profesionāļa” portāla apmeklējuma statistika diennaktī</a:t>
            </a:r>
            <a:endParaRPr lang="en-US" sz="3600">
              <a:latin typeface="Aptos" panose="020B0004020202020204" pitchFamily="34" charset="0"/>
              <a:ea typeface="Verdana"/>
            </a:endParaRPr>
          </a:p>
        </p:txBody>
      </p:sp>
      <p:pic>
        <p:nvPicPr>
          <p:cNvPr id="2" name="Picture 1">
            <a:extLst>
              <a:ext uri="{FF2B5EF4-FFF2-40B4-BE49-F238E27FC236}">
                <a16:creationId xmlns:a16="http://schemas.microsoft.com/office/drawing/2014/main" id="{7F8B37BF-7A41-DC55-F011-965BE3EEE053}"/>
              </a:ext>
            </a:extLst>
          </p:cNvPr>
          <p:cNvPicPr>
            <a:picLocks noChangeAspect="1"/>
          </p:cNvPicPr>
          <p:nvPr/>
        </p:nvPicPr>
        <p:blipFill>
          <a:blip r:embed="rId2"/>
          <a:stretch>
            <a:fillRect/>
          </a:stretch>
        </p:blipFill>
        <p:spPr>
          <a:xfrm>
            <a:off x="822517" y="2135885"/>
            <a:ext cx="10963083" cy="4101107"/>
          </a:xfrm>
          <a:prstGeom prst="rect">
            <a:avLst/>
          </a:prstGeom>
        </p:spPr>
      </p:pic>
    </p:spTree>
    <p:extLst>
      <p:ext uri="{BB962C8B-B14F-4D97-AF65-F5344CB8AC3E}">
        <p14:creationId xmlns:p14="http://schemas.microsoft.com/office/powerpoint/2010/main" val="3524686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D6076-EEF7-498E-CFCE-24B8E64CCBCE}"/>
              </a:ext>
            </a:extLst>
          </p:cNvPr>
          <p:cNvSpPr>
            <a:spLocks noGrp="1"/>
          </p:cNvSpPr>
          <p:nvPr>
            <p:ph type="title"/>
          </p:nvPr>
        </p:nvSpPr>
        <p:spPr>
          <a:xfrm>
            <a:off x="2521712" y="487359"/>
            <a:ext cx="8857488" cy="1036642"/>
          </a:xfrm>
        </p:spPr>
        <p:txBody>
          <a:bodyPr>
            <a:noAutofit/>
          </a:bodyPr>
          <a:lstStyle/>
          <a:p>
            <a:r>
              <a:rPr lang="lv-LV" sz="3600">
                <a:latin typeface="Aptos" panose="020B0004020202020204" pitchFamily="34" charset="0"/>
              </a:rPr>
              <a:t>Slimnīcu </a:t>
            </a:r>
            <a:r>
              <a:rPr lang="lv-LV" sz="3600" err="1">
                <a:latin typeface="Aptos" panose="020B0004020202020204" pitchFamily="34" charset="0"/>
              </a:rPr>
              <a:t>digitalizācija</a:t>
            </a:r>
            <a:r>
              <a:rPr lang="lv-LV" sz="3600">
                <a:latin typeface="Aptos" panose="020B0004020202020204" pitchFamily="34" charset="0"/>
              </a:rPr>
              <a:t> un pakalpojumu apmaksas nosacījumi no 01.04.2025.</a:t>
            </a:r>
          </a:p>
        </p:txBody>
      </p:sp>
      <p:sp>
        <p:nvSpPr>
          <p:cNvPr id="3" name="Content Placeholder 2">
            <a:extLst>
              <a:ext uri="{FF2B5EF4-FFF2-40B4-BE49-F238E27FC236}">
                <a16:creationId xmlns:a16="http://schemas.microsoft.com/office/drawing/2014/main" id="{96B4C0EE-BEB3-47C5-6C2E-2269CE26CE0E}"/>
              </a:ext>
            </a:extLst>
          </p:cNvPr>
          <p:cNvSpPr>
            <a:spLocks noGrp="1"/>
          </p:cNvSpPr>
          <p:nvPr>
            <p:ph idx="1"/>
          </p:nvPr>
        </p:nvSpPr>
        <p:spPr>
          <a:xfrm>
            <a:off x="1069848" y="1807465"/>
            <a:ext cx="10512552" cy="3450335"/>
          </a:xfrm>
        </p:spPr>
        <p:txBody>
          <a:bodyPr>
            <a:noAutofit/>
          </a:bodyPr>
          <a:lstStyle/>
          <a:p>
            <a:pPr algn="just">
              <a:lnSpc>
                <a:spcPct val="100000"/>
              </a:lnSpc>
              <a:spcAft>
                <a:spcPts val="1000"/>
              </a:spcAft>
            </a:pPr>
            <a:r>
              <a:rPr lang="lv-LV" sz="22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Dienests*, veicot samaksu par ārstniecības iestādes sniegtajiem stacionārajiem un ambulatorajiem veselības aprūpes pakalpojumiem, atbilstoši līgumā ar ārstniecības iestādi noteiktajai kārtībai </a:t>
            </a:r>
            <a:r>
              <a:rPr lang="lv-LV" sz="2200" b="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piemēro koeficientu 0,9 visam attiecīgajā mēnesī sniegto pakalpojumu apjomam, ja ārstniecības nenodrošina </a:t>
            </a:r>
            <a:r>
              <a:rPr lang="lv-LV" sz="22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šādu dokumentu sagatavošanu un ievietošanu veselības informācijas sistēmā atbilstoši normatīvajiem aktiem par vienotās veselības nozares elektronisko informācijas sistēmu:</a:t>
            </a:r>
            <a:endParaRPr lang="lv-LV" sz="2200">
              <a:latin typeface="Aptos" panose="020B0004020202020204" pitchFamily="34" charset="0"/>
              <a:ea typeface="Calibri" panose="020F0502020204030204" pitchFamily="34" charset="0"/>
              <a:cs typeface="Times New Roman" panose="02020603050405020304" pitchFamily="18" charset="0"/>
            </a:endParaRPr>
          </a:p>
          <a:p>
            <a:pPr marL="285750" indent="-285750" algn="just">
              <a:lnSpc>
                <a:spcPct val="100000"/>
              </a:lnSpc>
              <a:spcAft>
                <a:spcPts val="1000"/>
              </a:spcAft>
              <a:buClr>
                <a:schemeClr val="accent2"/>
              </a:buClr>
              <a:buFont typeface="Wingdings" panose="05000000000000000000" pitchFamily="2" charset="2"/>
              <a:buChar char="q"/>
            </a:pPr>
            <a:r>
              <a:rPr lang="lv-LV" sz="22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nosūtījums ambulatorā/stacionārā pakalpojuma saņemšanai</a:t>
            </a:r>
          </a:p>
          <a:p>
            <a:pPr marL="285750" indent="-285750" algn="just">
              <a:lnSpc>
                <a:spcPct val="100000"/>
              </a:lnSpc>
              <a:spcAft>
                <a:spcPts val="1000"/>
              </a:spcAft>
              <a:buClr>
                <a:schemeClr val="accent2"/>
              </a:buClr>
              <a:buFont typeface="Wingdings" panose="05000000000000000000" pitchFamily="2" charset="2"/>
              <a:buChar char="q"/>
            </a:pPr>
            <a:r>
              <a:rPr lang="lv-LV" sz="22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izraksts-</a:t>
            </a:r>
            <a:r>
              <a:rPr lang="lv-LV" sz="220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epikrīzei</a:t>
            </a:r>
            <a:endParaRPr lang="lv-LV" sz="22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285750" indent="-285750" algn="just">
              <a:lnSpc>
                <a:spcPct val="100000"/>
              </a:lnSpc>
              <a:spcAft>
                <a:spcPts val="1000"/>
              </a:spcAft>
              <a:buClr>
                <a:schemeClr val="accent2"/>
              </a:buClr>
              <a:buFont typeface="Wingdings" panose="05000000000000000000" pitchFamily="2" charset="2"/>
              <a:buChar char="q"/>
            </a:pPr>
            <a:r>
              <a:rPr lang="lv-LV" sz="22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laboratoriskā izmeklējuma rezultāts.</a:t>
            </a:r>
            <a:endParaRPr lang="lv-LV" sz="2200">
              <a:effectLst/>
              <a:latin typeface="Aptos" panose="020B0004020202020204" pitchFamily="34" charset="0"/>
              <a:ea typeface="Calibri" panose="020F050202020403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EDE50DD6-37D0-AED6-8419-CB14DEF3907B}"/>
              </a:ext>
            </a:extLst>
          </p:cNvPr>
          <p:cNvSpPr>
            <a:spLocks noGrp="1"/>
          </p:cNvSpPr>
          <p:nvPr>
            <p:ph type="sldNum" sz="quarter" idx="13"/>
          </p:nvPr>
        </p:nvSpPr>
        <p:spPr/>
        <p:txBody>
          <a:bodyPr/>
          <a:lstStyle/>
          <a:p>
            <a:pPr>
              <a:defRPr/>
            </a:pPr>
            <a:fld id="{2F57B55F-B493-4D7D-BFFE-EEB9092E4226}" type="slidenum">
              <a:rPr lang="en-US" altLang="en-US" smtClean="0"/>
              <a:pPr>
                <a:defRPr/>
              </a:pPr>
              <a:t>8</a:t>
            </a:fld>
            <a:endParaRPr lang="en-US" altLang="en-US"/>
          </a:p>
        </p:txBody>
      </p:sp>
      <p:sp>
        <p:nvSpPr>
          <p:cNvPr id="7" name="TextBox 6">
            <a:extLst>
              <a:ext uri="{FF2B5EF4-FFF2-40B4-BE49-F238E27FC236}">
                <a16:creationId xmlns:a16="http://schemas.microsoft.com/office/drawing/2014/main" id="{0A7347B5-77F1-9D72-F893-C061FF227B31}"/>
              </a:ext>
            </a:extLst>
          </p:cNvPr>
          <p:cNvSpPr txBox="1"/>
          <p:nvPr/>
        </p:nvSpPr>
        <p:spPr>
          <a:xfrm>
            <a:off x="195072" y="6047475"/>
            <a:ext cx="10287000" cy="646331"/>
          </a:xfrm>
          <a:prstGeom prst="rect">
            <a:avLst/>
          </a:prstGeom>
          <a:solidFill>
            <a:schemeClr val="bg1">
              <a:lumMod val="95000"/>
            </a:schemeClr>
          </a:solidFill>
          <a:ln>
            <a:solidFill>
              <a:schemeClr val="accent2"/>
            </a:solidFill>
          </a:ln>
        </p:spPr>
        <p:txBody>
          <a:bodyPr wrap="square" rtlCol="0">
            <a:spAutoFit/>
          </a:bodyPr>
          <a:lstStyle/>
          <a:p>
            <a:r>
              <a:rPr lang="lv-LV" sz="18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*Ministru kabineta 28.08.2018. noteikumu Nr.555 “Veselības aprūpes pakalpojumu organizēšanas un samaksas kārtība” (turpmāk - MK noteikumi Nr.555) 168.</a:t>
            </a:r>
            <a:r>
              <a:rPr lang="lv-LV" sz="1800" baseline="300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1</a:t>
            </a:r>
            <a:r>
              <a:rPr lang="lv-LV" sz="18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punkts</a:t>
            </a:r>
            <a:endParaRPr lang="lv-LV">
              <a:latin typeface="Aptos" panose="020B0004020202020204" pitchFamily="34" charset="0"/>
            </a:endParaRPr>
          </a:p>
        </p:txBody>
      </p:sp>
    </p:spTree>
    <p:extLst>
      <p:ext uri="{BB962C8B-B14F-4D97-AF65-F5344CB8AC3E}">
        <p14:creationId xmlns:p14="http://schemas.microsoft.com/office/powerpoint/2010/main" val="2077898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79D84-B09F-170F-D65B-396619C80E5C}"/>
              </a:ext>
            </a:extLst>
          </p:cNvPr>
          <p:cNvSpPr>
            <a:spLocks noGrp="1"/>
          </p:cNvSpPr>
          <p:nvPr>
            <p:ph type="title"/>
          </p:nvPr>
        </p:nvSpPr>
        <p:spPr>
          <a:xfrm>
            <a:off x="2576576" y="472440"/>
            <a:ext cx="8128000" cy="1036642"/>
          </a:xfrm>
        </p:spPr>
        <p:txBody>
          <a:bodyPr>
            <a:normAutofit fontScale="90000"/>
          </a:bodyPr>
          <a:lstStyle/>
          <a:p>
            <a:r>
              <a:rPr lang="lv-LV" sz="3600">
                <a:latin typeface="Aptos" panose="020B0004020202020204" pitchFamily="34" charset="0"/>
              </a:rPr>
              <a:t>Slimnīcu </a:t>
            </a:r>
            <a:r>
              <a:rPr lang="lv-LV" sz="3600" err="1">
                <a:latin typeface="Aptos" panose="020B0004020202020204" pitchFamily="34" charset="0"/>
              </a:rPr>
              <a:t>digitalizācijas</a:t>
            </a:r>
            <a:r>
              <a:rPr lang="lv-LV" sz="3600">
                <a:latin typeface="Aptos" panose="020B0004020202020204" pitchFamily="34" charset="0"/>
              </a:rPr>
              <a:t> uzraudzības principi</a:t>
            </a:r>
          </a:p>
        </p:txBody>
      </p:sp>
      <p:sp>
        <p:nvSpPr>
          <p:cNvPr id="6" name="Slide Number Placeholder 5">
            <a:extLst>
              <a:ext uri="{FF2B5EF4-FFF2-40B4-BE49-F238E27FC236}">
                <a16:creationId xmlns:a16="http://schemas.microsoft.com/office/drawing/2014/main" id="{E78D0ADA-0AD1-FA18-D3FD-A241155812D8}"/>
              </a:ext>
            </a:extLst>
          </p:cNvPr>
          <p:cNvSpPr>
            <a:spLocks noGrp="1"/>
          </p:cNvSpPr>
          <p:nvPr>
            <p:ph type="sldNum" sz="quarter" idx="13"/>
          </p:nvPr>
        </p:nvSpPr>
        <p:spPr/>
        <p:txBody>
          <a:bodyPr/>
          <a:lstStyle/>
          <a:p>
            <a:pPr>
              <a:defRPr/>
            </a:pPr>
            <a:fld id="{2F57B55F-B493-4D7D-BFFE-EEB9092E4226}" type="slidenum">
              <a:rPr lang="en-US" altLang="en-US" smtClean="0"/>
              <a:pPr>
                <a:defRPr/>
              </a:pPr>
              <a:t>9</a:t>
            </a:fld>
            <a:endParaRPr lang="en-US" altLang="en-US"/>
          </a:p>
        </p:txBody>
      </p:sp>
      <p:graphicFrame>
        <p:nvGraphicFramePr>
          <p:cNvPr id="13" name="Diagram 12">
            <a:extLst>
              <a:ext uri="{FF2B5EF4-FFF2-40B4-BE49-F238E27FC236}">
                <a16:creationId xmlns:a16="http://schemas.microsoft.com/office/drawing/2014/main" id="{349FA6FA-552F-BF34-6D6A-72BA8811FFE0}"/>
              </a:ext>
            </a:extLst>
          </p:cNvPr>
          <p:cNvGraphicFramePr/>
          <p:nvPr>
            <p:extLst>
              <p:ext uri="{D42A27DB-BD31-4B8C-83A1-F6EECF244321}">
                <p14:modId xmlns:p14="http://schemas.microsoft.com/office/powerpoint/2010/main" val="428877666"/>
              </p:ext>
            </p:extLst>
          </p:nvPr>
        </p:nvGraphicFramePr>
        <p:xfrm>
          <a:off x="884682" y="1764793"/>
          <a:ext cx="10422636" cy="3849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a:extLst>
              <a:ext uri="{FF2B5EF4-FFF2-40B4-BE49-F238E27FC236}">
                <a16:creationId xmlns:a16="http://schemas.microsoft.com/office/drawing/2014/main" id="{45C270A7-CF6A-E0AA-D0FD-83B285E92A43}"/>
              </a:ext>
            </a:extLst>
          </p:cNvPr>
          <p:cNvSpPr txBox="1"/>
          <p:nvPr/>
        </p:nvSpPr>
        <p:spPr>
          <a:xfrm>
            <a:off x="0" y="6153834"/>
            <a:ext cx="9774936" cy="646331"/>
          </a:xfrm>
          <a:prstGeom prst="rect">
            <a:avLst/>
          </a:prstGeom>
          <a:noFill/>
        </p:spPr>
        <p:txBody>
          <a:bodyPr wrap="square" rtlCol="0">
            <a:spAutoFit/>
          </a:bodyPr>
          <a:lstStyle/>
          <a:p>
            <a:r>
              <a:rPr lang="lv-LV">
                <a:latin typeface="Aptos" panose="020B0004020202020204" pitchFamily="34" charset="0"/>
              </a:rPr>
              <a:t>*informāciju E-veselībai par laboratorisko izmeklējumu rezultātiem sniedz ārstniecības iestāde, kas tos veic (no informācijas pirmavota, piemēram, Centrālā laboratorija vai </a:t>
            </a:r>
            <a:r>
              <a:rPr lang="lv-LV" err="1">
                <a:latin typeface="Aptos" panose="020B0004020202020204" pitchFamily="34" charset="0"/>
              </a:rPr>
              <a:t>E.Gulbja</a:t>
            </a:r>
            <a:r>
              <a:rPr lang="lv-LV">
                <a:latin typeface="Aptos" panose="020B0004020202020204" pitchFamily="34" charset="0"/>
              </a:rPr>
              <a:t> laboratorija)</a:t>
            </a:r>
          </a:p>
        </p:txBody>
      </p:sp>
    </p:spTree>
    <p:extLst>
      <p:ext uri="{BB962C8B-B14F-4D97-AF65-F5344CB8AC3E}">
        <p14:creationId xmlns:p14="http://schemas.microsoft.com/office/powerpoint/2010/main" val="451780971"/>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74488BC31573C4D813DAA6EA8045996" ma:contentTypeVersion="18" ma:contentTypeDescription="Create a new document." ma:contentTypeScope="" ma:versionID="9fb0ca3d0814dd2d161eea27274aed5c">
  <xsd:schema xmlns:xsd="http://www.w3.org/2001/XMLSchema" xmlns:xs="http://www.w3.org/2001/XMLSchema" xmlns:p="http://schemas.microsoft.com/office/2006/metadata/properties" xmlns:ns3="5f58e02b-499f-4c9c-8107-c7dc757ecf25" xmlns:ns4="91c260ee-9252-41ac-8cba-3c62e94767e2" targetNamespace="http://schemas.microsoft.com/office/2006/metadata/properties" ma:root="true" ma:fieldsID="00aeb3f16b40898ec47566d0489c206e" ns3:_="" ns4:_="">
    <xsd:import namespace="5f58e02b-499f-4c9c-8107-c7dc757ecf25"/>
    <xsd:import namespace="91c260ee-9252-41ac-8cba-3c62e94767e2"/>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58e02b-499f-4c9c-8107-c7dc757ecf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c260ee-9252-41ac-8cba-3c62e94767e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5f58e02b-499f-4c9c-8107-c7dc757ecf25" xsi:nil="true"/>
  </documentManagement>
</p:properties>
</file>

<file path=customXml/itemProps1.xml><?xml version="1.0" encoding="utf-8"?>
<ds:datastoreItem xmlns:ds="http://schemas.openxmlformats.org/officeDocument/2006/customXml" ds:itemID="{1F20C767-6540-46E3-9528-9A5445DAD674}">
  <ds:schemaRefs>
    <ds:schemaRef ds:uri="5f58e02b-499f-4c9c-8107-c7dc757ecf25"/>
    <ds:schemaRef ds:uri="91c260ee-9252-41ac-8cba-3c62e94767e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270BD51-A249-47B5-BC31-080074746988}">
  <ds:schemaRefs>
    <ds:schemaRef ds:uri="http://schemas.microsoft.com/sharepoint/v3/contenttype/forms"/>
  </ds:schemaRefs>
</ds:datastoreItem>
</file>

<file path=customXml/itemProps3.xml><?xml version="1.0" encoding="utf-8"?>
<ds:datastoreItem xmlns:ds="http://schemas.openxmlformats.org/officeDocument/2006/customXml" ds:itemID="{02DCC53C-02A1-4D21-A43D-0FB5EDF6AF09}">
  <ds:schemaRefs>
    <ds:schemaRef ds:uri="5f58e02b-499f-4c9c-8107-c7dc757ecf25"/>
    <ds:schemaRef ds:uri="91c260ee-9252-41ac-8cba-3c62e94767e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5</Notes>
  <HiddenSlides>1</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  Sapulce par slimnīcu digitalizāciju  Normatīvais regulējums un tehniskie risinājumi</vt:lpstr>
      <vt:lpstr>Darba kārtība</vt:lpstr>
      <vt:lpstr>Slimnīcu digitalizācijas mērķi</vt:lpstr>
      <vt:lpstr>Datu nodošanas termiņi normatīvā regulējumā</vt:lpstr>
      <vt:lpstr>Statistika par 2024. gadu</vt:lpstr>
      <vt:lpstr>E-veselības laboratorisko izmeklējumu rezultātu “Iedzīvotāja” portāla apmeklējuma statistika diennaktī</vt:lpstr>
      <vt:lpstr>E-veselības laboratorisko izmeklējumu rezultātu “Veselības aprūpes profesionāļa” portāla apmeklējuma statistika diennaktī</vt:lpstr>
      <vt:lpstr>Slimnīcu digitalizācija un pakalpojumu apmaksas nosacījumi no 01.04.2025.</vt:lpstr>
      <vt:lpstr>Slimnīcu digitalizācijas uzraudzības principi</vt:lpstr>
      <vt:lpstr>Ārstniecības iestāžu E-veselībā iesniegto laboratorisko izmeklējumu rezultātu pārskatu skaits 2024.gadā</vt:lpstr>
      <vt:lpstr>Standartizēta personu identifikācija principi</vt:lpstr>
      <vt:lpstr>Informācijas pieejamība</vt:lpstr>
      <vt:lpstr>PowerPoint Presentation</vt:lpstr>
      <vt:lpstr>Pieejamie integrācijas risinājumi un sadarbības principi  slimnīcu IS operatoriem I</vt:lpstr>
      <vt:lpstr>PowerPoint Presentation</vt:lpstr>
      <vt:lpstr>Izrakstu- epikrīžu iesūtīšanas progress E-veselības sistēmā</vt:lpstr>
      <vt:lpstr>Izrakstu - epikrīžu skaits E-veselības sistēmā 2024.gada janvārī – oktobrī</vt:lpstr>
      <vt:lpstr>Slimnīcu digitalizācijas plānotie uzraudzības mehānismi </vt:lpstr>
      <vt:lpstr>Slimnīcu digitalizācija un pakalpojumu apmaksas nosacījumi no 01.04.2025.</vt:lpstr>
      <vt:lpstr>PALDIES   help@eveseliba.gov.lv atbalsts@eveseliba.gov.lv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statusa sanāksme</dc:title>
  <dc:creator>Daiga Jankova</dc:creator>
  <cp:revision>1</cp:revision>
  <dcterms:created xsi:type="dcterms:W3CDTF">2023-10-02T12:05:12Z</dcterms:created>
  <dcterms:modified xsi:type="dcterms:W3CDTF">2025-01-16T08:10:19Z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0x010100674488BC31573C4D813DAA6EA8045996</vt:lpwstr>
  </property>
</Properties>
</file>