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420" r:id="rId3"/>
    <p:sldId id="407" r:id="rId4"/>
    <p:sldId id="405" r:id="rId5"/>
    <p:sldId id="403" r:id="rId6"/>
    <p:sldId id="408" r:id="rId7"/>
    <p:sldId id="413" r:id="rId8"/>
    <p:sldId id="415" r:id="rId9"/>
    <p:sldId id="421" r:id="rId10"/>
    <p:sldId id="422" r:id="rId11"/>
    <p:sldId id="272" r:id="rId12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7650902-27D9-55F9-6483-F93D7E6670E5}" name="Armīns Kalniņš" initials="AK" userId="S::armins.kalnins@spkc.gov.lv::e676bf78-3260-4f45-ae98-c8ea33d861a3" providerId="AD"/>
  <p188:author id="{74ABA75D-EE0C-6FCE-06A1-E80513B04402}" name="Linda Krauze" initials="LK" userId="S::linda.krauze@spkc.gov.lv::6ecf6866-f700-47a3-a2c9-b106f3cd9a0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3F7"/>
    <a:srgbClr val="FFFBF7"/>
    <a:srgbClr val="A32753"/>
    <a:srgbClr val="76C0D4"/>
    <a:srgbClr val="FCF6F6"/>
    <a:srgbClr val="F7EAE9"/>
    <a:srgbClr val="F6E7E6"/>
    <a:srgbClr val="C72F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5481D1-930C-43D1-8E89-035D3A075585}" v="98" dt="2025-08-28T09:52:08.119"/>
    <p1510:client id="{93757302-3F5F-47AB-9F02-A183008F13EC}" v="20" dt="2025-08-28T11:18:35.7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51" autoAdjust="0"/>
    <p:restoredTop sz="92086" autoAdjust="0"/>
  </p:normalViewPr>
  <p:slideViewPr>
    <p:cSldViewPr snapToObjects="1">
      <p:cViewPr varScale="1">
        <p:scale>
          <a:sx n="99" d="100"/>
          <a:sy n="99" d="100"/>
        </p:scale>
        <p:origin x="146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a Krauze" userId="6ecf6866-f700-47a3-a2c9-b106f3cd9a0d" providerId="ADAL" clId="{4C5481D1-930C-43D1-8E89-035D3A075585}"/>
    <pc:docChg chg="undo redo custSel addSld delSld modSld sldOrd">
      <pc:chgData name="Linda Krauze" userId="6ecf6866-f700-47a3-a2c9-b106f3cd9a0d" providerId="ADAL" clId="{4C5481D1-930C-43D1-8E89-035D3A075585}" dt="2025-08-28T09:52:08.116" v="5196" actId="14100"/>
      <pc:docMkLst>
        <pc:docMk/>
      </pc:docMkLst>
      <pc:sldChg chg="modSp modNotesTx">
        <pc:chgData name="Linda Krauze" userId="6ecf6866-f700-47a3-a2c9-b106f3cd9a0d" providerId="ADAL" clId="{4C5481D1-930C-43D1-8E89-035D3A075585}" dt="2025-08-28T05:57:01.661" v="4162" actId="20577"/>
        <pc:sldMkLst>
          <pc:docMk/>
          <pc:sldMk cId="0" sldId="256"/>
        </pc:sldMkLst>
        <pc:spChg chg="mod">
          <ac:chgData name="Linda Krauze" userId="6ecf6866-f700-47a3-a2c9-b106f3cd9a0d" providerId="ADAL" clId="{4C5481D1-930C-43D1-8E89-035D3A075585}" dt="2025-08-26T07:38:23.006" v="1201"/>
          <ac:spMkLst>
            <pc:docMk/>
            <pc:sldMk cId="0" sldId="256"/>
            <ac:spMk id="14339" creationId="{5A097F04-681C-6AD8-57EA-5F999EB762D7}"/>
          </ac:spMkLst>
        </pc:spChg>
      </pc:sldChg>
      <pc:sldChg chg="add">
        <pc:chgData name="Linda Krauze" userId="6ecf6866-f700-47a3-a2c9-b106f3cd9a0d" providerId="ADAL" clId="{4C5481D1-930C-43D1-8E89-035D3A075585}" dt="2025-08-28T09:27:57.262" v="4402"/>
        <pc:sldMkLst>
          <pc:docMk/>
          <pc:sldMk cId="0" sldId="272"/>
        </pc:sldMkLst>
      </pc:sldChg>
      <pc:sldChg chg="modSp mod ord modNotesTx">
        <pc:chgData name="Linda Krauze" userId="6ecf6866-f700-47a3-a2c9-b106f3cd9a0d" providerId="ADAL" clId="{4C5481D1-930C-43D1-8E89-035D3A075585}" dt="2025-08-28T09:46:46.082" v="5124" actId="20577"/>
        <pc:sldMkLst>
          <pc:docMk/>
          <pc:sldMk cId="724066208" sldId="403"/>
        </pc:sldMkLst>
        <pc:graphicFrameChg chg="modGraphic">
          <ac:chgData name="Linda Krauze" userId="6ecf6866-f700-47a3-a2c9-b106f3cd9a0d" providerId="ADAL" clId="{4C5481D1-930C-43D1-8E89-035D3A075585}" dt="2025-08-26T07:14:49.516" v="1187" actId="20577"/>
          <ac:graphicFrameMkLst>
            <pc:docMk/>
            <pc:sldMk cId="724066208" sldId="403"/>
            <ac:graphicFrameMk id="12" creationId="{F0ECC5F7-EEFB-DDCD-F77F-6666B5280E99}"/>
          </ac:graphicFrameMkLst>
        </pc:graphicFrameChg>
      </pc:sldChg>
      <pc:sldChg chg="addSp delSp modSp del mod ord modNotesTx">
        <pc:chgData name="Linda Krauze" userId="6ecf6866-f700-47a3-a2c9-b106f3cd9a0d" providerId="ADAL" clId="{4C5481D1-930C-43D1-8E89-035D3A075585}" dt="2025-08-28T05:33:01.397" v="2569" actId="47"/>
        <pc:sldMkLst>
          <pc:docMk/>
          <pc:sldMk cId="4249958519" sldId="404"/>
        </pc:sldMkLst>
        <pc:picChg chg="add mod">
          <ac:chgData name="Linda Krauze" userId="6ecf6866-f700-47a3-a2c9-b106f3cd9a0d" providerId="ADAL" clId="{4C5481D1-930C-43D1-8E89-035D3A075585}" dt="2025-08-28T05:09:19.051" v="1446" actId="14100"/>
          <ac:picMkLst>
            <pc:docMk/>
            <pc:sldMk cId="4249958519" sldId="404"/>
            <ac:picMk id="3" creationId="{EC612041-3F3E-3EF0-A464-5DFD7F007C5C}"/>
          </ac:picMkLst>
        </pc:picChg>
        <pc:picChg chg="del">
          <ac:chgData name="Linda Krauze" userId="6ecf6866-f700-47a3-a2c9-b106f3cd9a0d" providerId="ADAL" clId="{4C5481D1-930C-43D1-8E89-035D3A075585}" dt="2025-08-28T05:07:59.997" v="1439" actId="21"/>
          <ac:picMkLst>
            <pc:docMk/>
            <pc:sldMk cId="4249958519" sldId="404"/>
            <ac:picMk id="14" creationId="{4BCF1F31-2655-FE6C-B6DF-08ECE3611488}"/>
          </ac:picMkLst>
        </pc:picChg>
      </pc:sldChg>
      <pc:sldChg chg="modSp mod modNotesTx">
        <pc:chgData name="Linda Krauze" userId="6ecf6866-f700-47a3-a2c9-b106f3cd9a0d" providerId="ADAL" clId="{4C5481D1-930C-43D1-8E89-035D3A075585}" dt="2025-08-28T09:46:17.794" v="5123" actId="20577"/>
        <pc:sldMkLst>
          <pc:docMk/>
          <pc:sldMk cId="2986047961" sldId="405"/>
        </pc:sldMkLst>
        <pc:graphicFrameChg chg="modGraphic">
          <ac:chgData name="Linda Krauze" userId="6ecf6866-f700-47a3-a2c9-b106f3cd9a0d" providerId="ADAL" clId="{4C5481D1-930C-43D1-8E89-035D3A075585}" dt="2025-08-28T05:35:18.673" v="2615" actId="207"/>
          <ac:graphicFrameMkLst>
            <pc:docMk/>
            <pc:sldMk cId="2986047961" sldId="405"/>
            <ac:graphicFrameMk id="11" creationId="{F7CF2BE0-A4EF-79BA-0E00-AF91425F94DF}"/>
          </ac:graphicFrameMkLst>
        </pc:graphicFrameChg>
      </pc:sldChg>
      <pc:sldChg chg="del">
        <pc:chgData name="Linda Krauze" userId="6ecf6866-f700-47a3-a2c9-b106f3cd9a0d" providerId="ADAL" clId="{4C5481D1-930C-43D1-8E89-035D3A075585}" dt="2025-08-28T09:27:58.693" v="4403" actId="47"/>
        <pc:sldMkLst>
          <pc:docMk/>
          <pc:sldMk cId="3755241300" sldId="406"/>
        </pc:sldMkLst>
      </pc:sldChg>
      <pc:sldChg chg="modNotesTx">
        <pc:chgData name="Linda Krauze" userId="6ecf6866-f700-47a3-a2c9-b106f3cd9a0d" providerId="ADAL" clId="{4C5481D1-930C-43D1-8E89-035D3A075585}" dt="2025-08-28T09:45:20.730" v="5115" actId="20577"/>
        <pc:sldMkLst>
          <pc:docMk/>
          <pc:sldMk cId="872416668" sldId="407"/>
        </pc:sldMkLst>
      </pc:sldChg>
      <pc:sldChg chg="addSp delSp modSp mod modAnim chgLayout modNotesTx">
        <pc:chgData name="Linda Krauze" userId="6ecf6866-f700-47a3-a2c9-b106f3cd9a0d" providerId="ADAL" clId="{4C5481D1-930C-43D1-8E89-035D3A075585}" dt="2025-08-28T09:51:25.181" v="5189" actId="20577"/>
        <pc:sldMkLst>
          <pc:docMk/>
          <pc:sldMk cId="3761064131" sldId="408"/>
        </pc:sldMkLst>
        <pc:spChg chg="mod ord">
          <ac:chgData name="Linda Krauze" userId="6ecf6866-f700-47a3-a2c9-b106f3cd9a0d" providerId="ADAL" clId="{4C5481D1-930C-43D1-8E89-035D3A075585}" dt="2025-08-28T09:47:27.192" v="5125" actId="6264"/>
          <ac:spMkLst>
            <pc:docMk/>
            <pc:sldMk cId="3761064131" sldId="408"/>
            <ac:spMk id="2" creationId="{88F2C793-CFEB-55A6-7C29-3BE989BFC8F1}"/>
          </ac:spMkLst>
        </pc:spChg>
        <pc:spChg chg="mod ord">
          <ac:chgData name="Linda Krauze" userId="6ecf6866-f700-47a3-a2c9-b106f3cd9a0d" providerId="ADAL" clId="{4C5481D1-930C-43D1-8E89-035D3A075585}" dt="2025-08-28T09:51:25.181" v="5189" actId="20577"/>
          <ac:spMkLst>
            <pc:docMk/>
            <pc:sldMk cId="3761064131" sldId="408"/>
            <ac:spMk id="3" creationId="{4F421811-CB2C-EB62-B1C4-3B94FD066F7D}"/>
          </ac:spMkLst>
        </pc:spChg>
        <pc:spChg chg="add del mod">
          <ac:chgData name="Linda Krauze" userId="6ecf6866-f700-47a3-a2c9-b106f3cd9a0d" providerId="ADAL" clId="{4C5481D1-930C-43D1-8E89-035D3A075585}" dt="2025-08-28T09:47:27.192" v="5125" actId="6264"/>
          <ac:spMkLst>
            <pc:docMk/>
            <pc:sldMk cId="3761064131" sldId="408"/>
            <ac:spMk id="4" creationId="{7A5A9926-7102-8337-34F0-819F6B86D408}"/>
          </ac:spMkLst>
        </pc:spChg>
        <pc:spChg chg="add del mod">
          <ac:chgData name="Linda Krauze" userId="6ecf6866-f700-47a3-a2c9-b106f3cd9a0d" providerId="ADAL" clId="{4C5481D1-930C-43D1-8E89-035D3A075585}" dt="2025-08-28T09:47:27.192" v="5125" actId="6264"/>
          <ac:spMkLst>
            <pc:docMk/>
            <pc:sldMk cId="3761064131" sldId="408"/>
            <ac:spMk id="5" creationId="{AC1D68F0-D301-0528-BD46-0C0D87B9C20E}"/>
          </ac:spMkLst>
        </pc:spChg>
        <pc:spChg chg="mod ord">
          <ac:chgData name="Linda Krauze" userId="6ecf6866-f700-47a3-a2c9-b106f3cd9a0d" providerId="ADAL" clId="{4C5481D1-930C-43D1-8E89-035D3A075585}" dt="2025-08-28T09:47:27.192" v="5125" actId="6264"/>
          <ac:spMkLst>
            <pc:docMk/>
            <pc:sldMk cId="3761064131" sldId="408"/>
            <ac:spMk id="6" creationId="{C4B71867-B5B0-6E28-459B-69AD26F11910}"/>
          </ac:spMkLst>
        </pc:spChg>
        <pc:spChg chg="add del mod">
          <ac:chgData name="Linda Krauze" userId="6ecf6866-f700-47a3-a2c9-b106f3cd9a0d" providerId="ADAL" clId="{4C5481D1-930C-43D1-8E89-035D3A075585}" dt="2025-08-28T09:47:27.192" v="5125" actId="6264"/>
          <ac:spMkLst>
            <pc:docMk/>
            <pc:sldMk cId="3761064131" sldId="408"/>
            <ac:spMk id="7" creationId="{114256A2-5EA1-577D-5EB2-2F97C5693E60}"/>
          </ac:spMkLst>
        </pc:spChg>
        <pc:spChg chg="add del mod ord">
          <ac:chgData name="Linda Krauze" userId="6ecf6866-f700-47a3-a2c9-b106f3cd9a0d" providerId="ADAL" clId="{4C5481D1-930C-43D1-8E89-035D3A075585}" dt="2025-08-28T09:49:21.686" v="5152" actId="478"/>
          <ac:spMkLst>
            <pc:docMk/>
            <pc:sldMk cId="3761064131" sldId="408"/>
            <ac:spMk id="8" creationId="{F744D912-F36F-A2CC-6796-AEE4E71153DA}"/>
          </ac:spMkLst>
        </pc:spChg>
        <pc:spChg chg="add del mod ord">
          <ac:chgData name="Linda Krauze" userId="6ecf6866-f700-47a3-a2c9-b106f3cd9a0d" providerId="ADAL" clId="{4C5481D1-930C-43D1-8E89-035D3A075585}" dt="2025-08-28T09:49:23.037" v="5153" actId="478"/>
          <ac:spMkLst>
            <pc:docMk/>
            <pc:sldMk cId="3761064131" sldId="408"/>
            <ac:spMk id="9" creationId="{5F311264-8194-970B-5F26-6E07F3144814}"/>
          </ac:spMkLst>
        </pc:spChg>
      </pc:sldChg>
      <pc:sldChg chg="addSp delSp modSp mod chgLayout modNotesTx">
        <pc:chgData name="Linda Krauze" userId="6ecf6866-f700-47a3-a2c9-b106f3cd9a0d" providerId="ADAL" clId="{4C5481D1-930C-43D1-8E89-035D3A075585}" dt="2025-08-28T09:51:59.412" v="5194" actId="14100"/>
        <pc:sldMkLst>
          <pc:docMk/>
          <pc:sldMk cId="3913877170" sldId="413"/>
        </pc:sldMkLst>
        <pc:spChg chg="mod ord">
          <ac:chgData name="Linda Krauze" userId="6ecf6866-f700-47a3-a2c9-b106f3cd9a0d" providerId="ADAL" clId="{4C5481D1-930C-43D1-8E89-035D3A075585}" dt="2025-08-28T09:47:40.675" v="5127" actId="6264"/>
          <ac:spMkLst>
            <pc:docMk/>
            <pc:sldMk cId="3913877170" sldId="413"/>
            <ac:spMk id="2" creationId="{88F2C793-CFEB-55A6-7C29-3BE989BFC8F1}"/>
          </ac:spMkLst>
        </pc:spChg>
        <pc:spChg chg="mod ord">
          <ac:chgData name="Linda Krauze" userId="6ecf6866-f700-47a3-a2c9-b106f3cd9a0d" providerId="ADAL" clId="{4C5481D1-930C-43D1-8E89-035D3A075585}" dt="2025-08-28T09:51:59.412" v="5194" actId="14100"/>
          <ac:spMkLst>
            <pc:docMk/>
            <pc:sldMk cId="3913877170" sldId="413"/>
            <ac:spMk id="3" creationId="{4F421811-CB2C-EB62-B1C4-3B94FD066F7D}"/>
          </ac:spMkLst>
        </pc:spChg>
        <pc:spChg chg="add del mod">
          <ac:chgData name="Linda Krauze" userId="6ecf6866-f700-47a3-a2c9-b106f3cd9a0d" providerId="ADAL" clId="{4C5481D1-930C-43D1-8E89-035D3A075585}" dt="2025-08-28T09:47:40.675" v="5127" actId="6264"/>
          <ac:spMkLst>
            <pc:docMk/>
            <pc:sldMk cId="3913877170" sldId="413"/>
            <ac:spMk id="4" creationId="{2715615D-9B57-EB39-358F-992BEF89C5AE}"/>
          </ac:spMkLst>
        </pc:spChg>
        <pc:spChg chg="add del mod">
          <ac:chgData name="Linda Krauze" userId="6ecf6866-f700-47a3-a2c9-b106f3cd9a0d" providerId="ADAL" clId="{4C5481D1-930C-43D1-8E89-035D3A075585}" dt="2025-08-28T09:47:40.675" v="5127" actId="6264"/>
          <ac:spMkLst>
            <pc:docMk/>
            <pc:sldMk cId="3913877170" sldId="413"/>
            <ac:spMk id="5" creationId="{F185BB80-B33D-D478-6851-50E35A30E435}"/>
          </ac:spMkLst>
        </pc:spChg>
        <pc:spChg chg="add del mod ord">
          <ac:chgData name="Linda Krauze" userId="6ecf6866-f700-47a3-a2c9-b106f3cd9a0d" providerId="ADAL" clId="{4C5481D1-930C-43D1-8E89-035D3A075585}" dt="2025-08-28T09:48:38.990" v="5143" actId="478"/>
          <ac:spMkLst>
            <pc:docMk/>
            <pc:sldMk cId="3913877170" sldId="413"/>
            <ac:spMk id="6" creationId="{E2BA107A-6704-C950-2560-F5D7BFE13D52}"/>
          </ac:spMkLst>
        </pc:spChg>
        <pc:spChg chg="add del mod ord">
          <ac:chgData name="Linda Krauze" userId="6ecf6866-f700-47a3-a2c9-b106f3cd9a0d" providerId="ADAL" clId="{4C5481D1-930C-43D1-8E89-035D3A075585}" dt="2025-08-28T09:48:37.550" v="5142" actId="478"/>
          <ac:spMkLst>
            <pc:docMk/>
            <pc:sldMk cId="3913877170" sldId="413"/>
            <ac:spMk id="7" creationId="{39E5C354-C995-E462-EB2F-8BBA6CD2D4CB}"/>
          </ac:spMkLst>
        </pc:spChg>
      </pc:sldChg>
      <pc:sldChg chg="addSp delSp modSp add del mod modNotesTx">
        <pc:chgData name="Linda Krauze" userId="6ecf6866-f700-47a3-a2c9-b106f3cd9a0d" providerId="ADAL" clId="{4C5481D1-930C-43D1-8E89-035D3A075585}" dt="2025-08-28T05:20:32.898" v="1536" actId="47"/>
        <pc:sldMkLst>
          <pc:docMk/>
          <pc:sldMk cId="3399607585" sldId="414"/>
        </pc:sldMkLst>
        <pc:picChg chg="add mod">
          <ac:chgData name="Linda Krauze" userId="6ecf6866-f700-47a3-a2c9-b106f3cd9a0d" providerId="ADAL" clId="{4C5481D1-930C-43D1-8E89-035D3A075585}" dt="2025-08-28T05:10:54.355" v="1451" actId="14100"/>
          <ac:picMkLst>
            <pc:docMk/>
            <pc:sldMk cId="3399607585" sldId="414"/>
            <ac:picMk id="3" creationId="{25232617-45E8-F941-9E1E-63BC252C2FBC}"/>
          </ac:picMkLst>
        </pc:picChg>
        <pc:picChg chg="del">
          <ac:chgData name="Linda Krauze" userId="6ecf6866-f700-47a3-a2c9-b106f3cd9a0d" providerId="ADAL" clId="{4C5481D1-930C-43D1-8E89-035D3A075585}" dt="2025-08-28T05:10:29.957" v="1447" actId="478"/>
          <ac:picMkLst>
            <pc:docMk/>
            <pc:sldMk cId="3399607585" sldId="414"/>
            <ac:picMk id="10" creationId="{7112A595-BC03-214B-FDB5-AE6E9924892A}"/>
          </ac:picMkLst>
        </pc:picChg>
      </pc:sldChg>
      <pc:sldChg chg="addSp delSp modSp mod addAnim delAnim modAnim chgLayout modNotesTx">
        <pc:chgData name="Linda Krauze" userId="6ecf6866-f700-47a3-a2c9-b106f3cd9a0d" providerId="ADAL" clId="{4C5481D1-930C-43D1-8E89-035D3A075585}" dt="2025-08-28T09:52:08.116" v="5196" actId="14100"/>
        <pc:sldMkLst>
          <pc:docMk/>
          <pc:sldMk cId="1538363335" sldId="415"/>
        </pc:sldMkLst>
        <pc:spChg chg="mod ord">
          <ac:chgData name="Linda Krauze" userId="6ecf6866-f700-47a3-a2c9-b106f3cd9a0d" providerId="ADAL" clId="{4C5481D1-930C-43D1-8E89-035D3A075585}" dt="2025-08-28T09:47:48.738" v="5131" actId="6264"/>
          <ac:spMkLst>
            <pc:docMk/>
            <pc:sldMk cId="1538363335" sldId="415"/>
            <ac:spMk id="2" creationId="{7C1EC231-AED2-E492-92B1-D96DD140DA04}"/>
          </ac:spMkLst>
        </pc:spChg>
        <pc:spChg chg="mod ord">
          <ac:chgData name="Linda Krauze" userId="6ecf6866-f700-47a3-a2c9-b106f3cd9a0d" providerId="ADAL" clId="{4C5481D1-930C-43D1-8E89-035D3A075585}" dt="2025-08-28T09:52:08.116" v="5196" actId="14100"/>
          <ac:spMkLst>
            <pc:docMk/>
            <pc:sldMk cId="1538363335" sldId="415"/>
            <ac:spMk id="3" creationId="{671338AB-A6B6-AAB9-0C70-1909986DE285}"/>
          </ac:spMkLst>
        </pc:spChg>
        <pc:spChg chg="add del mod">
          <ac:chgData name="Linda Krauze" userId="6ecf6866-f700-47a3-a2c9-b106f3cd9a0d" providerId="ADAL" clId="{4C5481D1-930C-43D1-8E89-035D3A075585}" dt="2025-08-28T09:47:48.738" v="5131" actId="6264"/>
          <ac:spMkLst>
            <pc:docMk/>
            <pc:sldMk cId="1538363335" sldId="415"/>
            <ac:spMk id="4" creationId="{1CD1D0BF-2741-603E-381F-9B701B440749}"/>
          </ac:spMkLst>
        </pc:spChg>
        <pc:spChg chg="add del mod">
          <ac:chgData name="Linda Krauze" userId="6ecf6866-f700-47a3-a2c9-b106f3cd9a0d" providerId="ADAL" clId="{4C5481D1-930C-43D1-8E89-035D3A075585}" dt="2025-08-28T09:47:48.738" v="5131" actId="6264"/>
          <ac:spMkLst>
            <pc:docMk/>
            <pc:sldMk cId="1538363335" sldId="415"/>
            <ac:spMk id="5" creationId="{D1F5AB13-6C1A-C940-5BD4-20B5A97CBA52}"/>
          </ac:spMkLst>
        </pc:spChg>
        <pc:spChg chg="add del mod ord">
          <ac:chgData name="Linda Krauze" userId="6ecf6866-f700-47a3-a2c9-b106f3cd9a0d" providerId="ADAL" clId="{4C5481D1-930C-43D1-8E89-035D3A075585}" dt="2025-08-28T09:48:20.319" v="5136" actId="478"/>
          <ac:spMkLst>
            <pc:docMk/>
            <pc:sldMk cId="1538363335" sldId="415"/>
            <ac:spMk id="6" creationId="{A1DA5C89-6155-BA11-63DA-D7567D620233}"/>
          </ac:spMkLst>
        </pc:spChg>
        <pc:spChg chg="add del mod ord">
          <ac:chgData name="Linda Krauze" userId="6ecf6866-f700-47a3-a2c9-b106f3cd9a0d" providerId="ADAL" clId="{4C5481D1-930C-43D1-8E89-035D3A075585}" dt="2025-08-28T09:48:19.294" v="5135" actId="478"/>
          <ac:spMkLst>
            <pc:docMk/>
            <pc:sldMk cId="1538363335" sldId="415"/>
            <ac:spMk id="7" creationId="{1988332D-2667-B093-BAE6-EF0CC0F19DF1}"/>
          </ac:spMkLst>
        </pc:spChg>
      </pc:sldChg>
      <pc:sldChg chg="modSp del mod">
        <pc:chgData name="Linda Krauze" userId="6ecf6866-f700-47a3-a2c9-b106f3cd9a0d" providerId="ADAL" clId="{4C5481D1-930C-43D1-8E89-035D3A075585}" dt="2025-08-28T09:42:33.001" v="5046" actId="47"/>
        <pc:sldMkLst>
          <pc:docMk/>
          <pc:sldMk cId="657851599" sldId="418"/>
        </pc:sldMkLst>
      </pc:sldChg>
      <pc:sldChg chg="del">
        <pc:chgData name="Linda Krauze" userId="6ecf6866-f700-47a3-a2c9-b106f3cd9a0d" providerId="ADAL" clId="{4C5481D1-930C-43D1-8E89-035D3A075585}" dt="2025-08-28T09:27:25.847" v="4401" actId="47"/>
        <pc:sldMkLst>
          <pc:docMk/>
          <pc:sldMk cId="1875369542" sldId="419"/>
        </pc:sldMkLst>
      </pc:sldChg>
      <pc:sldChg chg="addSp delSp modSp new add del mod ord modNotesTx">
        <pc:chgData name="Linda Krauze" userId="6ecf6866-f700-47a3-a2c9-b106f3cd9a0d" providerId="ADAL" clId="{4C5481D1-930C-43D1-8E89-035D3A075585}" dt="2025-08-28T06:00:17.375" v="4281" actId="20577"/>
        <pc:sldMkLst>
          <pc:docMk/>
          <pc:sldMk cId="430308444" sldId="420"/>
        </pc:sldMkLst>
        <pc:spChg chg="add del">
          <ac:chgData name="Linda Krauze" userId="6ecf6866-f700-47a3-a2c9-b106f3cd9a0d" providerId="ADAL" clId="{4C5481D1-930C-43D1-8E89-035D3A075585}" dt="2025-08-28T05:27:56.573" v="2163" actId="22"/>
          <ac:spMkLst>
            <pc:docMk/>
            <pc:sldMk cId="430308444" sldId="420"/>
            <ac:spMk id="3" creationId="{0753AAD9-B45A-6135-ED7F-4213D8151F4D}"/>
          </ac:spMkLst>
        </pc:spChg>
        <pc:spChg chg="del">
          <ac:chgData name="Linda Krauze" userId="6ecf6866-f700-47a3-a2c9-b106f3cd9a0d" providerId="ADAL" clId="{4C5481D1-930C-43D1-8E89-035D3A075585}" dt="2025-08-28T05:31:11.125" v="2497" actId="478"/>
          <ac:spMkLst>
            <pc:docMk/>
            <pc:sldMk cId="430308444" sldId="420"/>
            <ac:spMk id="4" creationId="{310E279A-B43C-2C72-A839-877CD6C96DA6}"/>
          </ac:spMkLst>
        </pc:spChg>
        <pc:spChg chg="del">
          <ac:chgData name="Linda Krauze" userId="6ecf6866-f700-47a3-a2c9-b106f3cd9a0d" providerId="ADAL" clId="{4C5481D1-930C-43D1-8E89-035D3A075585}" dt="2025-08-28T05:31:10.047" v="2496" actId="478"/>
          <ac:spMkLst>
            <pc:docMk/>
            <pc:sldMk cId="430308444" sldId="420"/>
            <ac:spMk id="5" creationId="{C281BB7B-174D-6961-48E5-6BE0B0906805}"/>
          </ac:spMkLst>
        </pc:spChg>
        <pc:picChg chg="add del mod ord">
          <ac:chgData name="Linda Krauze" userId="6ecf6866-f700-47a3-a2c9-b106f3cd9a0d" providerId="ADAL" clId="{4C5481D1-930C-43D1-8E89-035D3A075585}" dt="2025-08-28T05:27:57.117" v="2166" actId="1076"/>
          <ac:picMkLst>
            <pc:docMk/>
            <pc:sldMk cId="430308444" sldId="420"/>
            <ac:picMk id="8" creationId="{9CD1DBFB-28F6-2B8E-FB93-A63DC3CE4B44}"/>
          </ac:picMkLst>
        </pc:picChg>
      </pc:sldChg>
    </pc:docChg>
  </pc:docChgLst>
  <pc:docChgLst>
    <pc:chgData name="Linda Krauze" userId="6ecf6866-f700-47a3-a2c9-b106f3cd9a0d" providerId="ADAL" clId="{93757302-3F5F-47AB-9F02-A183008F13EC}"/>
    <pc:docChg chg="custSel addSld delSld modSld">
      <pc:chgData name="Linda Krauze" userId="6ecf6866-f700-47a3-a2c9-b106f3cd9a0d" providerId="ADAL" clId="{93757302-3F5F-47AB-9F02-A183008F13EC}" dt="2025-08-28T11:19:24.810" v="414" actId="255"/>
      <pc:docMkLst>
        <pc:docMk/>
      </pc:docMkLst>
      <pc:sldChg chg="modNotesTx">
        <pc:chgData name="Linda Krauze" userId="6ecf6866-f700-47a3-a2c9-b106f3cd9a0d" providerId="ADAL" clId="{93757302-3F5F-47AB-9F02-A183008F13EC}" dt="2025-08-28T11:13:26.881" v="10" actId="20577"/>
        <pc:sldMkLst>
          <pc:docMk/>
          <pc:sldMk cId="0" sldId="256"/>
        </pc:sldMkLst>
      </pc:sldChg>
      <pc:sldChg chg="modNotesTx">
        <pc:chgData name="Linda Krauze" userId="6ecf6866-f700-47a3-a2c9-b106f3cd9a0d" providerId="ADAL" clId="{93757302-3F5F-47AB-9F02-A183008F13EC}" dt="2025-08-28T11:13:14.592" v="6" actId="20577"/>
        <pc:sldMkLst>
          <pc:docMk/>
          <pc:sldMk cId="724066208" sldId="403"/>
        </pc:sldMkLst>
      </pc:sldChg>
      <pc:sldChg chg="modNotesTx">
        <pc:chgData name="Linda Krauze" userId="6ecf6866-f700-47a3-a2c9-b106f3cd9a0d" providerId="ADAL" clId="{93757302-3F5F-47AB-9F02-A183008F13EC}" dt="2025-08-28T11:13:17.121" v="7" actId="20577"/>
        <pc:sldMkLst>
          <pc:docMk/>
          <pc:sldMk cId="2986047961" sldId="405"/>
        </pc:sldMkLst>
      </pc:sldChg>
      <pc:sldChg chg="modNotesTx">
        <pc:chgData name="Linda Krauze" userId="6ecf6866-f700-47a3-a2c9-b106f3cd9a0d" providerId="ADAL" clId="{93757302-3F5F-47AB-9F02-A183008F13EC}" dt="2025-08-28T11:13:20.410" v="8" actId="20577"/>
        <pc:sldMkLst>
          <pc:docMk/>
          <pc:sldMk cId="872416668" sldId="407"/>
        </pc:sldMkLst>
      </pc:sldChg>
      <pc:sldChg chg="modNotesTx">
        <pc:chgData name="Linda Krauze" userId="6ecf6866-f700-47a3-a2c9-b106f3cd9a0d" providerId="ADAL" clId="{93757302-3F5F-47AB-9F02-A183008F13EC}" dt="2025-08-28T11:13:11.691" v="5" actId="20577"/>
        <pc:sldMkLst>
          <pc:docMk/>
          <pc:sldMk cId="3761064131" sldId="408"/>
        </pc:sldMkLst>
      </pc:sldChg>
      <pc:sldChg chg="modNotesTx">
        <pc:chgData name="Linda Krauze" userId="6ecf6866-f700-47a3-a2c9-b106f3cd9a0d" providerId="ADAL" clId="{93757302-3F5F-47AB-9F02-A183008F13EC}" dt="2025-08-28T11:13:08.336" v="4" actId="5793"/>
        <pc:sldMkLst>
          <pc:docMk/>
          <pc:sldMk cId="3913877170" sldId="413"/>
        </pc:sldMkLst>
      </pc:sldChg>
      <pc:sldChg chg="modNotesTx">
        <pc:chgData name="Linda Krauze" userId="6ecf6866-f700-47a3-a2c9-b106f3cd9a0d" providerId="ADAL" clId="{93757302-3F5F-47AB-9F02-A183008F13EC}" dt="2025-08-28T11:13:04.274" v="2" actId="20577"/>
        <pc:sldMkLst>
          <pc:docMk/>
          <pc:sldMk cId="1538363335" sldId="415"/>
        </pc:sldMkLst>
      </pc:sldChg>
      <pc:sldChg chg="del">
        <pc:chgData name="Linda Krauze" userId="6ecf6866-f700-47a3-a2c9-b106f3cd9a0d" providerId="ADAL" clId="{93757302-3F5F-47AB-9F02-A183008F13EC}" dt="2025-08-28T11:12:54.961" v="0" actId="47"/>
        <pc:sldMkLst>
          <pc:docMk/>
          <pc:sldMk cId="200195921" sldId="417"/>
        </pc:sldMkLst>
      </pc:sldChg>
      <pc:sldChg chg="modNotesTx">
        <pc:chgData name="Linda Krauze" userId="6ecf6866-f700-47a3-a2c9-b106f3cd9a0d" providerId="ADAL" clId="{93757302-3F5F-47AB-9F02-A183008F13EC}" dt="2025-08-28T11:13:23.556" v="9" actId="20577"/>
        <pc:sldMkLst>
          <pc:docMk/>
          <pc:sldMk cId="430308444" sldId="420"/>
        </pc:sldMkLst>
      </pc:sldChg>
      <pc:sldChg chg="delSp modSp new mod modNotesTx">
        <pc:chgData name="Linda Krauze" userId="6ecf6866-f700-47a3-a2c9-b106f3cd9a0d" providerId="ADAL" clId="{93757302-3F5F-47AB-9F02-A183008F13EC}" dt="2025-08-28T11:19:24.810" v="414" actId="255"/>
        <pc:sldMkLst>
          <pc:docMk/>
          <pc:sldMk cId="1160310627" sldId="421"/>
        </pc:sldMkLst>
        <pc:spChg chg="mod">
          <ac:chgData name="Linda Krauze" userId="6ecf6866-f700-47a3-a2c9-b106f3cd9a0d" providerId="ADAL" clId="{93757302-3F5F-47AB-9F02-A183008F13EC}" dt="2025-08-28T11:16:12.285" v="147" actId="14100"/>
          <ac:spMkLst>
            <pc:docMk/>
            <pc:sldMk cId="1160310627" sldId="421"/>
            <ac:spMk id="2" creationId="{F4647E8B-8C78-B104-A6AE-2C6961DDF9B9}"/>
          </ac:spMkLst>
        </pc:spChg>
        <pc:spChg chg="mod">
          <ac:chgData name="Linda Krauze" userId="6ecf6866-f700-47a3-a2c9-b106f3cd9a0d" providerId="ADAL" clId="{93757302-3F5F-47AB-9F02-A183008F13EC}" dt="2025-08-28T11:19:24.810" v="414" actId="255"/>
          <ac:spMkLst>
            <pc:docMk/>
            <pc:sldMk cId="1160310627" sldId="421"/>
            <ac:spMk id="3" creationId="{21A87BB6-79CC-5B0D-CB68-F8D274294378}"/>
          </ac:spMkLst>
        </pc:spChg>
        <pc:spChg chg="del">
          <ac:chgData name="Linda Krauze" userId="6ecf6866-f700-47a3-a2c9-b106f3cd9a0d" providerId="ADAL" clId="{93757302-3F5F-47AB-9F02-A183008F13EC}" dt="2025-08-28T11:15:01.002" v="48" actId="478"/>
          <ac:spMkLst>
            <pc:docMk/>
            <pc:sldMk cId="1160310627" sldId="421"/>
            <ac:spMk id="4" creationId="{75669EC4-43AF-2BCE-94EA-7FF993475A4E}"/>
          </ac:spMkLst>
        </pc:spChg>
        <pc:spChg chg="del mod">
          <ac:chgData name="Linda Krauze" userId="6ecf6866-f700-47a3-a2c9-b106f3cd9a0d" providerId="ADAL" clId="{93757302-3F5F-47AB-9F02-A183008F13EC}" dt="2025-08-28T11:16:14.302" v="148" actId="478"/>
          <ac:spMkLst>
            <pc:docMk/>
            <pc:sldMk cId="1160310627" sldId="421"/>
            <ac:spMk id="5" creationId="{788BC391-7607-7336-8369-B14157052AB0}"/>
          </ac:spMkLst>
        </pc:spChg>
      </pc:sldChg>
      <pc:sldChg chg="addSp delSp modSp new mod">
        <pc:chgData name="Linda Krauze" userId="6ecf6866-f700-47a3-a2c9-b106f3cd9a0d" providerId="ADAL" clId="{93757302-3F5F-47AB-9F02-A183008F13EC}" dt="2025-08-28T11:18:46.089" v="412" actId="113"/>
        <pc:sldMkLst>
          <pc:docMk/>
          <pc:sldMk cId="2177859580" sldId="422"/>
        </pc:sldMkLst>
        <pc:spChg chg="mod">
          <ac:chgData name="Linda Krauze" userId="6ecf6866-f700-47a3-a2c9-b106f3cd9a0d" providerId="ADAL" clId="{93757302-3F5F-47AB-9F02-A183008F13EC}" dt="2025-08-28T11:17:54.247" v="407" actId="20577"/>
          <ac:spMkLst>
            <pc:docMk/>
            <pc:sldMk cId="2177859580" sldId="422"/>
            <ac:spMk id="2" creationId="{45450C53-540F-D3C5-8F72-2CDEAD0623B7}"/>
          </ac:spMkLst>
        </pc:spChg>
        <pc:spChg chg="del">
          <ac:chgData name="Linda Krauze" userId="6ecf6866-f700-47a3-a2c9-b106f3cd9a0d" providerId="ADAL" clId="{93757302-3F5F-47AB-9F02-A183008F13EC}" dt="2025-08-28T11:18:35.791" v="408"/>
          <ac:spMkLst>
            <pc:docMk/>
            <pc:sldMk cId="2177859580" sldId="422"/>
            <ac:spMk id="3" creationId="{23A84C63-2D0E-92F6-AE59-05B7DE0FD1BD}"/>
          </ac:spMkLst>
        </pc:spChg>
        <pc:spChg chg="del">
          <ac:chgData name="Linda Krauze" userId="6ecf6866-f700-47a3-a2c9-b106f3cd9a0d" providerId="ADAL" clId="{93757302-3F5F-47AB-9F02-A183008F13EC}" dt="2025-08-28T11:15:46.086" v="122" actId="478"/>
          <ac:spMkLst>
            <pc:docMk/>
            <pc:sldMk cId="2177859580" sldId="422"/>
            <ac:spMk id="4" creationId="{07719B12-5539-14A7-5650-5535CB732600}"/>
          </ac:spMkLst>
        </pc:spChg>
        <pc:spChg chg="mod">
          <ac:chgData name="Linda Krauze" userId="6ecf6866-f700-47a3-a2c9-b106f3cd9a0d" providerId="ADAL" clId="{93757302-3F5F-47AB-9F02-A183008F13EC}" dt="2025-08-28T11:15:53.691" v="127" actId="255"/>
          <ac:spMkLst>
            <pc:docMk/>
            <pc:sldMk cId="2177859580" sldId="422"/>
            <ac:spMk id="5" creationId="{C79F2614-0A81-A64B-6CDF-3E07B9F194C6}"/>
          </ac:spMkLst>
        </pc:spChg>
        <pc:graphicFrameChg chg="add mod modGraphic">
          <ac:chgData name="Linda Krauze" userId="6ecf6866-f700-47a3-a2c9-b106f3cd9a0d" providerId="ADAL" clId="{93757302-3F5F-47AB-9F02-A183008F13EC}" dt="2025-08-28T11:18:46.089" v="412" actId="113"/>
          <ac:graphicFrameMkLst>
            <pc:docMk/>
            <pc:sldMk cId="2177859580" sldId="422"/>
            <ac:graphicFrameMk id="7" creationId="{C2C6ADFB-9220-6AAD-49D4-F5F2BAB65D59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F59C3E7-244C-E7DB-36BE-D56E8D5A0E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0547EF-BAC0-A604-11C8-733D718AD0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9091478A-3952-4FD1-A2E8-4579A1B01264}" type="datetimeFigureOut">
              <a:rPr lang="lv-LV"/>
              <a:pPr>
                <a:defRPr/>
              </a:pPr>
              <a:t>28.08.2025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34160B-D847-190D-24B2-842778A69C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FE1064-67D6-9B56-59EE-BCFEAED205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F15DA9A-3C26-4F01-BDBF-B604839D22A1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A5CE1C2-E490-5719-A8FF-4FF71453CC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3129AB-EAA6-8449-689E-C543B495916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4D36824-1657-49D0-B249-68E8411B6CE0}" type="datetimeFigureOut">
              <a:rPr lang="lv-LV"/>
              <a:pPr>
                <a:defRPr/>
              </a:pPr>
              <a:t>28.08.2025</a:t>
            </a:fld>
            <a:endParaRPr 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077EC1C-A0F7-85DE-D6D1-E6AB0DC301E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7989E48-E680-1ADA-836D-FD8879432A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42D81E-BC37-E0AA-3D18-DF0495A449F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01C057-D625-77EC-0AB3-D39D7B7B1A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8EF6224-3942-4995-966B-46E37E4817CA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7BC01160-43B5-3137-6A16-92F60F7FBAF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B115CF0D-5AAF-2A88-5D45-6356B7A6B5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29E5C92A-D3E3-1A1A-E0EE-E93D6D0262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76D91F15-5884-4EA1-9F50-FCA27D85F261}" type="slidenum">
              <a:rPr lang="lv-LV" altLang="en-US" sz="1200" smtClean="0">
                <a:latin typeface="Calibri" panose="020F0502020204030204" pitchFamily="34" charset="0"/>
              </a:rPr>
              <a:pPr/>
              <a:t>1</a:t>
            </a:fld>
            <a:endParaRPr lang="lv-LV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39E8341A-88CD-B1BD-06C4-C3085A62F7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00D7A3F0-5E0A-012E-0AC4-35FFF34E63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6D3A48E8-9F92-A875-FED8-B033000BB8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E3481FB-326C-4EA1-8749-550E96C3254E}" type="slidenum">
              <a:rPr lang="lv-LV" altLang="en-US" smtClean="0"/>
              <a:pPr/>
              <a:t>11</a:t>
            </a:fld>
            <a:endParaRPr lang="lv-LV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EF6224-3942-4995-966B-46E37E4817CA}" type="slidenum">
              <a:rPr lang="lv-LV" altLang="en-US" smtClean="0"/>
              <a:pPr>
                <a:defRPr/>
              </a:pPr>
              <a:t>2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97389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EF6224-3942-4995-966B-46E37E4817CA}" type="slidenum">
              <a:rPr lang="lv-LV" altLang="en-US" smtClean="0"/>
              <a:pPr>
                <a:defRPr/>
              </a:pPr>
              <a:t>3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3406036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EF6224-3942-4995-966B-46E37E4817CA}" type="slidenum">
              <a:rPr lang="lv-LV" altLang="en-US" smtClean="0"/>
              <a:pPr>
                <a:defRPr/>
              </a:pPr>
              <a:t>4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4923228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EF6224-3942-4995-966B-46E37E4817CA}" type="slidenum">
              <a:rPr lang="lv-LV" altLang="en-US" smtClean="0"/>
              <a:pPr>
                <a:defRPr/>
              </a:pPr>
              <a:t>5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8822302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EF6224-3942-4995-966B-46E37E4817CA}" type="slidenum">
              <a:rPr lang="lv-LV" altLang="en-US" smtClean="0"/>
              <a:pPr>
                <a:defRPr/>
              </a:pPr>
              <a:t>6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7305172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EF6224-3942-4995-966B-46E37E4817CA}" type="slidenum">
              <a:rPr lang="lv-LV" altLang="en-US" smtClean="0"/>
              <a:pPr>
                <a:defRPr/>
              </a:pPr>
              <a:t>7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534865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628AC-8A89-D217-9BFA-42BC2A61D9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001F1D-63D6-E4C4-8AFE-97FCFB4238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CAC2B9-3F78-10FD-1F3B-F997CB9A48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311DF6-4F16-37A8-10ED-52EC44CB0B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EF6224-3942-4995-966B-46E37E4817CA}" type="slidenum">
              <a:rPr lang="lv-LV" altLang="en-US" smtClean="0"/>
              <a:pPr>
                <a:defRPr/>
              </a:pPr>
              <a:t>8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40951817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Iespēja</a:t>
            </a:r>
            <a:r>
              <a:rPr lang="en-US" dirty="0"/>
              <a:t> no </a:t>
            </a:r>
            <a:r>
              <a:rPr lang="en-US" dirty="0" err="1"/>
              <a:t>augusta</a:t>
            </a:r>
            <a:r>
              <a:rPr lang="en-US" dirty="0"/>
              <a:t> </a:t>
            </a:r>
            <a:r>
              <a:rPr lang="en-US" dirty="0" err="1"/>
              <a:t>vidus</a:t>
            </a:r>
            <a:r>
              <a:rPr lang="en-US" dirty="0"/>
              <a:t> </a:t>
            </a:r>
            <a:r>
              <a:rPr lang="en-US" dirty="0" err="1"/>
              <a:t>pasūtīt</a:t>
            </a:r>
            <a:r>
              <a:rPr lang="en-US" dirty="0"/>
              <a:t> </a:t>
            </a:r>
            <a:r>
              <a:rPr lang="en-US" dirty="0" err="1"/>
              <a:t>vakcīnas</a:t>
            </a:r>
            <a:r>
              <a:rPr lang="en-US" dirty="0"/>
              <a:t> E-</a:t>
            </a:r>
            <a:r>
              <a:rPr lang="en-US" dirty="0" err="1"/>
              <a:t>veselībā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Aicinām</a:t>
            </a:r>
            <a:r>
              <a:rPr lang="en-US" dirty="0"/>
              <a:t> </a:t>
            </a:r>
            <a:r>
              <a:rPr lang="en-US" dirty="0" err="1"/>
              <a:t>uzsākt</a:t>
            </a:r>
            <a:r>
              <a:rPr lang="en-US" dirty="0"/>
              <a:t> </a:t>
            </a:r>
            <a:r>
              <a:rPr lang="en-US" dirty="0" err="1"/>
              <a:t>vakcināciju</a:t>
            </a:r>
            <a:r>
              <a:rPr lang="en-US" dirty="0"/>
              <a:t> </a:t>
            </a:r>
            <a:r>
              <a:rPr lang="en-US" dirty="0" err="1"/>
              <a:t>pirms</a:t>
            </a:r>
            <a:r>
              <a:rPr lang="en-US" dirty="0"/>
              <a:t> </a:t>
            </a:r>
            <a:r>
              <a:rPr lang="en-US" dirty="0" err="1"/>
              <a:t>gripas</a:t>
            </a:r>
            <a:r>
              <a:rPr lang="en-US" dirty="0"/>
              <a:t> </a:t>
            </a:r>
            <a:r>
              <a:rPr lang="en-US" dirty="0" err="1"/>
              <a:t>vakcinācijas</a:t>
            </a:r>
            <a:r>
              <a:rPr lang="en-US" dirty="0"/>
              <a:t> </a:t>
            </a:r>
            <a:r>
              <a:rPr lang="en-US" dirty="0" err="1"/>
              <a:t>sezonas</a:t>
            </a:r>
            <a:r>
              <a:rPr lang="en-US" dirty="0"/>
              <a:t>, </a:t>
            </a:r>
            <a:r>
              <a:rPr lang="en-US" dirty="0" err="1"/>
              <a:t>sakarā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Covid-19 </a:t>
            </a:r>
            <a:r>
              <a:rPr lang="en-US" dirty="0" err="1"/>
              <a:t>infekcijas</a:t>
            </a:r>
            <a:r>
              <a:rPr lang="en-US" dirty="0"/>
              <a:t> </a:t>
            </a:r>
            <a:r>
              <a:rPr lang="en-US" dirty="0" err="1"/>
              <a:t>izplatības</a:t>
            </a:r>
            <a:r>
              <a:rPr lang="en-US" dirty="0"/>
              <a:t> </a:t>
            </a:r>
            <a:r>
              <a:rPr lang="en-US" dirty="0" err="1"/>
              <a:t>risku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EF6224-3942-4995-966B-46E37E4817CA}" type="slidenum">
              <a:rPr lang="lv-LV" altLang="en-US" smtClean="0"/>
              <a:pPr>
                <a:defRPr/>
              </a:pPr>
              <a:t>9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298464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357AC795-876D-651B-AC95-8B6E1ECBDE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>
            <a:extLst>
              <a:ext uri="{FF2B5EF4-FFF2-40B4-BE49-F238E27FC236}">
                <a16:creationId xmlns:a16="http://schemas.microsoft.com/office/drawing/2014/main" id="{59D8AC47-026D-535E-296E-2B909C7DEBE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7E81C94E-7291-7BF0-0777-79C44F06F03E}"/>
              </a:ext>
            </a:extLst>
          </p:cNvPr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6202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F88F803B-80C5-6B3B-5DBF-FEEB151492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932C8BA2-FE69-C149-F9FC-7511EC96569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A10BD653-7416-4AF8-82B7-7F28BCB622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060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10B1BD74-3C1A-6777-38C4-170373B412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CA7902E8-9DBF-9D40-DBB6-E3736EF3D50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0C5BEF04-69F4-493D-BA59-711DEA1921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396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663EECAC-CC3C-816A-3FCE-2FDF5E41FC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1C1A9CC7-4006-FB71-A998-5ADA1CB429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D971C88-BFD9-41A8-83E0-AF91418098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0265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97885A5B-F682-6885-C93F-2025267390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4C6605F4-D0E3-76AD-7380-46EC3A9A7F4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6067E5A-1D1F-450F-94BD-2E7D8914C8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8314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3631F097-EA48-961A-9009-2F1E4A4325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FCC444EB-A4D3-DB9B-7DAF-86E26A54497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FADD266B-CA09-4F50-BAA5-BD229686E6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896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B90EA195-8B8E-4A58-B814-0F3422C879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E171D896-5FF8-6654-B597-A2B3383567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4CF2A48-0DD8-433E-82DE-88A2DACEEE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69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F407B880-EE96-8FAC-25AF-50D36477E1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D6A7ACB2-B28B-CCD9-2B66-EEE8DFED634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9F0E5E6C-1664-4E67-A7B6-6293B8E392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203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F43F168C-5FC7-869B-96FC-6D2B8C0437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6">
            <a:extLst>
              <a:ext uri="{FF2B5EF4-FFF2-40B4-BE49-F238E27FC236}">
                <a16:creationId xmlns:a16="http://schemas.microsoft.com/office/drawing/2014/main" id="{593CE7A6-22A6-EF78-C113-207F216CB43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957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0B3466D-5DAF-974E-ABDF-575E434DBF9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60F4F7C-26D5-E646-862C-85A7484560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536103-2205-EA32-A733-6CD2C03998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025601-838A-4E36-B349-196247DA4387}" type="datetime1">
              <a:rPr lang="en-US"/>
              <a:pPr>
                <a:defRPr/>
              </a:pPr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12D01-2A74-F690-A797-8188B29155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22E027-04A0-875D-ABDD-209CBA558F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9410E5B-55ED-48D2-BE5C-EE0C3F9431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90" r:id="rId1"/>
    <p:sldLayoutId id="2147484891" r:id="rId2"/>
    <p:sldLayoutId id="2147484892" r:id="rId3"/>
    <p:sldLayoutId id="2147484893" r:id="rId4"/>
    <p:sldLayoutId id="2147484894" r:id="rId5"/>
    <p:sldLayoutId id="2147484895" r:id="rId6"/>
    <p:sldLayoutId id="2147484896" r:id="rId7"/>
    <p:sldLayoutId id="2147484897" r:id="rId8"/>
    <p:sldLayoutId id="2147484898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F714181E-A21D-D2E9-BB43-E7545A2CA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429000"/>
            <a:ext cx="7772400" cy="1157288"/>
          </a:xfrm>
        </p:spPr>
        <p:txBody>
          <a:bodyPr>
            <a:normAutofit/>
          </a:bodyPr>
          <a:lstStyle/>
          <a:p>
            <a:r>
              <a:rPr lang="en-US" altLang="lv-LV" sz="2900" dirty="0" err="1">
                <a:latin typeface="Verdana"/>
                <a:ea typeface="Verdana"/>
              </a:rPr>
              <a:t>Informācija</a:t>
            </a:r>
            <a:r>
              <a:rPr lang="en-US" altLang="lv-LV" sz="2900" dirty="0">
                <a:latin typeface="Verdana"/>
                <a:ea typeface="Verdana"/>
              </a:rPr>
              <a:t> </a:t>
            </a:r>
            <a:r>
              <a:rPr lang="sv-SE" altLang="lv-LV" sz="2900" dirty="0">
                <a:latin typeface="Verdana"/>
                <a:ea typeface="Verdana"/>
              </a:rPr>
              <a:t>par vakcināciju pret gripu 2025./2026. </a:t>
            </a:r>
            <a:r>
              <a:rPr lang="sv-SE" altLang="lv-LV" sz="2900" dirty="0" err="1">
                <a:latin typeface="Verdana"/>
                <a:ea typeface="Verdana"/>
              </a:rPr>
              <a:t>gada</a:t>
            </a:r>
            <a:r>
              <a:rPr lang="sv-SE" altLang="lv-LV" sz="2900" dirty="0">
                <a:latin typeface="Verdana"/>
                <a:ea typeface="Verdana"/>
              </a:rPr>
              <a:t> </a:t>
            </a:r>
            <a:r>
              <a:rPr lang="sv-SE" altLang="lv-LV" sz="2900" dirty="0" err="1">
                <a:latin typeface="Verdana"/>
                <a:ea typeface="Verdana"/>
              </a:rPr>
              <a:t>sezonā</a:t>
            </a:r>
            <a:endParaRPr lang="lv-LV" altLang="en-US" sz="2900" dirty="0" err="1">
              <a:latin typeface="Verdana"/>
              <a:ea typeface="Verdana"/>
            </a:endParaRPr>
          </a:p>
        </p:txBody>
      </p:sp>
      <p:sp>
        <p:nvSpPr>
          <p:cNvPr id="14339" name="Text Placeholder 2">
            <a:extLst>
              <a:ext uri="{FF2B5EF4-FFF2-40B4-BE49-F238E27FC236}">
                <a16:creationId xmlns:a16="http://schemas.microsoft.com/office/drawing/2014/main" id="{5A097F04-681C-6AD8-57EA-5F999EB762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032375"/>
            <a:ext cx="7772400" cy="91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lv-LV" altLang="en-US" dirty="0"/>
              <a:t>Infekcijas </a:t>
            </a:r>
            <a:r>
              <a:rPr lang="en-US" altLang="en-US" dirty="0"/>
              <a:t>s</a:t>
            </a:r>
            <a:r>
              <a:rPr lang="lv-LV" altLang="en-US" dirty="0"/>
              <a:t>limību riska analīzes un profilakses departaments</a:t>
            </a:r>
          </a:p>
          <a:p>
            <a:pPr>
              <a:lnSpc>
                <a:spcPct val="90000"/>
              </a:lnSpc>
            </a:pPr>
            <a:r>
              <a:rPr lang="lv-LV" altLang="en-US" dirty="0"/>
              <a:t>Infekcijas slimību uzraudzības un imunizācijas nodaļ</a:t>
            </a:r>
            <a:r>
              <a:rPr lang="en-US" altLang="en-US" dirty="0"/>
              <a:t>as</a:t>
            </a:r>
          </a:p>
          <a:p>
            <a:pPr>
              <a:lnSpc>
                <a:spcPct val="90000"/>
              </a:lnSpc>
            </a:pPr>
            <a:r>
              <a:rPr lang="en-US" altLang="en-US" dirty="0" err="1"/>
              <a:t>Vecākā</a:t>
            </a:r>
            <a:r>
              <a:rPr lang="en-US" altLang="en-US" dirty="0"/>
              <a:t> </a:t>
            </a:r>
            <a:r>
              <a:rPr lang="en-US" altLang="en-US" dirty="0" err="1"/>
              <a:t>epidemioloģe</a:t>
            </a:r>
            <a:r>
              <a:rPr lang="en-US" altLang="en-US" dirty="0"/>
              <a:t> </a:t>
            </a:r>
            <a:r>
              <a:rPr lang="en-US" altLang="en-US" b="1" dirty="0"/>
              <a:t>Linda Krauze</a:t>
            </a:r>
            <a:endParaRPr lang="lv-LV" alt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50C53-540F-D3C5-8F72-2CDEAD062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</a:t>
            </a:r>
            <a:r>
              <a:rPr lang="en-US" dirty="0" err="1"/>
              <a:t>vakcīnu</a:t>
            </a:r>
            <a:r>
              <a:rPr lang="en-US" dirty="0"/>
              <a:t> </a:t>
            </a:r>
            <a:r>
              <a:rPr lang="en-US" dirty="0" err="1"/>
              <a:t>pasūtīšanas</a:t>
            </a:r>
            <a:r>
              <a:rPr lang="en-US" dirty="0"/>
              <a:t> </a:t>
            </a:r>
            <a:r>
              <a:rPr lang="en-US" dirty="0" err="1"/>
              <a:t>grafiks</a:t>
            </a:r>
            <a:r>
              <a:rPr lang="en-US" dirty="0"/>
              <a:t> (</a:t>
            </a:r>
            <a:r>
              <a:rPr lang="en-US" dirty="0" err="1"/>
              <a:t>katru</a:t>
            </a:r>
            <a:r>
              <a:rPr lang="en-US" dirty="0"/>
              <a:t> </a:t>
            </a:r>
            <a:r>
              <a:rPr lang="en-US" dirty="0" err="1"/>
              <a:t>otro</a:t>
            </a:r>
            <a:r>
              <a:rPr lang="en-US" dirty="0"/>
              <a:t> </a:t>
            </a:r>
            <a:r>
              <a:rPr lang="en-US" dirty="0" err="1"/>
              <a:t>nedēļu</a:t>
            </a:r>
            <a:r>
              <a:rPr lang="en-US" dirty="0"/>
              <a:t>)</a:t>
            </a:r>
            <a:endParaRPr lang="lv-LV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2C6ADFB-9220-6AAD-49D4-F5F2BAB65D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6175657"/>
              </p:ext>
            </p:extLst>
          </p:nvPr>
        </p:nvGraphicFramePr>
        <p:xfrm>
          <a:off x="1115616" y="2204864"/>
          <a:ext cx="6408713" cy="24482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45497">
                  <a:extLst>
                    <a:ext uri="{9D8B030D-6E8A-4147-A177-3AD203B41FA5}">
                      <a16:colId xmlns:a16="http://schemas.microsoft.com/office/drawing/2014/main" val="561923601"/>
                    </a:ext>
                  </a:extLst>
                </a:gridCol>
                <a:gridCol w="1614100">
                  <a:extLst>
                    <a:ext uri="{9D8B030D-6E8A-4147-A177-3AD203B41FA5}">
                      <a16:colId xmlns:a16="http://schemas.microsoft.com/office/drawing/2014/main" val="834258116"/>
                    </a:ext>
                  </a:extLst>
                </a:gridCol>
                <a:gridCol w="1177560">
                  <a:extLst>
                    <a:ext uri="{9D8B030D-6E8A-4147-A177-3AD203B41FA5}">
                      <a16:colId xmlns:a16="http://schemas.microsoft.com/office/drawing/2014/main" val="2341039290"/>
                    </a:ext>
                  </a:extLst>
                </a:gridCol>
                <a:gridCol w="1177560">
                  <a:extLst>
                    <a:ext uri="{9D8B030D-6E8A-4147-A177-3AD203B41FA5}">
                      <a16:colId xmlns:a16="http://schemas.microsoft.com/office/drawing/2014/main" val="523634678"/>
                    </a:ext>
                  </a:extLst>
                </a:gridCol>
                <a:gridCol w="1393996">
                  <a:extLst>
                    <a:ext uri="{9D8B030D-6E8A-4147-A177-3AD203B41FA5}">
                      <a16:colId xmlns:a16="http://schemas.microsoft.com/office/drawing/2014/main" val="379012523"/>
                    </a:ext>
                  </a:extLst>
                </a:gridCol>
              </a:tblGrid>
              <a:tr h="76955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1" u="none" strike="noStrike">
                          <a:effectLst/>
                        </a:rPr>
                        <a:t>Mēnesis </a:t>
                      </a:r>
                      <a:endParaRPr lang="lv-L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1" u="none" strike="noStrike">
                          <a:effectLst/>
                        </a:rPr>
                        <a:t>Iestādes iesūta E-veselībā Covid-19 pasūtījumus līdz:</a:t>
                      </a:r>
                      <a:endParaRPr lang="lv-L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1" u="none" strike="noStrike">
                          <a:effectLst/>
                        </a:rPr>
                        <a:t>Covid-19 vakcīnu pasūtījumu piegāžu datumi</a:t>
                      </a:r>
                      <a:endParaRPr lang="lv-L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1" u="none" strike="noStrike" dirty="0">
                          <a:effectLst/>
                        </a:rPr>
                        <a:t>Piegādes nedēļa</a:t>
                      </a:r>
                      <a:endParaRPr lang="lv-L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3982165"/>
                  </a:ext>
                </a:extLst>
              </a:tr>
              <a:tr h="419680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1" u="none" strike="noStrike">
                          <a:effectLst/>
                        </a:rPr>
                        <a:t>Septembris</a:t>
                      </a:r>
                      <a:endParaRPr lang="lv-L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u="none" strike="noStrike">
                          <a:effectLst/>
                        </a:rPr>
                        <a:t>03.09.2025.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u="none" strike="noStrike">
                          <a:effectLst/>
                        </a:rPr>
                        <a:t>08.09.2025.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u="none" strike="noStrike">
                          <a:effectLst/>
                        </a:rPr>
                        <a:t>09.09.2025.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u="none" strike="noStrike">
                          <a:effectLst/>
                        </a:rPr>
                        <a:t>37.nedēļa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23956962"/>
                  </a:ext>
                </a:extLst>
              </a:tr>
              <a:tr h="41968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u="none" strike="noStrike">
                          <a:effectLst/>
                        </a:rPr>
                        <a:t>17.09.2025.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u="none" strike="noStrike">
                          <a:effectLst/>
                        </a:rPr>
                        <a:t>22.09.2025.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u="none" strike="noStrike">
                          <a:effectLst/>
                        </a:rPr>
                        <a:t>23.09.2025.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u="none" strike="noStrike">
                          <a:effectLst/>
                        </a:rPr>
                        <a:t>39.nedēļa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70817303"/>
                  </a:ext>
                </a:extLst>
              </a:tr>
              <a:tr h="419680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b="1" u="none" strike="noStrike" dirty="0">
                          <a:effectLst/>
                        </a:rPr>
                        <a:t>Oktobris</a:t>
                      </a:r>
                      <a:endParaRPr lang="lv-L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u="none" strike="noStrike">
                          <a:effectLst/>
                        </a:rPr>
                        <a:t>01.10.2025.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u="none" strike="noStrike">
                          <a:effectLst/>
                        </a:rPr>
                        <a:t>06.10.2025.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u="none" strike="noStrike">
                          <a:effectLst/>
                        </a:rPr>
                        <a:t>07.10.2025.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u="none" strike="noStrike">
                          <a:effectLst/>
                        </a:rPr>
                        <a:t>41.nedēļa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81118247"/>
                  </a:ext>
                </a:extLst>
              </a:tr>
              <a:tr h="41968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u="none" strike="noStrike">
                          <a:effectLst/>
                        </a:rPr>
                        <a:t>15.10.2025.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u="none" strike="noStrike">
                          <a:effectLst/>
                        </a:rPr>
                        <a:t>20.10.2025.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u="none" strike="noStrike">
                          <a:effectLst/>
                        </a:rPr>
                        <a:t>21.10.2025.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100" u="none" strike="noStrike" dirty="0">
                          <a:effectLst/>
                        </a:rPr>
                        <a:t>43.nedēļa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1571380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9F2614-0A81-A64B-6CDF-3E07B9F194C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23528" y="6324600"/>
            <a:ext cx="8210872" cy="304800"/>
          </a:xfrm>
        </p:spPr>
        <p:txBody>
          <a:bodyPr>
            <a:noAutofit/>
          </a:bodyPr>
          <a:lstStyle/>
          <a:p>
            <a:pPr algn="l"/>
            <a:r>
              <a:rPr lang="lv-LV" sz="1200" dirty="0"/>
              <a:t>https://www.spkc.gov.lv/lv/vakcinu-pret-covid-19-pasutisana</a:t>
            </a:r>
            <a:r>
              <a:rPr lang="en-US" sz="1200" dirty="0"/>
              <a:t> </a:t>
            </a:r>
            <a:endParaRPr lang="lv-LV" sz="1200" dirty="0"/>
          </a:p>
          <a:p>
            <a:pPr algn="l"/>
            <a:endParaRPr lang="lv-LV" sz="12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2195E2-42A9-397C-A4B7-2A24EE73E51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A10BD653-7416-4AF8-82B7-7F28BCB622DD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859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18A371C1-D917-B527-A6D1-138D7767D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 altLang="lv-LV"/>
              <a:t>Kontaktinformācija</a:t>
            </a:r>
            <a:endParaRPr lang="lv-LV" altLang="lv-LV"/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E48E2BCE-BD46-24AA-E87B-84B318407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463" y="2027238"/>
            <a:ext cx="8161337" cy="4098925"/>
          </a:xfrm>
        </p:spPr>
        <p:txBody>
          <a:bodyPr/>
          <a:lstStyle/>
          <a:p>
            <a:r>
              <a:rPr lang="en-US" altLang="lv-LV"/>
              <a:t>E</a:t>
            </a:r>
            <a:r>
              <a:rPr lang="lv-LV" altLang="lv-LV"/>
              <a:t>-pasts</a:t>
            </a:r>
            <a:r>
              <a:rPr lang="en-US" altLang="lv-LV"/>
              <a:t> vakcinācijas jautājumiem</a:t>
            </a:r>
            <a:r>
              <a:rPr lang="lv-LV" altLang="lv-LV"/>
              <a:t> </a:t>
            </a:r>
            <a:r>
              <a:rPr lang="en-US" altLang="lv-LV"/>
              <a:t>- </a:t>
            </a:r>
            <a:r>
              <a:rPr lang="lv-LV" altLang="lv-LV"/>
              <a:t>vakcinas@spkc.gov.lv</a:t>
            </a:r>
          </a:p>
          <a:p>
            <a:endParaRPr lang="en-US" altLang="lv-LV"/>
          </a:p>
          <a:p>
            <a:r>
              <a:rPr lang="en-US" altLang="lv-LV"/>
              <a:t>Vakcinācijas tālr.</a:t>
            </a:r>
            <a:r>
              <a:rPr lang="lv-LV" altLang="lv-LV"/>
              <a:t> 62102614</a:t>
            </a:r>
            <a:endParaRPr lang="en-US" altLang="lv-LV"/>
          </a:p>
          <a:p>
            <a:endParaRPr lang="lv-LV" altLang="lv-LV"/>
          </a:p>
        </p:txBody>
      </p:sp>
      <p:sp>
        <p:nvSpPr>
          <p:cNvPr id="25604" name="Slide Number Placeholder 5">
            <a:extLst>
              <a:ext uri="{FF2B5EF4-FFF2-40B4-BE49-F238E27FC236}">
                <a16:creationId xmlns:a16="http://schemas.microsoft.com/office/drawing/2014/main" id="{D3529A4F-5BBE-DE59-7198-A17D3DA45C7E}"/>
              </a:ext>
            </a:extLst>
          </p:cNvPr>
          <p:cNvSpPr>
            <a:spLocks noGrp="1" noChangeArrowheads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06A9AB6-7348-447F-AEB6-850738898A94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ACD89-9138-1716-E6B8-4B72BDE8D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CD1DBFB-28F6-2B8E-FB93-A63DC3CE4B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53752" y="0"/>
            <a:ext cx="9036496" cy="5097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59AFC-3472-1EB7-F993-5D841CC88C8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A10BD653-7416-4AF8-82B7-7F28BCB622DD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0308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5912-CB5E-D173-679F-62CE26538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/>
          <a:lstStyle/>
          <a:p>
            <a:r>
              <a:rPr lang="lv-LV" altLang="en-US" dirty="0">
                <a:solidFill>
                  <a:srgbClr val="000000"/>
                </a:solidFill>
              </a:rPr>
              <a:t>Par izlietojumu pagājušajā sezonā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D29442-D01A-3AAA-50FC-852B2DD9A49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A10BD653-7416-4AF8-82B7-7F28BCB622DD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80D234D-2D99-AC48-747C-4E1070FBAF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514686"/>
              </p:ext>
            </p:extLst>
          </p:nvPr>
        </p:nvGraphicFramePr>
        <p:xfrm>
          <a:off x="717646" y="2262980"/>
          <a:ext cx="7816754" cy="2088233"/>
        </p:xfrm>
        <a:graphic>
          <a:graphicData uri="http://schemas.openxmlformats.org/drawingml/2006/table">
            <a:tbl>
              <a:tblPr/>
              <a:tblGrid>
                <a:gridCol w="1569056">
                  <a:extLst>
                    <a:ext uri="{9D8B030D-6E8A-4147-A177-3AD203B41FA5}">
                      <a16:colId xmlns:a16="http://schemas.microsoft.com/office/drawing/2014/main" val="2273734214"/>
                    </a:ext>
                  </a:extLst>
                </a:gridCol>
                <a:gridCol w="2082566">
                  <a:extLst>
                    <a:ext uri="{9D8B030D-6E8A-4147-A177-3AD203B41FA5}">
                      <a16:colId xmlns:a16="http://schemas.microsoft.com/office/drawing/2014/main" val="316321312"/>
                    </a:ext>
                  </a:extLst>
                </a:gridCol>
                <a:gridCol w="2082566">
                  <a:extLst>
                    <a:ext uri="{9D8B030D-6E8A-4147-A177-3AD203B41FA5}">
                      <a16:colId xmlns:a16="http://schemas.microsoft.com/office/drawing/2014/main" val="2907505980"/>
                    </a:ext>
                  </a:extLst>
                </a:gridCol>
                <a:gridCol w="2082566">
                  <a:extLst>
                    <a:ext uri="{9D8B030D-6E8A-4147-A177-3AD203B41FA5}">
                      <a16:colId xmlns:a16="http://schemas.microsoft.com/office/drawing/2014/main" val="3679992132"/>
                    </a:ext>
                  </a:extLst>
                </a:gridCol>
              </a:tblGrid>
              <a:tr h="69607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preparāts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Iestādēm piešķirtais devu skaits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Izvakcinēts no e-veselības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aprēķinātais atlikums iestādē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7771139"/>
                  </a:ext>
                </a:extLst>
              </a:tr>
              <a:tr h="3480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Influvac Tetra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64 900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62 186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2 714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048053"/>
                  </a:ext>
                </a:extLst>
              </a:tr>
              <a:tr h="3480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Efluelda Tetra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62 996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62 300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7311707"/>
                  </a:ext>
                </a:extLst>
              </a:tr>
              <a:tr h="3480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Fluenz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2 720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2 551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456391"/>
                  </a:ext>
                </a:extLst>
              </a:tr>
              <a:tr h="3480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Kopā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130 616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127 037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3 579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9475847"/>
                  </a:ext>
                </a:extLst>
              </a:tr>
            </a:tbl>
          </a:graphicData>
        </a:graphic>
      </p:graphicFrame>
      <p:sp>
        <p:nvSpPr>
          <p:cNvPr id="16" name="Rectangle 15">
            <a:extLst>
              <a:ext uri="{FF2B5EF4-FFF2-40B4-BE49-F238E27FC236}">
                <a16:creationId xmlns:a16="http://schemas.microsoft.com/office/drawing/2014/main" id="{6F0E81F2-7B4A-6820-F985-C78C91C4FF74}"/>
              </a:ext>
            </a:extLst>
          </p:cNvPr>
          <p:cNvSpPr/>
          <p:nvPr/>
        </p:nvSpPr>
        <p:spPr>
          <a:xfrm>
            <a:off x="7740352" y="2827005"/>
            <a:ext cx="946448" cy="1682115"/>
          </a:xfrm>
          <a:prstGeom prst="rect">
            <a:avLst/>
          </a:prstGeom>
          <a:noFill/>
          <a:ln w="539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416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2C793-CFEB-55A6-7C29-3BE989BFC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altLang="en-US" dirty="0">
                <a:solidFill>
                  <a:srgbClr val="000000"/>
                </a:solidFill>
              </a:rPr>
              <a:t>Par šajā sezonā pieejamo pretgripas vakcīnu sadali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B71867-B5B0-6E28-459B-69AD26F1191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A10BD653-7416-4AF8-82B7-7F28BCB622DD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7CF2BE0-A4EF-79BA-0E00-AF91425F94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001624"/>
              </p:ext>
            </p:extLst>
          </p:nvPr>
        </p:nvGraphicFramePr>
        <p:xfrm>
          <a:off x="908050" y="2370931"/>
          <a:ext cx="7327900" cy="2984500"/>
        </p:xfrm>
        <a:graphic>
          <a:graphicData uri="http://schemas.openxmlformats.org/drawingml/2006/table">
            <a:tbl>
              <a:tblPr/>
              <a:tblGrid>
                <a:gridCol w="1435100">
                  <a:extLst>
                    <a:ext uri="{9D8B030D-6E8A-4147-A177-3AD203B41FA5}">
                      <a16:colId xmlns:a16="http://schemas.microsoft.com/office/drawing/2014/main" val="3575303489"/>
                    </a:ext>
                  </a:extLst>
                </a:gridCol>
                <a:gridCol w="1076722">
                  <a:extLst>
                    <a:ext uri="{9D8B030D-6E8A-4147-A177-3AD203B41FA5}">
                      <a16:colId xmlns:a16="http://schemas.microsoft.com/office/drawing/2014/main" val="817275923"/>
                    </a:ext>
                  </a:extLst>
                </a:gridCol>
                <a:gridCol w="1628378">
                  <a:extLst>
                    <a:ext uri="{9D8B030D-6E8A-4147-A177-3AD203B41FA5}">
                      <a16:colId xmlns:a16="http://schemas.microsoft.com/office/drawing/2014/main" val="1905481709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4061882578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3717297975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preparāts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iepirkums 2024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izvakcinēts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no e-veselības 2024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8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Aptos Narrow"/>
                        </a:rPr>
                        <a:t>iepirkums</a:t>
                      </a:r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/>
                        </a:rPr>
                        <a:t> 2025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iepirkums 2025 pret izlietojumu 2024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951754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standartdevas vakcīna</a:t>
                      </a:r>
                      <a:endParaRPr lang="en-US" sz="1800" b="0" i="0" u="none" strike="noStrike" err="1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64 900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62 186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/>
                        </a:rPr>
                        <a:t>64 900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104.4%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22966"/>
                  </a:ext>
                </a:extLst>
              </a:tr>
              <a:tr h="8953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palielinātās devas vakcīna</a:t>
                      </a:r>
                      <a:endParaRPr lang="en-US" sz="1800" b="0" i="0" u="none" strike="noStrike" err="1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63 000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62 300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/>
                        </a:rPr>
                        <a:t>65 500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105.1%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536867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intranazālā vakcīna</a:t>
                      </a:r>
                      <a:endParaRPr lang="en-US" sz="1800" b="0" i="0" u="none" strike="noStrike" err="1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2 720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2 551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/>
                        </a:rPr>
                        <a:t>2 720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106.6%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8070874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Kopā</a:t>
                      </a:r>
                      <a:endParaRPr lang="en-US" sz="1800" b="1" i="0" u="none" strike="noStrike" err="1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130 620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127 037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/>
                        </a:rPr>
                        <a:t>133 120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104.8%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0320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6047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B8603-B0C1-6A7A-4933-CBE61ECAA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1656" y="419083"/>
            <a:ext cx="6885144" cy="998559"/>
          </a:xfrm>
        </p:spPr>
        <p:txBody>
          <a:bodyPr>
            <a:normAutofit fontScale="90000"/>
          </a:bodyPr>
          <a:lstStyle/>
          <a:p>
            <a:r>
              <a:rPr lang="lv-LV" altLang="en-US" sz="2000" dirty="0">
                <a:solidFill>
                  <a:srgbClr val="000000"/>
                </a:solidFill>
                <a:latin typeface="Verdana"/>
                <a:ea typeface="Verdana"/>
              </a:rPr>
              <a:t>Par </a:t>
            </a:r>
            <a:r>
              <a:rPr lang="lv-LV" altLang="en-US" sz="2000">
                <a:solidFill>
                  <a:srgbClr val="000000"/>
                </a:solidFill>
                <a:latin typeface="Verdana"/>
                <a:ea typeface="Verdana"/>
              </a:rPr>
              <a:t>2025./2026.gada</a:t>
            </a:r>
            <a:r>
              <a:rPr lang="lv-LV" altLang="en-US" sz="2000" dirty="0">
                <a:solidFill>
                  <a:srgbClr val="000000"/>
                </a:solidFill>
                <a:latin typeface="Verdana"/>
                <a:ea typeface="Verdana"/>
              </a:rPr>
              <a:t> </a:t>
            </a:r>
            <a:r>
              <a:rPr lang="lv-LV" altLang="en-US" sz="2000">
                <a:solidFill>
                  <a:srgbClr val="000000"/>
                </a:solidFill>
                <a:latin typeface="Verdana"/>
                <a:ea typeface="Verdana"/>
              </a:rPr>
              <a:t>sezonas </a:t>
            </a:r>
            <a:r>
              <a:rPr lang="lv-LV" altLang="en-US" sz="2000" dirty="0">
                <a:solidFill>
                  <a:srgbClr val="000000"/>
                </a:solidFill>
                <a:latin typeface="Verdana"/>
                <a:ea typeface="Verdana"/>
              </a:rPr>
              <a:t>pieejamajiem vakcīnu veidiem un </a:t>
            </a:r>
            <a:r>
              <a:rPr lang="lv-LV" altLang="en-US" sz="2000">
                <a:solidFill>
                  <a:srgbClr val="000000"/>
                </a:solidFill>
                <a:latin typeface="Verdana"/>
                <a:ea typeface="Verdana"/>
              </a:rPr>
              <a:t>vakcinējamām</a:t>
            </a:r>
            <a:r>
              <a:rPr lang="lv-LV" altLang="en-US" sz="2000" dirty="0">
                <a:solidFill>
                  <a:srgbClr val="000000"/>
                </a:solidFill>
                <a:latin typeface="Verdana"/>
                <a:ea typeface="Verdana"/>
              </a:rPr>
              <a:t> riska grupām</a:t>
            </a:r>
            <a:endParaRPr lang="en-US" sz="2000" dirty="0">
              <a:latin typeface="Verdana"/>
              <a:ea typeface="Verdana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60806-89BF-B798-4A50-88D582DBB1B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A10BD653-7416-4AF8-82B7-7F28BCB622DD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F0ECC5F7-EEFB-DDCD-F77F-6666B5280E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620021"/>
              </p:ext>
            </p:extLst>
          </p:nvPr>
        </p:nvGraphicFramePr>
        <p:xfrm>
          <a:off x="395536" y="1628800"/>
          <a:ext cx="8291264" cy="47424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2784">
                  <a:extLst>
                    <a:ext uri="{9D8B030D-6E8A-4147-A177-3AD203B41FA5}">
                      <a16:colId xmlns:a16="http://schemas.microsoft.com/office/drawing/2014/main" val="2646889434"/>
                    </a:ext>
                  </a:extLst>
                </a:gridCol>
                <a:gridCol w="2868480">
                  <a:extLst>
                    <a:ext uri="{9D8B030D-6E8A-4147-A177-3AD203B41FA5}">
                      <a16:colId xmlns:a16="http://schemas.microsoft.com/office/drawing/2014/main" val="1939779575"/>
                    </a:ext>
                  </a:extLst>
                </a:gridCol>
              </a:tblGrid>
              <a:tr h="507272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Mērķa grupas, kuras izvēlas vakcinācijas iestādes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, </a:t>
                      </a:r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veicot vakcīnu pasūtīšanu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/>
                        </a:rPr>
                        <a:t>Preparāts, kuru piešķirs</a:t>
                      </a:r>
                      <a:endParaRPr lang="lv-LV" sz="16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86195281"/>
                  </a:ext>
                </a:extLst>
              </a:tr>
              <a:tr h="470581">
                <a:tc>
                  <a:txBody>
                    <a:bodyPr/>
                    <a:lstStyle/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Bērni 6-23 mēnešu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vecumā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Vaxigrip</a:t>
                      </a:r>
                      <a:endParaRPr lang="lv-LV" sz="1600" b="0" i="0" u="none" strike="noStrike" dirty="0" err="1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87288631"/>
                  </a:ext>
                </a:extLst>
              </a:tr>
              <a:tr h="507272">
                <a:tc>
                  <a:txBody>
                    <a:bodyPr/>
                    <a:lstStyle/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Pieaugušie vecumā no 18-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59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gadiem, kuri pieder pie noteiktām veselības riska grupām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Vaxigrip</a:t>
                      </a:r>
                      <a:endParaRPr lang="lv-LV" sz="1600" b="0" i="0" u="none" strike="noStrike" dirty="0" err="1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69437409"/>
                  </a:ext>
                </a:extLst>
              </a:tr>
              <a:tr h="470581">
                <a:tc>
                  <a:txBody>
                    <a:bodyPr/>
                    <a:lstStyle/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Grūtnieces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Vaxigrip</a:t>
                      </a:r>
                      <a:endParaRPr lang="lv-LV" sz="1600" b="0" i="0" u="none" strike="noStrike" dirty="0" err="1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74692718"/>
                  </a:ext>
                </a:extLst>
              </a:tr>
              <a:tr h="507272">
                <a:tc>
                  <a:txBody>
                    <a:bodyPr/>
                    <a:lstStyle/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Ārstniecības un ārstniecības atbalsta personas vecum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ā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līdz 59 gadiem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Vaxigrip</a:t>
                      </a:r>
                      <a:endParaRPr lang="lv-LV" sz="1600" b="0" i="0" u="none" strike="noStrike" dirty="0" err="1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61034318"/>
                  </a:ext>
                </a:extLst>
              </a:tr>
              <a:tr h="507272">
                <a:tc>
                  <a:txBody>
                    <a:bodyPr/>
                    <a:lstStyle/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Ilgstošas sociālās aprūpes centr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klienti un darbinieki vecum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ā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līdz 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59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gadiem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Vaxigrip</a:t>
                      </a:r>
                      <a:endParaRPr lang="lv-LV" sz="1600" b="0" i="0" u="none" strike="noStrike" dirty="0" err="1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63556322"/>
                  </a:ext>
                </a:extLst>
              </a:tr>
              <a:tr h="507272">
                <a:tc>
                  <a:txBody>
                    <a:bodyPr/>
                    <a:lstStyle/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Bērni no 2 līdz 17 gadiem, kuri pieder pie noteiktām veselības riska grupām (intramuskulārai vakcinācijai)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Vaxigrip</a:t>
                      </a:r>
                      <a:endParaRPr lang="lv-LV" sz="1600" b="0" i="0" u="none" strike="noStrike" dirty="0" err="1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9426205"/>
                  </a:ext>
                </a:extLst>
              </a:tr>
              <a:tr h="757648">
                <a:tc>
                  <a:txBody>
                    <a:bodyPr/>
                    <a:lstStyle/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Bērni no 2 līdz 17 gadiem, kuri pieder pie noteiktām veselības riska grupām (intranazālai vakcinācijai)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Fluenz</a:t>
                      </a:r>
                      <a:endParaRPr lang="en-US" dirty="0"/>
                    </a:p>
                    <a:p>
                      <a:pPr lvl="0" algn="l">
                        <a:buNone/>
                      </a:pP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(nazālā vakcīna)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39530789"/>
                  </a:ext>
                </a:extLst>
              </a:tr>
              <a:tr h="507272">
                <a:tc>
                  <a:txBody>
                    <a:bodyPr/>
                    <a:lstStyle/>
                    <a:p>
                      <a:pPr algn="l" fontAlgn="ctr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60 gadi 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un vairāk (t.sk. SAC klientiem, darbiniekiem, ārstniecības personām no </a:t>
                      </a:r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60 gadu vecuma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Efluelda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(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augstas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devas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vakcīna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)</a:t>
                      </a:r>
                      <a:endParaRPr lang="lv-LV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30149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4066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2C793-CFEB-55A6-7C29-3BE989BFC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>
            <a:normAutofit/>
          </a:bodyPr>
          <a:lstStyle/>
          <a:p>
            <a:r>
              <a:rPr lang="lv-LV" altLang="en-US" dirty="0"/>
              <a:t>Par šajā sezonā pieejamo pretgripas vakcīnu sadal</a:t>
            </a:r>
            <a:r>
              <a:rPr lang="en-US" altLang="en-US" dirty="0"/>
              <a:t>es </a:t>
            </a:r>
            <a:r>
              <a:rPr lang="en-US" altLang="en-US" dirty="0" err="1"/>
              <a:t>modeli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21811-CB2C-EB62-B1C4-3B94FD066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752600"/>
            <a:ext cx="8435280" cy="4988768"/>
          </a:xfrm>
        </p:spPr>
        <p:txBody>
          <a:bodyPr>
            <a:noAutofit/>
          </a:bodyPr>
          <a:lstStyle/>
          <a:p>
            <a:r>
              <a:rPr lang="lv-LV" sz="1400" b="1" dirty="0"/>
              <a:t>Modelis ir veidots, pamatojoties uz šādiem datiem:</a:t>
            </a:r>
            <a:endParaRPr lang="en-US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 err="1"/>
              <a:t>mērķtiecīgi</a:t>
            </a:r>
            <a:r>
              <a:rPr lang="en-US" sz="1400" dirty="0"/>
              <a:t> </a:t>
            </a:r>
            <a:r>
              <a:rPr lang="en-US" sz="1400" dirty="0" err="1"/>
              <a:t>izmantoto</a:t>
            </a:r>
            <a:r>
              <a:rPr lang="en-US" sz="1400" dirty="0"/>
              <a:t> </a:t>
            </a:r>
            <a:r>
              <a:rPr lang="en-US" sz="1400" dirty="0" err="1"/>
              <a:t>vakcīnu</a:t>
            </a:r>
            <a:r>
              <a:rPr lang="en-US" sz="1400" dirty="0"/>
              <a:t> </a:t>
            </a:r>
            <a:r>
              <a:rPr lang="en-US" sz="1400" dirty="0" err="1"/>
              <a:t>skaits</a:t>
            </a:r>
            <a:r>
              <a:rPr lang="en-US" sz="1400" dirty="0"/>
              <a:t> </a:t>
            </a:r>
            <a:r>
              <a:rPr lang="en-US" sz="1400" dirty="0" err="1"/>
              <a:t>ārstniecības</a:t>
            </a:r>
            <a:r>
              <a:rPr lang="en-US" sz="1400" dirty="0"/>
              <a:t> </a:t>
            </a:r>
            <a:r>
              <a:rPr lang="en-US" sz="1400" dirty="0" err="1"/>
              <a:t>iestādē</a:t>
            </a:r>
            <a:r>
              <a:rPr lang="en-US" sz="1400" dirty="0"/>
              <a:t> </a:t>
            </a:r>
            <a:r>
              <a:rPr lang="en-US" sz="1400" dirty="0" err="1"/>
              <a:t>aizvadītajā</a:t>
            </a:r>
            <a:r>
              <a:rPr lang="en-US" sz="1400" dirty="0"/>
              <a:t> </a:t>
            </a:r>
            <a:r>
              <a:rPr lang="en-US" sz="1400" dirty="0" err="1"/>
              <a:t>sezonā</a:t>
            </a:r>
            <a:r>
              <a:rPr lang="en-US" sz="1400" dirty="0"/>
              <a:t>;</a:t>
            </a:r>
          </a:p>
          <a:p>
            <a:endParaRPr lang="en-US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400" dirty="0"/>
              <a:t>vakcinācijas iestāžu sniegto prognozi par nepieciešamo pretgripas vakcīnu daudzumu </a:t>
            </a:r>
            <a:r>
              <a:rPr lang="en-US" sz="1400" dirty="0" err="1"/>
              <a:t>jaunajai</a:t>
            </a:r>
            <a:r>
              <a:rPr lang="en-US" sz="1400" dirty="0"/>
              <a:t> </a:t>
            </a:r>
            <a:r>
              <a:rPr lang="lv-LV" sz="1400" dirty="0"/>
              <a:t>vakcinācijas sezon</a:t>
            </a:r>
            <a:r>
              <a:rPr lang="en-US" sz="1400" dirty="0"/>
              <a:t>ai.</a:t>
            </a:r>
          </a:p>
          <a:p>
            <a:endParaRPr lang="en-US" sz="1400" dirty="0"/>
          </a:p>
          <a:p>
            <a:r>
              <a:rPr lang="en-US" sz="1400" b="1" dirty="0" err="1"/>
              <a:t>Intranazālā</a:t>
            </a:r>
            <a:r>
              <a:rPr lang="en-US" sz="1400" b="1" dirty="0"/>
              <a:t> </a:t>
            </a:r>
            <a:r>
              <a:rPr lang="en-US" sz="1400" b="1" dirty="0" err="1"/>
              <a:t>vakcīna</a:t>
            </a:r>
            <a:r>
              <a:rPr lang="en-US" sz="1400" b="1" dirty="0"/>
              <a:t> tika </a:t>
            </a:r>
            <a:r>
              <a:rPr lang="en-US" sz="1400" b="1" dirty="0" err="1"/>
              <a:t>iedalīta</a:t>
            </a:r>
            <a:r>
              <a:rPr lang="en-US" sz="1400" b="1" dirty="0"/>
              <a:t>:</a:t>
            </a:r>
            <a:endParaRPr lang="en-US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ja </a:t>
            </a:r>
            <a:r>
              <a:rPr lang="en-US" sz="1400" dirty="0" err="1"/>
              <a:t>prognozē</a:t>
            </a:r>
            <a:r>
              <a:rPr lang="en-US" sz="1400" dirty="0"/>
              <a:t> </a:t>
            </a:r>
            <a:r>
              <a:rPr lang="en-US" sz="1400" dirty="0" err="1"/>
              <a:t>bija</a:t>
            </a:r>
            <a:r>
              <a:rPr lang="en-US" sz="1400" dirty="0"/>
              <a:t> </a:t>
            </a:r>
            <a:r>
              <a:rPr lang="en-US" sz="1400" dirty="0" err="1"/>
              <a:t>intranazālā</a:t>
            </a:r>
            <a:r>
              <a:rPr lang="en-US" sz="1400" dirty="0"/>
              <a:t> </a:t>
            </a:r>
            <a:r>
              <a:rPr lang="en-US" sz="1400" dirty="0" err="1"/>
              <a:t>vakcīna</a:t>
            </a:r>
            <a:r>
              <a:rPr lang="en-US" sz="1400" dirty="0"/>
              <a:t>, un </a:t>
            </a:r>
            <a:r>
              <a:rPr lang="en-US" sz="1400" dirty="0" err="1"/>
              <a:t>iestāde</a:t>
            </a:r>
            <a:r>
              <a:rPr lang="en-US" sz="1400" dirty="0"/>
              <a:t> </a:t>
            </a:r>
            <a:r>
              <a:rPr lang="en-US" sz="1400" dirty="0" err="1"/>
              <a:t>ir</a:t>
            </a:r>
            <a:r>
              <a:rPr lang="en-US" sz="1400" dirty="0"/>
              <a:t> to </a:t>
            </a:r>
            <a:r>
              <a:rPr lang="en-US" sz="1400" dirty="0" err="1"/>
              <a:t>arī</a:t>
            </a:r>
            <a:r>
              <a:rPr lang="en-US" sz="1400" dirty="0"/>
              <a:t> </a:t>
            </a:r>
            <a:r>
              <a:rPr lang="en-US" sz="1400" dirty="0" err="1"/>
              <a:t>vakcinējusi</a:t>
            </a:r>
            <a:r>
              <a:rPr lang="en-US" sz="1400" dirty="0"/>
              <a:t> </a:t>
            </a:r>
            <a:r>
              <a:rPr lang="en-US" sz="1400" dirty="0" err="1"/>
              <a:t>aizvadītajā</a:t>
            </a:r>
            <a:r>
              <a:rPr lang="en-US" sz="1400" dirty="0"/>
              <a:t> </a:t>
            </a:r>
            <a:r>
              <a:rPr lang="en-US" sz="1400" dirty="0" err="1"/>
              <a:t>sezonā</a:t>
            </a:r>
            <a:r>
              <a:rPr lang="en-US" sz="1400" dirty="0"/>
              <a:t> - </a:t>
            </a:r>
            <a:r>
              <a:rPr lang="en-US" sz="1400" dirty="0" err="1"/>
              <a:t>iedalīts</a:t>
            </a:r>
            <a:r>
              <a:rPr lang="en-US" sz="1400" dirty="0"/>
              <a:t> </a:t>
            </a:r>
            <a:r>
              <a:rPr lang="en-US" sz="1400" dirty="0" err="1"/>
              <a:t>izlietotais</a:t>
            </a:r>
            <a:r>
              <a:rPr lang="en-US" sz="1400" dirty="0"/>
              <a:t> </a:t>
            </a:r>
            <a:r>
              <a:rPr lang="en-US" sz="1400" dirty="0" err="1"/>
              <a:t>apjoms</a:t>
            </a:r>
            <a:r>
              <a:rPr lang="en-US" sz="1400" dirty="0"/>
              <a:t> </a:t>
            </a:r>
            <a:r>
              <a:rPr lang="en-US" sz="1400" dirty="0" err="1"/>
              <a:t>vai</a:t>
            </a:r>
            <a:r>
              <a:rPr lang="en-US" sz="1400" dirty="0"/>
              <a:t> </a:t>
            </a:r>
            <a:r>
              <a:rPr lang="en-US" sz="1400" dirty="0" err="1"/>
              <a:t>prognozētais</a:t>
            </a:r>
            <a:r>
              <a:rPr lang="en-US" sz="1400" dirty="0"/>
              <a:t> </a:t>
            </a:r>
            <a:r>
              <a:rPr lang="en-US" sz="1400" dirty="0" err="1"/>
              <a:t>apjoms</a:t>
            </a:r>
            <a:r>
              <a:rPr lang="en-US" sz="1400" dirty="0"/>
              <a:t> (</a:t>
            </a:r>
            <a:r>
              <a:rPr lang="en-US" sz="1400" dirty="0" err="1"/>
              <a:t>mazākais</a:t>
            </a:r>
            <a:r>
              <a:rPr lang="en-US" sz="1400" dirty="0"/>
              <a:t> no </a:t>
            </a:r>
            <a:r>
              <a:rPr lang="en-US" sz="1400" dirty="0" err="1"/>
              <a:t>abiem</a:t>
            </a:r>
            <a:r>
              <a:rPr lang="en-US" sz="1400" dirty="0"/>
              <a:t>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 err="1"/>
              <a:t>vai</a:t>
            </a:r>
            <a:r>
              <a:rPr lang="en-US" sz="1400" dirty="0"/>
              <a:t> ja </a:t>
            </a:r>
            <a:r>
              <a:rPr lang="en-US" sz="1400" dirty="0" err="1"/>
              <a:t>prognozē</a:t>
            </a:r>
            <a:r>
              <a:rPr lang="en-US" sz="1400" dirty="0"/>
              <a:t> </a:t>
            </a:r>
            <a:r>
              <a:rPr lang="en-US" sz="1400" dirty="0" err="1"/>
              <a:t>bija</a:t>
            </a:r>
            <a:r>
              <a:rPr lang="en-US" sz="1400" dirty="0"/>
              <a:t> </a:t>
            </a:r>
            <a:r>
              <a:rPr lang="en-US" sz="1400" dirty="0" err="1"/>
              <a:t>intranazālā</a:t>
            </a:r>
            <a:r>
              <a:rPr lang="en-US" sz="1400" dirty="0"/>
              <a:t> </a:t>
            </a:r>
            <a:r>
              <a:rPr lang="en-US" sz="1400" dirty="0" err="1"/>
              <a:t>vakcīna</a:t>
            </a:r>
            <a:r>
              <a:rPr lang="en-US" sz="1400" dirty="0"/>
              <a:t>, </a:t>
            </a:r>
            <a:r>
              <a:rPr lang="en-US" sz="1400" dirty="0" err="1"/>
              <a:t>iestāde</a:t>
            </a:r>
            <a:r>
              <a:rPr lang="en-US" sz="1400" dirty="0"/>
              <a:t> to nav </a:t>
            </a:r>
            <a:r>
              <a:rPr lang="en-US" sz="1400" dirty="0" err="1"/>
              <a:t>vakcinējusi</a:t>
            </a:r>
            <a:r>
              <a:rPr lang="en-US" sz="1400" dirty="0"/>
              <a:t> </a:t>
            </a:r>
            <a:r>
              <a:rPr lang="en-US" sz="1400" dirty="0" err="1"/>
              <a:t>aizvadītajā</a:t>
            </a:r>
            <a:r>
              <a:rPr lang="en-US" sz="1400" dirty="0"/>
              <a:t> </a:t>
            </a:r>
            <a:r>
              <a:rPr lang="en-US" sz="1400" dirty="0" err="1"/>
              <a:t>sezonā</a:t>
            </a:r>
            <a:r>
              <a:rPr lang="en-US" sz="1400" dirty="0"/>
              <a:t>, bet visas </a:t>
            </a:r>
            <a:r>
              <a:rPr lang="en-US" sz="1400" dirty="0" err="1"/>
              <a:t>citas</a:t>
            </a:r>
            <a:r>
              <a:rPr lang="en-US" sz="1400" dirty="0"/>
              <a:t> </a:t>
            </a:r>
            <a:r>
              <a:rPr lang="en-US" sz="1400" dirty="0" err="1"/>
              <a:t>vakcīnas</a:t>
            </a:r>
            <a:r>
              <a:rPr lang="en-US" sz="1400" dirty="0"/>
              <a:t> </a:t>
            </a:r>
            <a:r>
              <a:rPr lang="en-US" sz="1400" dirty="0" err="1"/>
              <a:t>ir</a:t>
            </a:r>
            <a:r>
              <a:rPr lang="en-US" sz="1400" dirty="0"/>
              <a:t> </a:t>
            </a:r>
            <a:r>
              <a:rPr lang="en-US" sz="1400" dirty="0" err="1"/>
              <a:t>izlietotas</a:t>
            </a:r>
            <a:r>
              <a:rPr lang="en-US" sz="1400" dirty="0"/>
              <a:t> </a:t>
            </a:r>
            <a:r>
              <a:rPr lang="en-US" sz="1400" dirty="0" err="1"/>
              <a:t>riska</a:t>
            </a:r>
            <a:r>
              <a:rPr lang="en-US" sz="1400" dirty="0"/>
              <a:t> </a:t>
            </a:r>
            <a:r>
              <a:rPr lang="en-US" sz="1400" dirty="0" err="1"/>
              <a:t>grupām</a:t>
            </a:r>
            <a:r>
              <a:rPr lang="en-US" sz="1400" dirty="0"/>
              <a:t>, un </a:t>
            </a:r>
            <a:r>
              <a:rPr lang="en-US" sz="1400" dirty="0" err="1"/>
              <a:t>iestādes</a:t>
            </a:r>
            <a:r>
              <a:rPr lang="en-US" sz="1400" dirty="0"/>
              <a:t> </a:t>
            </a:r>
            <a:r>
              <a:rPr lang="en-US" sz="1400" dirty="0" err="1"/>
              <a:t>vakcinācijas</a:t>
            </a:r>
            <a:r>
              <a:rPr lang="en-US" sz="1400" dirty="0"/>
              <a:t> </a:t>
            </a:r>
            <a:r>
              <a:rPr lang="en-US" sz="1400" dirty="0" err="1"/>
              <a:t>apjoms</a:t>
            </a:r>
            <a:r>
              <a:rPr lang="en-US" sz="1400" dirty="0"/>
              <a:t> </a:t>
            </a:r>
            <a:r>
              <a:rPr lang="en-US" sz="1400" dirty="0" err="1"/>
              <a:t>bijis</a:t>
            </a:r>
            <a:r>
              <a:rPr lang="en-US" sz="1400" dirty="0"/>
              <a:t> </a:t>
            </a:r>
            <a:r>
              <a:rPr lang="en-US" sz="1400" dirty="0" err="1"/>
              <a:t>liels</a:t>
            </a:r>
            <a:r>
              <a:rPr lang="en-US" sz="1400" dirty="0"/>
              <a:t> - </a:t>
            </a:r>
            <a:r>
              <a:rPr lang="en-US" sz="1400" dirty="0" err="1"/>
              <a:t>iedalītas</a:t>
            </a:r>
            <a:r>
              <a:rPr lang="en-US" sz="1400" dirty="0"/>
              <a:t> 10 devas.</a:t>
            </a:r>
          </a:p>
          <a:p>
            <a:endParaRPr lang="en-US" sz="1400" dirty="0"/>
          </a:p>
          <a:p>
            <a:r>
              <a:rPr lang="en-US" sz="1400" dirty="0" err="1"/>
              <a:t>Visos</a:t>
            </a:r>
            <a:r>
              <a:rPr lang="en-US" sz="1400" dirty="0"/>
              <a:t> </a:t>
            </a:r>
            <a:r>
              <a:rPr lang="en-US" sz="1400" dirty="0" err="1"/>
              <a:t>gadījumos</a:t>
            </a:r>
            <a:r>
              <a:rPr lang="en-US" sz="1400" dirty="0"/>
              <a:t> </a:t>
            </a:r>
            <a:r>
              <a:rPr lang="en-US" sz="1400" dirty="0" err="1"/>
              <a:t>intranazālās</a:t>
            </a:r>
            <a:r>
              <a:rPr lang="en-US" sz="1400" dirty="0"/>
              <a:t> </a:t>
            </a:r>
            <a:r>
              <a:rPr lang="en-US" sz="1400" dirty="0" err="1"/>
              <a:t>vakcīnas</a:t>
            </a:r>
            <a:r>
              <a:rPr lang="en-US" sz="1400" dirty="0"/>
              <a:t> </a:t>
            </a:r>
            <a:r>
              <a:rPr lang="en-US" sz="1400" dirty="0" err="1"/>
              <a:t>daudzums</a:t>
            </a:r>
            <a:r>
              <a:rPr lang="en-US" sz="1400" dirty="0"/>
              <a:t> </a:t>
            </a:r>
            <a:r>
              <a:rPr lang="en-US" sz="1400" dirty="0" err="1"/>
              <a:t>ir</a:t>
            </a:r>
            <a:r>
              <a:rPr lang="en-US" sz="1400" dirty="0"/>
              <a:t> </a:t>
            </a:r>
            <a:r>
              <a:rPr lang="en-US" sz="1400" dirty="0" err="1"/>
              <a:t>apaļots</a:t>
            </a:r>
            <a:r>
              <a:rPr lang="en-US" sz="1400" dirty="0"/>
              <a:t> </a:t>
            </a:r>
            <a:r>
              <a:rPr lang="en-US" sz="1400" dirty="0" err="1"/>
              <a:t>ar</a:t>
            </a:r>
            <a:r>
              <a:rPr lang="en-US" sz="1400" dirty="0"/>
              <a:t> soli 10 devas, </a:t>
            </a:r>
            <a:r>
              <a:rPr lang="en-US" sz="1400" dirty="0" err="1"/>
              <a:t>samazinātais</a:t>
            </a:r>
            <a:r>
              <a:rPr lang="en-US" sz="1400" dirty="0"/>
              <a:t> </a:t>
            </a:r>
            <a:r>
              <a:rPr lang="en-US" sz="1400" dirty="0" err="1"/>
              <a:t>apjoms</a:t>
            </a:r>
            <a:r>
              <a:rPr lang="en-US" sz="1400" dirty="0"/>
              <a:t> </a:t>
            </a:r>
            <a:r>
              <a:rPr lang="en-US" sz="1400" dirty="0" err="1"/>
              <a:t>ir</a:t>
            </a:r>
            <a:r>
              <a:rPr lang="en-US" sz="1400" dirty="0"/>
              <a:t> </a:t>
            </a:r>
            <a:r>
              <a:rPr lang="en-US" sz="1400" dirty="0" err="1"/>
              <a:t>kompensēts</a:t>
            </a:r>
            <a:r>
              <a:rPr lang="en-US" sz="1400" dirty="0"/>
              <a:t> </a:t>
            </a:r>
            <a:r>
              <a:rPr lang="en-US" sz="1400" dirty="0" err="1"/>
              <a:t>ar</a:t>
            </a:r>
            <a:r>
              <a:rPr lang="en-US" sz="1400" dirty="0"/>
              <a:t> </a:t>
            </a:r>
            <a:r>
              <a:rPr lang="en-US" sz="1400" dirty="0" err="1"/>
              <a:t>injicējamās</a:t>
            </a:r>
            <a:r>
              <a:rPr lang="en-US" sz="1400" dirty="0"/>
              <a:t> </a:t>
            </a:r>
            <a:r>
              <a:rPr lang="en-US" sz="1400" dirty="0" err="1"/>
              <a:t>standartdevas</a:t>
            </a:r>
            <a:r>
              <a:rPr lang="en-US" sz="1400" dirty="0"/>
              <a:t> </a:t>
            </a:r>
            <a:r>
              <a:rPr lang="en-US" sz="1400" dirty="0" err="1"/>
              <a:t>vakcīnas</a:t>
            </a:r>
            <a:r>
              <a:rPr lang="en-US" sz="1400" dirty="0"/>
              <a:t> </a:t>
            </a:r>
            <a:r>
              <a:rPr lang="en-US" sz="1400" dirty="0" err="1"/>
              <a:t>devām</a:t>
            </a:r>
            <a:r>
              <a:rPr lang="en-US" sz="1400" dirty="0"/>
              <a:t>.</a:t>
            </a:r>
          </a:p>
          <a:p>
            <a:endParaRPr lang="en-US" sz="1400" dirty="0"/>
          </a:p>
          <a:p>
            <a:endParaRPr lang="en-US" sz="1400" dirty="0"/>
          </a:p>
          <a:p>
            <a:endParaRPr lang="lv-LV" sz="1400" dirty="0"/>
          </a:p>
          <a:p>
            <a:endParaRPr lang="en-US" sz="1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B71867-B5B0-6E28-459B-69AD26F1191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/>
          <a:p>
            <a:fld id="{A10BD653-7416-4AF8-82B7-7F28BCB622DD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1064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2C793-CFEB-55A6-7C29-3BE989BFC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>
            <a:normAutofit fontScale="90000"/>
          </a:bodyPr>
          <a:lstStyle/>
          <a:p>
            <a:r>
              <a:rPr lang="lv-LV" altLang="en-US" dirty="0"/>
              <a:t>Par š</a:t>
            </a:r>
            <a:r>
              <a:rPr lang="en-US" altLang="en-US" dirty="0" err="1"/>
              <a:t>īs</a:t>
            </a:r>
            <a:r>
              <a:rPr lang="lv-LV" altLang="en-US" dirty="0"/>
              <a:t> sezon</a:t>
            </a:r>
            <a:r>
              <a:rPr lang="en-US" altLang="en-US" dirty="0"/>
              <a:t>as</a:t>
            </a:r>
            <a:r>
              <a:rPr lang="lv-LV" altLang="en-US" dirty="0"/>
              <a:t> pretgripas vakcīnu </a:t>
            </a:r>
            <a:r>
              <a:rPr lang="en-US" altLang="en-US" dirty="0" err="1"/>
              <a:t>pasūtījumiem</a:t>
            </a:r>
            <a:r>
              <a:rPr lang="en-US" altLang="en-US" dirty="0"/>
              <a:t> un </a:t>
            </a:r>
            <a:r>
              <a:rPr lang="en-US" altLang="en-US" dirty="0" err="1"/>
              <a:t>piegādēm</a:t>
            </a:r>
            <a:r>
              <a:rPr lang="en-US" altLang="en-US" dirty="0"/>
              <a:t> </a:t>
            </a:r>
            <a:r>
              <a:rPr lang="en-US" altLang="en-US" dirty="0" err="1"/>
              <a:t>uz</a:t>
            </a:r>
            <a:r>
              <a:rPr lang="en-US" altLang="en-US" dirty="0"/>
              <a:t> </a:t>
            </a:r>
            <a:r>
              <a:rPr lang="en-US" altLang="en-US" dirty="0" err="1"/>
              <a:t>iestādēm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21811-CB2C-EB62-B1C4-3B94FD066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988840"/>
            <a:ext cx="8219256" cy="4608512"/>
          </a:xfrm>
        </p:spPr>
        <p:txBody>
          <a:bodyPr>
            <a:no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/>
              <a:t>p</a:t>
            </a:r>
            <a:r>
              <a:rPr lang="lv-LV" sz="1600" dirty="0"/>
              <a:t>lānots, ka pirmās vakcīnu piegādes varētu notikt oktobra vidū</a:t>
            </a:r>
            <a:r>
              <a:rPr lang="en-US" sz="1600" dirty="0"/>
              <a:t>;</a:t>
            </a:r>
          </a:p>
          <a:p>
            <a:pPr algn="just"/>
            <a:endParaRPr lang="en-US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600" dirty="0"/>
              <a:t>par pasūtījumu uzsākšanas laiku Centrs informēs atsevišķi</a:t>
            </a:r>
            <a:r>
              <a:rPr lang="en-US" sz="1600" dirty="0"/>
              <a:t>;</a:t>
            </a:r>
          </a:p>
          <a:p>
            <a:pPr algn="just"/>
            <a:endParaRPr lang="en-US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600" dirty="0"/>
              <a:t>sezonas laikā Centrs apkopos </a:t>
            </a:r>
            <a:r>
              <a:rPr lang="en-US" sz="1600" dirty="0"/>
              <a:t>p</a:t>
            </a:r>
            <a:r>
              <a:rPr lang="lv-LV" sz="1600" dirty="0"/>
              <a:t>retgripas vakcīnu pasūtījumus katru piektdienu līdz 12:00, sekojoši</a:t>
            </a:r>
            <a:r>
              <a:rPr lang="en-US" sz="1600" dirty="0"/>
              <a:t> p</a:t>
            </a:r>
            <a:r>
              <a:rPr lang="lv-LV" sz="1600" dirty="0"/>
              <a:t>iegādes notiks nākamās </a:t>
            </a:r>
            <a:r>
              <a:rPr lang="en-US" sz="1600" dirty="0" err="1"/>
              <a:t>kalendārās</a:t>
            </a:r>
            <a:r>
              <a:rPr lang="en-US" sz="1600" dirty="0"/>
              <a:t> </a:t>
            </a:r>
            <a:r>
              <a:rPr lang="lv-LV" sz="1600" dirty="0"/>
              <a:t>nedēļas laikā pēc pasūtījuma izdarīšanas</a:t>
            </a:r>
            <a:r>
              <a:rPr lang="en-US" sz="1600" dirty="0"/>
              <a:t>;</a:t>
            </a:r>
          </a:p>
          <a:p>
            <a:pPr algn="just"/>
            <a:endParaRPr lang="en-US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 err="1"/>
              <a:t>iestādēm</a:t>
            </a:r>
            <a:r>
              <a:rPr lang="en-US" sz="1600" dirty="0"/>
              <a:t>, </a:t>
            </a:r>
            <a:r>
              <a:rPr lang="en-US" sz="1600" dirty="0" err="1"/>
              <a:t>kurām</a:t>
            </a:r>
            <a:r>
              <a:rPr lang="en-US" sz="1600" dirty="0"/>
              <a:t> </a:t>
            </a:r>
            <a:r>
              <a:rPr lang="lv-LV" sz="1600" dirty="0"/>
              <a:t>pagājušajā sezonā palika neizmantotas pretgripas vakcīnas, lai mazinātu atlikumu risku nākamajā sezonā, Centrs lūdz:</a:t>
            </a:r>
            <a:endParaRPr lang="en-US" sz="1600" dirty="0"/>
          </a:p>
          <a:p>
            <a:pPr lvl="1" algn="just"/>
            <a:r>
              <a:rPr lang="lv-LV" sz="1600" dirty="0">
                <a:latin typeface="Verdana" panose="020B0604030504040204" pitchFamily="34" charset="0"/>
                <a:ea typeface="Verdana" panose="020B0604030504040204" pitchFamily="34" charset="0"/>
              </a:rPr>
              <a:t>pirmo pasūtījumu neveidot par pilnu iedalīto apjomu un vērtējot iespējas kvalitatīvi uzglabāt pasūtītās vakcīnas;</a:t>
            </a:r>
            <a:endParaRPr lang="en-US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 algn="just"/>
            <a:r>
              <a:rPr lang="lv-LV" sz="1600" dirty="0">
                <a:latin typeface="Verdana" panose="020B0604030504040204" pitchFamily="34" charset="0"/>
                <a:ea typeface="Verdana" panose="020B0604030504040204" pitchFamily="34" charset="0"/>
              </a:rPr>
              <a:t>atkārtotus pasūtījumus veidot pēc nepieciešamības un izvērtējot izlietoto devu daudzumu un atlikumus.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13877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B8217B-94D3-EF4B-E9AB-211DE2FC30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EC231-AED2-E492-92B1-D96DD140D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>
            <a:normAutofit/>
          </a:bodyPr>
          <a:lstStyle/>
          <a:p>
            <a:r>
              <a:rPr lang="lv-LV" altLang="en-US"/>
              <a:t>Par </a:t>
            </a:r>
            <a:r>
              <a:rPr lang="en-US" altLang="en-US"/>
              <a:t>iespējamiem papildus apjomiem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338AB-A6B6-AAB9-0C70-1909986DE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1988840"/>
            <a:ext cx="7787208" cy="4137333"/>
          </a:xfrm>
        </p:spPr>
        <p:txBody>
          <a:bodyPr>
            <a:normAutofit/>
          </a:bodyPr>
          <a:lstStyle/>
          <a:p>
            <a:r>
              <a:rPr lang="lv-LV" sz="1800" dirty="0"/>
              <a:t>Ja vakcinācijas gaitā </a:t>
            </a:r>
            <a:r>
              <a:rPr lang="en-US" sz="1800" dirty="0" err="1"/>
              <a:t>iestādei</a:t>
            </a:r>
            <a:r>
              <a:rPr lang="en-US" sz="1800" dirty="0"/>
              <a:t> </a:t>
            </a:r>
            <a:r>
              <a:rPr lang="lv-LV" sz="1800" dirty="0"/>
              <a:t>būs nepieciešams lielāks devu daudzums, nekā iedalīts, papildu devas Centrs iespēju robežās sadalīs pasūtījumu saņemšanas secībā, ja:</a:t>
            </a:r>
            <a:endParaRPr lang="en-US" sz="1800" dirty="0"/>
          </a:p>
          <a:p>
            <a:pPr lvl="1"/>
            <a:endParaRPr lang="en-US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/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vakcīna būs pieejama;</a:t>
            </a:r>
            <a:endParaRPr lang="en-US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/>
            <a:endParaRPr lang="en-US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/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vienotajā veselības nozares elektroniskajā informācijas sistēmā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</a:rPr>
              <a:t>iestāde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būs reģistrēju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s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</a:rPr>
              <a:t>i vakcinācijas faktus skaitā, kas ir ne mazāks par 80% no iestādei iedalītā devu daudzuma.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38363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47E8B-8C78-B104-A6AE-2C6961DDF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1720" y="381000"/>
            <a:ext cx="6635080" cy="1036642"/>
          </a:xfrm>
        </p:spPr>
        <p:txBody>
          <a:bodyPr/>
          <a:lstStyle/>
          <a:p>
            <a:r>
              <a:rPr lang="en-US" dirty="0" err="1"/>
              <a:t>Jaunās</a:t>
            </a:r>
            <a:r>
              <a:rPr lang="en-US" dirty="0"/>
              <a:t> </a:t>
            </a:r>
            <a:r>
              <a:rPr lang="en-US" dirty="0" err="1"/>
              <a:t>sezonas</a:t>
            </a:r>
            <a:r>
              <a:rPr lang="en-US" dirty="0"/>
              <a:t> Covid-19 </a:t>
            </a:r>
            <a:r>
              <a:rPr lang="en-US" dirty="0" err="1"/>
              <a:t>vakcīnas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87BB6-79CC-5B0D-CB68-F8D274294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752600"/>
            <a:ext cx="8435280" cy="4373573"/>
          </a:xfrm>
        </p:spPr>
        <p:txBody>
          <a:bodyPr>
            <a:noAutofit/>
          </a:bodyPr>
          <a:lstStyle/>
          <a:p>
            <a:r>
              <a:rPr lang="lv-LV" sz="1200" b="1" dirty="0"/>
              <a:t>Comirnaty LP.8.1 (no 12 gadiem) </a:t>
            </a:r>
            <a:r>
              <a:rPr lang="lv-LV" sz="1200" dirty="0"/>
              <a:t>ar reģistrācijas Nr. EU/1/20/1528/045:</a:t>
            </a:r>
          </a:p>
          <a:p>
            <a:pPr lvl="1"/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Viena flakonā ir 6 devas;</a:t>
            </a:r>
          </a:p>
          <a:p>
            <a:pPr lvl="1"/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Vakcīnu ievadīšana 0,3ml;</a:t>
            </a:r>
          </a:p>
          <a:p>
            <a:pPr lvl="1"/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Pirms lietošanas NAV  jāatšķaida;</a:t>
            </a:r>
          </a:p>
          <a:p>
            <a:pPr lvl="1"/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Derīguma termiņš - 10 nedēļas pēc atsaldēšanas, bet ne ilgāk kā norādītais termiņš uz iepakojuma (norādītā mēneša pēdējā diena).</a:t>
            </a:r>
          </a:p>
          <a:p>
            <a:br>
              <a:rPr lang="lv-LV" sz="1200" dirty="0"/>
            </a:br>
            <a:endParaRPr lang="lv-LV" sz="1200" dirty="0"/>
          </a:p>
          <a:p>
            <a:r>
              <a:rPr lang="lv-LV" sz="1200" b="1" dirty="0"/>
              <a:t>Comirnaty LP.8.1 (no 5 līdz 11 gadiem) </a:t>
            </a:r>
            <a:r>
              <a:rPr lang="lv-LV" sz="1200" dirty="0"/>
              <a:t>ar reģistrācijas Nr. EU/1/20/1528/049:</a:t>
            </a:r>
          </a:p>
          <a:p>
            <a:pPr lvl="1"/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Viena flakonā ir 6 devas;</a:t>
            </a:r>
          </a:p>
          <a:p>
            <a:pPr lvl="1"/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Vakcīnu ievadīšana 0,3ml;</a:t>
            </a:r>
          </a:p>
          <a:p>
            <a:pPr lvl="1"/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Pirms lietošanas NAV  jāatšķaida;</a:t>
            </a:r>
          </a:p>
          <a:p>
            <a:pPr lvl="1"/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Derīguma termiņš - 10 nedēļas pēc atsaldēšanas, bet ne ilgāk kā norādītais termiņš uz iepakojuma (norādītā mēneša pēdējā diena).</a:t>
            </a:r>
          </a:p>
          <a:p>
            <a:br>
              <a:rPr lang="lv-LV" sz="1200" dirty="0"/>
            </a:br>
            <a:endParaRPr lang="lv-LV" sz="1200" dirty="0"/>
          </a:p>
          <a:p>
            <a:r>
              <a:rPr lang="lv-LV" sz="1200" b="1" dirty="0"/>
              <a:t>Comirnaty LP.8.1 (no 6 mēnešiem līdz 4 gadiem) </a:t>
            </a:r>
            <a:r>
              <a:rPr lang="lv-LV" sz="1200" dirty="0"/>
              <a:t>ar reģistrācijas Nr. EU/1/20/1528/050:</a:t>
            </a:r>
          </a:p>
          <a:p>
            <a:pPr lvl="1"/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Viena flakonā ir 3 devas;</a:t>
            </a:r>
          </a:p>
          <a:p>
            <a:pPr lvl="1"/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Vakcīnu ievadīšana 0,3ml;</a:t>
            </a:r>
          </a:p>
          <a:p>
            <a:pPr lvl="1"/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Pirms lietošanas -  jāatšķaida;</a:t>
            </a:r>
          </a:p>
          <a:p>
            <a:pPr lvl="1"/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Derīguma termiņš - 10 nedēļas pēc atsaldēšanas, bet ne ilgāk kā norādītais termiņš uz iepakojuma (norādītā mēneša pēdējā diena).</a:t>
            </a:r>
          </a:p>
          <a:p>
            <a:endParaRPr lang="lv-LV" sz="12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473461-AFB2-1438-07D9-EC71162465E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A10BD653-7416-4AF8-82B7-7F28BCB622DD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0310627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dbc9012d-628b-43d4-b190-8a730f7e1e96}" enabled="0" method="" siteId="{dbc9012d-628b-43d4-b190-8a730f7e1e9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9762</TotalTime>
  <Words>876</Words>
  <Application>Microsoft Office PowerPoint</Application>
  <PresentationFormat>On-screen Show (4:3)</PresentationFormat>
  <Paragraphs>170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 Narrow</vt:lpstr>
      <vt:lpstr>Arial</vt:lpstr>
      <vt:lpstr>Calibri</vt:lpstr>
      <vt:lpstr>Times New Roman</vt:lpstr>
      <vt:lpstr>Verdana</vt:lpstr>
      <vt:lpstr>89_Prezentacija_templateLV</vt:lpstr>
      <vt:lpstr>Informācija par vakcināciju pret gripu 2025./2026. gada sezonā</vt:lpstr>
      <vt:lpstr>PowerPoint Presentation</vt:lpstr>
      <vt:lpstr>Par izlietojumu pagājušajā sezonā</vt:lpstr>
      <vt:lpstr>Par šajā sezonā pieejamo pretgripas vakcīnu sadali</vt:lpstr>
      <vt:lpstr>Par 2025./2026.gada sezonas pieejamajiem vakcīnu veidiem un vakcinējamām riska grupām</vt:lpstr>
      <vt:lpstr>Par šajā sezonā pieejamo pretgripas vakcīnu sadales modeli</vt:lpstr>
      <vt:lpstr>Par šīs sezonas pretgripas vakcīnu pasūtījumiem un piegādēm uz iestādēm</vt:lpstr>
      <vt:lpstr>Par iespējamiem papildus apjomiem</vt:lpstr>
      <vt:lpstr>Jaunās sezonas Covid-19 vakcīnas</vt:lpstr>
      <vt:lpstr>Covid-19 vakcīnu pasūtīšanas grafiks (katru otro nedēļu)</vt:lpstr>
      <vt:lpstr>Kontaktinformācija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Linda Krauze</cp:lastModifiedBy>
  <cp:revision>421</cp:revision>
  <cp:lastPrinted>2018-11-06T09:24:06Z</cp:lastPrinted>
  <dcterms:created xsi:type="dcterms:W3CDTF">2014-11-20T14:46:47Z</dcterms:created>
  <dcterms:modified xsi:type="dcterms:W3CDTF">2025-08-28T11:19:29Z</dcterms:modified>
</cp:coreProperties>
</file>