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notesSlides/notesSlide1.xml" ContentType="application/vnd.openxmlformats-officedocument.presentationml.notesSl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65" r:id="rId2"/>
    <p:sldId id="332" r:id="rId3"/>
    <p:sldId id="334" r:id="rId4"/>
    <p:sldId id="359" r:id="rId5"/>
    <p:sldId id="333" r:id="rId6"/>
    <p:sldId id="347" r:id="rId7"/>
    <p:sldId id="362" r:id="rId8"/>
    <p:sldId id="364" r:id="rId9"/>
    <p:sldId id="361" r:id="rId10"/>
    <p:sldId id="363" r:id="rId11"/>
    <p:sldId id="328" r:id="rId12"/>
    <p:sldId id="337" r:id="rId13"/>
    <p:sldId id="335" r:id="rId14"/>
    <p:sldId id="338" r:id="rId15"/>
    <p:sldId id="360" r:id="rId16"/>
    <p:sldId id="324" r:id="rId17"/>
    <p:sldId id="306" r:id="rId18"/>
  </p:sldIdLst>
  <p:sldSz cx="9144000" cy="6858000" type="screen4x3"/>
  <p:notesSz cx="6797675" cy="9926638"/>
  <p:defaultTextStyle>
    <a:defPPr>
      <a:defRPr lang="en-US"/>
    </a:defPPr>
    <a:lvl1pPr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68313" indent="-111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38213" indent="-238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408113" indent="-365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78013" indent="-492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9pPr>
  </p:defaultTextStyle>
  <p:extLst>
    <p:ext uri="{521415D9-36F7-43E2-AB2F-B90AF26B5E84}">
      <p14:sectionLst xmlns:p14="http://schemas.microsoft.com/office/powerpoint/2010/main">
        <p14:section name="Default Section" id="{88B50D26-04CA-46EF-833C-225930E2D8D9}">
          <p14:sldIdLst>
            <p14:sldId id="265"/>
            <p14:sldId id="332"/>
            <p14:sldId id="334"/>
            <p14:sldId id="359"/>
            <p14:sldId id="333"/>
            <p14:sldId id="347"/>
            <p14:sldId id="362"/>
            <p14:sldId id="364"/>
            <p14:sldId id="361"/>
            <p14:sldId id="363"/>
            <p14:sldId id="328"/>
            <p14:sldId id="337"/>
            <p14:sldId id="335"/>
            <p14:sldId id="338"/>
            <p14:sldId id="360"/>
            <p14:sldId id="324"/>
            <p14:sldId id="306"/>
          </p14:sldIdLst>
        </p14:section>
        <p14:section name="Untitled Section" id="{EE46C657-3BD0-4BDE-8987-3D14E569C104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AA40F10-CFB9-0889-8959-4BA9C1F0DF35}" name="Inita Rolava" initials="IR" userId="S::inita.rolava@vmnvd.gov.lv::9a31c751-f5f9-4d04-85a9-9bc964d753e7" providerId="AD"/>
  <p188:author id="{1CDB11DC-F643-08DD-9849-44C7B0F3A2B0}" name="Linda Celmiņa-Ķeze" initials="LC" userId="S::linda.celmina-keze@vmnvd.gov.lv::3a2b227e-f660-4f2d-8368-69431a1658a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E4E7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07332F5-57CC-42C2-BC2D-9D8A65458B01}" v="14" dt="2025-10-02T06:28:37.31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1" d="100"/>
          <a:sy n="51" d="100"/>
        </p:scale>
        <p:origin x="1720" y="2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8/10/relationships/authors" Target="authors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svg"/><Relationship Id="rId1" Type="http://schemas.openxmlformats.org/officeDocument/2006/relationships/image" Target="../media/image27.png"/><Relationship Id="rId6" Type="http://schemas.openxmlformats.org/officeDocument/2006/relationships/image" Target="../media/image32.svg"/><Relationship Id="rId5" Type="http://schemas.openxmlformats.org/officeDocument/2006/relationships/image" Target="../media/image31.png"/><Relationship Id="rId4" Type="http://schemas.openxmlformats.org/officeDocument/2006/relationships/image" Target="../media/image30.svg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svg"/><Relationship Id="rId1" Type="http://schemas.openxmlformats.org/officeDocument/2006/relationships/image" Target="../media/image27.png"/><Relationship Id="rId6" Type="http://schemas.openxmlformats.org/officeDocument/2006/relationships/image" Target="../media/image32.svg"/><Relationship Id="rId5" Type="http://schemas.openxmlformats.org/officeDocument/2006/relationships/image" Target="../media/image31.png"/><Relationship Id="rId4" Type="http://schemas.openxmlformats.org/officeDocument/2006/relationships/image" Target="../media/image30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CA65B48-0BDD-43CE-A69D-9E0ADD355113}" type="doc">
      <dgm:prSet loTypeId="urn:microsoft.com/office/officeart/2008/layout/AlternatingHexagons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lv-LV"/>
        </a:p>
      </dgm:t>
    </dgm:pt>
    <dgm:pt modelId="{7911227C-879F-4EE3-A663-406D47DEC84C}">
      <dgm:prSet phldrT="[Text]" custT="1"/>
      <dgm:spPr/>
      <dgm:t>
        <a:bodyPr/>
        <a:lstStyle/>
        <a:p>
          <a:r>
            <a:rPr lang="lv-LV" sz="1400">
              <a:latin typeface="Verdana" panose="020B0604030504040204" pitchFamily="34" charset="0"/>
              <a:ea typeface="Verdana" panose="020B0604030504040204" pitchFamily="34" charset="0"/>
            </a:rPr>
            <a:t>Nepietiekams finansējums pret vajadzībām</a:t>
          </a:r>
        </a:p>
      </dgm:t>
    </dgm:pt>
    <dgm:pt modelId="{276A1338-7C5A-4CB5-AA7A-1ACF77484450}" type="parTrans" cxnId="{21195B75-996A-4984-80AF-9E04520F82EC}">
      <dgm:prSet/>
      <dgm:spPr/>
      <dgm:t>
        <a:bodyPr/>
        <a:lstStyle/>
        <a:p>
          <a:endParaRPr lang="lv-LV"/>
        </a:p>
      </dgm:t>
    </dgm:pt>
    <dgm:pt modelId="{04D5B008-F608-4D06-ACBD-324378DD1E89}" type="sibTrans" cxnId="{21195B75-996A-4984-80AF-9E04520F82EC}">
      <dgm:prSet/>
      <dgm:spPr>
        <a:noFill/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endParaRPr lang="lv-LV"/>
        </a:p>
      </dgm:t>
    </dgm:pt>
    <dgm:pt modelId="{CAB00250-D5C4-4A27-9206-BB0C5CA21DC6}">
      <dgm:prSet phldrT="[Text]" custT="1"/>
      <dgm:spPr/>
      <dgm:t>
        <a:bodyPr/>
        <a:lstStyle/>
        <a:p>
          <a:r>
            <a:rPr lang="lv-LV" sz="1400">
              <a:latin typeface="Verdana" panose="020B0604030504040204" pitchFamily="34" charset="0"/>
              <a:ea typeface="Verdana" panose="020B0604030504040204" pitchFamily="34" charset="0"/>
            </a:rPr>
            <a:t>Netiek veikta vajadzību </a:t>
          </a:r>
          <a:r>
            <a:rPr lang="lv-LV" sz="1400" err="1">
              <a:latin typeface="Verdana" panose="020B0604030504040204" pitchFamily="34" charset="0"/>
              <a:ea typeface="Verdana" panose="020B0604030504040204" pitchFamily="34" charset="0"/>
            </a:rPr>
            <a:t>triažēšana</a:t>
          </a:r>
          <a:endParaRPr lang="lv-LV" sz="140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C708E500-985A-4AF0-A765-A9613239FCF5}" type="sibTrans" cxnId="{2EA1938E-F228-4C73-8F68-9D373C9C458D}">
      <dgm:prSet/>
      <dgm:spPr/>
      <dgm:t>
        <a:bodyPr/>
        <a:lstStyle/>
        <a:p>
          <a:endParaRPr lang="lv-LV"/>
        </a:p>
      </dgm:t>
    </dgm:pt>
    <dgm:pt modelId="{41C8A492-79E9-4631-BF27-E27441A54415}" type="parTrans" cxnId="{2EA1938E-F228-4C73-8F68-9D373C9C458D}">
      <dgm:prSet/>
      <dgm:spPr/>
      <dgm:t>
        <a:bodyPr/>
        <a:lstStyle/>
        <a:p>
          <a:endParaRPr lang="lv-LV"/>
        </a:p>
      </dgm:t>
    </dgm:pt>
    <dgm:pt modelId="{97AFB005-EC4D-49DA-ACAA-FD82241C8AA9}">
      <dgm:prSet phldrT="[Text]" custT="1"/>
      <dgm:spPr/>
      <dgm:t>
        <a:bodyPr/>
        <a:lstStyle/>
        <a:p>
          <a:r>
            <a:rPr lang="lv-LV" sz="1400">
              <a:latin typeface="Verdana" panose="020B0604030504040204" pitchFamily="34" charset="0"/>
              <a:ea typeface="Verdana" panose="020B0604030504040204" pitchFamily="34" charset="0"/>
            </a:rPr>
            <a:t>Darbaspēka trūkums</a:t>
          </a:r>
        </a:p>
      </dgm:t>
    </dgm:pt>
    <dgm:pt modelId="{7FE3C36F-F08C-4473-9A8D-4A25E54B7D1C}" type="sibTrans" cxnId="{4D56D6BF-630F-47BF-9354-31E60AB1AEA3}">
      <dgm:prSet/>
      <dgm:spPr>
        <a:noFill/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endParaRPr lang="lv-LV"/>
        </a:p>
      </dgm:t>
    </dgm:pt>
    <dgm:pt modelId="{320ED1B8-D3F6-409C-99F4-E5A4E613C92C}" type="parTrans" cxnId="{4D56D6BF-630F-47BF-9354-31E60AB1AEA3}">
      <dgm:prSet/>
      <dgm:spPr/>
      <dgm:t>
        <a:bodyPr/>
        <a:lstStyle/>
        <a:p>
          <a:endParaRPr lang="lv-LV"/>
        </a:p>
      </dgm:t>
    </dgm:pt>
    <dgm:pt modelId="{BD81962E-43E3-4A25-AA15-E74688CBA436}">
      <dgm:prSet phldrT="[Text]" custT="1"/>
      <dgm:spPr/>
      <dgm:t>
        <a:bodyPr/>
        <a:lstStyle/>
        <a:p>
          <a:r>
            <a:rPr lang="lv-LV" sz="1400">
              <a:latin typeface="Verdana" panose="020B0604030504040204" pitchFamily="34" charset="0"/>
              <a:ea typeface="Verdana" panose="020B0604030504040204" pitchFamily="34" charset="0"/>
            </a:rPr>
            <a:t>Neefektīvi izmantotas funkcionālo speciālistu kompetences</a:t>
          </a:r>
        </a:p>
      </dgm:t>
    </dgm:pt>
    <dgm:pt modelId="{898E6616-3F19-4850-8BE2-6D01D7073BF2}" type="sibTrans" cxnId="{1AE152B0-D7DC-44E0-A5A2-15ECBAD78135}">
      <dgm:prSet/>
      <dgm:spPr/>
      <dgm:t>
        <a:bodyPr/>
        <a:lstStyle/>
        <a:p>
          <a:endParaRPr lang="lv-LV"/>
        </a:p>
      </dgm:t>
    </dgm:pt>
    <dgm:pt modelId="{6775C0D3-05AD-4BD2-ABA2-717FC797C93F}" type="parTrans" cxnId="{1AE152B0-D7DC-44E0-A5A2-15ECBAD78135}">
      <dgm:prSet/>
      <dgm:spPr/>
      <dgm:t>
        <a:bodyPr/>
        <a:lstStyle/>
        <a:p>
          <a:endParaRPr lang="lv-LV"/>
        </a:p>
      </dgm:t>
    </dgm:pt>
    <dgm:pt modelId="{6BB48631-D1A1-49CC-A4CC-699863BDCA25}">
      <dgm:prSet phldrT="[Text]" custT="1"/>
      <dgm:spPr>
        <a:solidFill>
          <a:srgbClr val="FFC000"/>
        </a:solidFill>
      </dgm:spPr>
      <dgm:t>
        <a:bodyPr/>
        <a:lstStyle/>
        <a:p>
          <a:r>
            <a:rPr lang="lv-LV" sz="1400">
              <a:latin typeface="Verdana" panose="020B0604030504040204" pitchFamily="34" charset="0"/>
              <a:ea typeface="Verdana" panose="020B0604030504040204" pitchFamily="34" charset="0"/>
            </a:rPr>
            <a:t>Tiek apmaksātas intervences, kurām ir vāja pierādījumu bāze </a:t>
          </a:r>
        </a:p>
      </dgm:t>
    </dgm:pt>
    <dgm:pt modelId="{A0E2C209-05D6-4873-8D2F-72E6829619B8}" type="sibTrans" cxnId="{B0ECA3E1-E552-42F4-A84C-3DDBB136D5E2}">
      <dgm:prSet/>
      <dgm:spPr>
        <a:noFill/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endParaRPr lang="lv-LV"/>
        </a:p>
      </dgm:t>
    </dgm:pt>
    <dgm:pt modelId="{D054EA0A-642D-45CE-95B4-BC5652A1FA36}" type="parTrans" cxnId="{B0ECA3E1-E552-42F4-A84C-3DDBB136D5E2}">
      <dgm:prSet/>
      <dgm:spPr/>
      <dgm:t>
        <a:bodyPr/>
        <a:lstStyle/>
        <a:p>
          <a:endParaRPr lang="lv-LV"/>
        </a:p>
      </dgm:t>
    </dgm:pt>
    <dgm:pt modelId="{0CB6285D-7C4C-48FE-AAA2-C17A1FE4BF9E}">
      <dgm:prSet phldrT="[Text]" custT="1"/>
      <dgm:spPr/>
      <dgm:t>
        <a:bodyPr/>
        <a:lstStyle/>
        <a:p>
          <a:r>
            <a:rPr lang="lv-LV" sz="1400">
              <a:latin typeface="Verdana" panose="020B0604030504040204" pitchFamily="34" charset="0"/>
              <a:ea typeface="Verdana" panose="020B0604030504040204" pitchFamily="34" charset="0"/>
            </a:rPr>
            <a:t>Kropļo priekšstatu par rehabilitācijas ieguldījumu un nozīmi kopumā</a:t>
          </a:r>
        </a:p>
      </dgm:t>
    </dgm:pt>
    <dgm:pt modelId="{3BC93127-37C6-4047-ABD8-5388795B1112}" type="sibTrans" cxnId="{D873600F-10FE-4D76-943C-87B24D31A665}">
      <dgm:prSet/>
      <dgm:spPr/>
      <dgm:t>
        <a:bodyPr/>
        <a:lstStyle/>
        <a:p>
          <a:endParaRPr lang="lv-LV"/>
        </a:p>
      </dgm:t>
    </dgm:pt>
    <dgm:pt modelId="{E75EEEAA-B853-4A8E-BB40-18D20F3FB546}" type="parTrans" cxnId="{D873600F-10FE-4D76-943C-87B24D31A665}">
      <dgm:prSet/>
      <dgm:spPr/>
      <dgm:t>
        <a:bodyPr/>
        <a:lstStyle/>
        <a:p>
          <a:endParaRPr lang="lv-LV"/>
        </a:p>
      </dgm:t>
    </dgm:pt>
    <dgm:pt modelId="{755D2D1B-E636-4F18-B05E-C1AF75CF825D}" type="pres">
      <dgm:prSet presAssocID="{ACA65B48-0BDD-43CE-A69D-9E0ADD355113}" presName="Name0" presStyleCnt="0">
        <dgm:presLayoutVars>
          <dgm:chMax/>
          <dgm:chPref/>
          <dgm:dir/>
          <dgm:animLvl val="lvl"/>
        </dgm:presLayoutVars>
      </dgm:prSet>
      <dgm:spPr/>
    </dgm:pt>
    <dgm:pt modelId="{1DFC25E5-ABD9-4509-98B2-ACCC10E04BE3}" type="pres">
      <dgm:prSet presAssocID="{7911227C-879F-4EE3-A663-406D47DEC84C}" presName="composite" presStyleCnt="0"/>
      <dgm:spPr/>
    </dgm:pt>
    <dgm:pt modelId="{E587A501-8586-4C86-ADE1-5B113C2E65B8}" type="pres">
      <dgm:prSet presAssocID="{7911227C-879F-4EE3-A663-406D47DEC84C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</dgm:pt>
    <dgm:pt modelId="{E2A5F45C-0184-44C6-AB2E-CF4BEDFF5B5C}" type="pres">
      <dgm:prSet presAssocID="{7911227C-879F-4EE3-A663-406D47DEC84C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94E82258-C148-46A1-AE93-EEE612F70B21}" type="pres">
      <dgm:prSet presAssocID="{7911227C-879F-4EE3-A663-406D47DEC84C}" presName="BalanceSpacing" presStyleCnt="0"/>
      <dgm:spPr/>
    </dgm:pt>
    <dgm:pt modelId="{290FED86-AE07-4E7C-89C1-85D47B81410C}" type="pres">
      <dgm:prSet presAssocID="{7911227C-879F-4EE3-A663-406D47DEC84C}" presName="BalanceSpacing1" presStyleCnt="0"/>
      <dgm:spPr/>
    </dgm:pt>
    <dgm:pt modelId="{0B760C22-2F74-4BBD-BE4A-DF8FBF04D5BE}" type="pres">
      <dgm:prSet presAssocID="{04D5B008-F608-4D06-ACBD-324378DD1E89}" presName="Accent1Text" presStyleLbl="node1" presStyleIdx="1" presStyleCnt="6"/>
      <dgm:spPr/>
    </dgm:pt>
    <dgm:pt modelId="{95A20B18-22FA-44FB-B6A1-5F69E0D2B2C2}" type="pres">
      <dgm:prSet presAssocID="{04D5B008-F608-4D06-ACBD-324378DD1E89}" presName="spaceBetweenRectangles" presStyleCnt="0"/>
      <dgm:spPr/>
    </dgm:pt>
    <dgm:pt modelId="{60F3D352-5685-46C9-9D72-2D9A5F736095}" type="pres">
      <dgm:prSet presAssocID="{97AFB005-EC4D-49DA-ACAA-FD82241C8AA9}" presName="composite" presStyleCnt="0"/>
      <dgm:spPr/>
    </dgm:pt>
    <dgm:pt modelId="{6FDE39DA-D95E-481E-87E4-3B0946FA65DD}" type="pres">
      <dgm:prSet presAssocID="{97AFB005-EC4D-49DA-ACAA-FD82241C8AA9}" presName="Parent1" presStyleLbl="node1" presStyleIdx="2" presStyleCnt="6" custLinFactNeighborX="2749" custLinFactNeighborY="299">
        <dgm:presLayoutVars>
          <dgm:chMax val="1"/>
          <dgm:chPref val="1"/>
          <dgm:bulletEnabled val="1"/>
        </dgm:presLayoutVars>
      </dgm:prSet>
      <dgm:spPr/>
    </dgm:pt>
    <dgm:pt modelId="{15C76035-337C-415D-99F3-E54D4704DF28}" type="pres">
      <dgm:prSet presAssocID="{97AFB005-EC4D-49DA-ACAA-FD82241C8AA9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74366F3D-DFCC-49B1-A0EB-4B26F3971910}" type="pres">
      <dgm:prSet presAssocID="{97AFB005-EC4D-49DA-ACAA-FD82241C8AA9}" presName="BalanceSpacing" presStyleCnt="0"/>
      <dgm:spPr/>
    </dgm:pt>
    <dgm:pt modelId="{14DF9C89-6918-46CD-A4F8-61767C8AED5A}" type="pres">
      <dgm:prSet presAssocID="{97AFB005-EC4D-49DA-ACAA-FD82241C8AA9}" presName="BalanceSpacing1" presStyleCnt="0"/>
      <dgm:spPr/>
    </dgm:pt>
    <dgm:pt modelId="{40F1A08F-AC46-459A-9D89-1CEFEA1482ED}" type="pres">
      <dgm:prSet presAssocID="{7FE3C36F-F08C-4473-9A8D-4A25E54B7D1C}" presName="Accent1Text" presStyleLbl="node1" presStyleIdx="3" presStyleCnt="6"/>
      <dgm:spPr/>
    </dgm:pt>
    <dgm:pt modelId="{CCB368D5-C196-4F1D-8609-ACCBF8251D77}" type="pres">
      <dgm:prSet presAssocID="{7FE3C36F-F08C-4473-9A8D-4A25E54B7D1C}" presName="spaceBetweenRectangles" presStyleCnt="0"/>
      <dgm:spPr/>
    </dgm:pt>
    <dgm:pt modelId="{A348F3A9-8760-4FD2-A271-BEB42FE84093}" type="pres">
      <dgm:prSet presAssocID="{6BB48631-D1A1-49CC-A4CC-699863BDCA25}" presName="composite" presStyleCnt="0"/>
      <dgm:spPr/>
    </dgm:pt>
    <dgm:pt modelId="{A2D0B959-0CA2-4DE6-B261-B264FF37785E}" type="pres">
      <dgm:prSet presAssocID="{6BB48631-D1A1-49CC-A4CC-699863BDCA25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</dgm:pt>
    <dgm:pt modelId="{DDD77339-DDF5-4650-8799-372CE56127E3}" type="pres">
      <dgm:prSet presAssocID="{6BB48631-D1A1-49CC-A4CC-699863BDCA25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</dgm:pt>
    <dgm:pt modelId="{86079941-CDF8-4242-BAF8-A8E28CAB6AB6}" type="pres">
      <dgm:prSet presAssocID="{6BB48631-D1A1-49CC-A4CC-699863BDCA25}" presName="BalanceSpacing" presStyleCnt="0"/>
      <dgm:spPr/>
    </dgm:pt>
    <dgm:pt modelId="{81E0AA57-8DDE-4311-8327-7AEBB2F60C5A}" type="pres">
      <dgm:prSet presAssocID="{6BB48631-D1A1-49CC-A4CC-699863BDCA25}" presName="BalanceSpacing1" presStyleCnt="0"/>
      <dgm:spPr/>
    </dgm:pt>
    <dgm:pt modelId="{6D406DB4-CE1D-4772-B8E6-479BEAE857DE}" type="pres">
      <dgm:prSet presAssocID="{A0E2C209-05D6-4873-8D2F-72E6829619B8}" presName="Accent1Text" presStyleLbl="node1" presStyleIdx="5" presStyleCnt="6"/>
      <dgm:spPr/>
    </dgm:pt>
  </dgm:ptLst>
  <dgm:cxnLst>
    <dgm:cxn modelId="{B1FAB703-428C-4D63-94CA-0EB3B70C07E7}" type="presOf" srcId="{BD81962E-43E3-4A25-AA15-E74688CBA436}" destId="{15C76035-337C-415D-99F3-E54D4704DF28}" srcOrd="0" destOrd="0" presId="urn:microsoft.com/office/officeart/2008/layout/AlternatingHexagons"/>
    <dgm:cxn modelId="{D873600F-10FE-4D76-943C-87B24D31A665}" srcId="{6BB48631-D1A1-49CC-A4CC-699863BDCA25}" destId="{0CB6285D-7C4C-48FE-AAA2-C17A1FE4BF9E}" srcOrd="0" destOrd="0" parTransId="{E75EEEAA-B853-4A8E-BB40-18D20F3FB546}" sibTransId="{3BC93127-37C6-4047-ABD8-5388795B1112}"/>
    <dgm:cxn modelId="{89E7E437-63B1-411E-8736-F08B7F7BC056}" type="presOf" srcId="{97AFB005-EC4D-49DA-ACAA-FD82241C8AA9}" destId="{6FDE39DA-D95E-481E-87E4-3B0946FA65DD}" srcOrd="0" destOrd="0" presId="urn:microsoft.com/office/officeart/2008/layout/AlternatingHexagons"/>
    <dgm:cxn modelId="{14D88E4F-F90E-4BCC-B683-F1DC8B03ABDC}" type="presOf" srcId="{0CB6285D-7C4C-48FE-AAA2-C17A1FE4BF9E}" destId="{DDD77339-DDF5-4650-8799-372CE56127E3}" srcOrd="0" destOrd="0" presId="urn:microsoft.com/office/officeart/2008/layout/AlternatingHexagons"/>
    <dgm:cxn modelId="{21195B75-996A-4984-80AF-9E04520F82EC}" srcId="{ACA65B48-0BDD-43CE-A69D-9E0ADD355113}" destId="{7911227C-879F-4EE3-A663-406D47DEC84C}" srcOrd="0" destOrd="0" parTransId="{276A1338-7C5A-4CB5-AA7A-1ACF77484450}" sibTransId="{04D5B008-F608-4D06-ACBD-324378DD1E89}"/>
    <dgm:cxn modelId="{3CC6F35A-0A4A-4AE3-9D1F-E9072E818B8C}" type="presOf" srcId="{7FE3C36F-F08C-4473-9A8D-4A25E54B7D1C}" destId="{40F1A08F-AC46-459A-9D89-1CEFEA1482ED}" srcOrd="0" destOrd="0" presId="urn:microsoft.com/office/officeart/2008/layout/AlternatingHexagons"/>
    <dgm:cxn modelId="{2EA1938E-F228-4C73-8F68-9D373C9C458D}" srcId="{7911227C-879F-4EE3-A663-406D47DEC84C}" destId="{CAB00250-D5C4-4A27-9206-BB0C5CA21DC6}" srcOrd="0" destOrd="0" parTransId="{41C8A492-79E9-4631-BF27-E27441A54415}" sibTransId="{C708E500-985A-4AF0-A765-A9613239FCF5}"/>
    <dgm:cxn modelId="{14454F98-F0E1-4C85-B851-696910308E9F}" type="presOf" srcId="{04D5B008-F608-4D06-ACBD-324378DD1E89}" destId="{0B760C22-2F74-4BBD-BE4A-DF8FBF04D5BE}" srcOrd="0" destOrd="0" presId="urn:microsoft.com/office/officeart/2008/layout/AlternatingHexagons"/>
    <dgm:cxn modelId="{1AE152B0-D7DC-44E0-A5A2-15ECBAD78135}" srcId="{97AFB005-EC4D-49DA-ACAA-FD82241C8AA9}" destId="{BD81962E-43E3-4A25-AA15-E74688CBA436}" srcOrd="0" destOrd="0" parTransId="{6775C0D3-05AD-4BD2-ABA2-717FC797C93F}" sibTransId="{898E6616-3F19-4850-8BE2-6D01D7073BF2}"/>
    <dgm:cxn modelId="{54A4B2B4-0D29-4B02-9736-688028AE3C95}" type="presOf" srcId="{A0E2C209-05D6-4873-8D2F-72E6829619B8}" destId="{6D406DB4-CE1D-4772-B8E6-479BEAE857DE}" srcOrd="0" destOrd="0" presId="urn:microsoft.com/office/officeart/2008/layout/AlternatingHexagons"/>
    <dgm:cxn modelId="{949583BA-6D8B-4FBB-868B-C40C1B7376C4}" type="presOf" srcId="{ACA65B48-0BDD-43CE-A69D-9E0ADD355113}" destId="{755D2D1B-E636-4F18-B05E-C1AF75CF825D}" srcOrd="0" destOrd="0" presId="urn:microsoft.com/office/officeart/2008/layout/AlternatingHexagons"/>
    <dgm:cxn modelId="{4D56D6BF-630F-47BF-9354-31E60AB1AEA3}" srcId="{ACA65B48-0BDD-43CE-A69D-9E0ADD355113}" destId="{97AFB005-EC4D-49DA-ACAA-FD82241C8AA9}" srcOrd="1" destOrd="0" parTransId="{320ED1B8-D3F6-409C-99F4-E5A4E613C92C}" sibTransId="{7FE3C36F-F08C-4473-9A8D-4A25E54B7D1C}"/>
    <dgm:cxn modelId="{119371CB-A4E5-4A3E-BE0C-9068E4E66ACD}" type="presOf" srcId="{6BB48631-D1A1-49CC-A4CC-699863BDCA25}" destId="{A2D0B959-0CA2-4DE6-B261-B264FF37785E}" srcOrd="0" destOrd="0" presId="urn:microsoft.com/office/officeart/2008/layout/AlternatingHexagons"/>
    <dgm:cxn modelId="{451FF9D2-A6CC-4A5B-A661-8AC5D273CA4A}" type="presOf" srcId="{CAB00250-D5C4-4A27-9206-BB0C5CA21DC6}" destId="{E2A5F45C-0184-44C6-AB2E-CF4BEDFF5B5C}" srcOrd="0" destOrd="0" presId="urn:microsoft.com/office/officeart/2008/layout/AlternatingHexagons"/>
    <dgm:cxn modelId="{B0ECA3E1-E552-42F4-A84C-3DDBB136D5E2}" srcId="{ACA65B48-0BDD-43CE-A69D-9E0ADD355113}" destId="{6BB48631-D1A1-49CC-A4CC-699863BDCA25}" srcOrd="2" destOrd="0" parTransId="{D054EA0A-642D-45CE-95B4-BC5652A1FA36}" sibTransId="{A0E2C209-05D6-4873-8D2F-72E6829619B8}"/>
    <dgm:cxn modelId="{740B18FD-3658-4371-B8B7-07EEC3D6DBE8}" type="presOf" srcId="{7911227C-879F-4EE3-A663-406D47DEC84C}" destId="{E587A501-8586-4C86-ADE1-5B113C2E65B8}" srcOrd="0" destOrd="0" presId="urn:microsoft.com/office/officeart/2008/layout/AlternatingHexagons"/>
    <dgm:cxn modelId="{567FF18B-FC06-49B4-81E6-ED45EDF93B42}" type="presParOf" srcId="{755D2D1B-E636-4F18-B05E-C1AF75CF825D}" destId="{1DFC25E5-ABD9-4509-98B2-ACCC10E04BE3}" srcOrd="0" destOrd="0" presId="urn:microsoft.com/office/officeart/2008/layout/AlternatingHexagons"/>
    <dgm:cxn modelId="{65E011DF-ACE6-4EA5-93DE-C5591B6CF818}" type="presParOf" srcId="{1DFC25E5-ABD9-4509-98B2-ACCC10E04BE3}" destId="{E587A501-8586-4C86-ADE1-5B113C2E65B8}" srcOrd="0" destOrd="0" presId="urn:microsoft.com/office/officeart/2008/layout/AlternatingHexagons"/>
    <dgm:cxn modelId="{9D2814A1-112C-4B25-83E4-06984069C163}" type="presParOf" srcId="{1DFC25E5-ABD9-4509-98B2-ACCC10E04BE3}" destId="{E2A5F45C-0184-44C6-AB2E-CF4BEDFF5B5C}" srcOrd="1" destOrd="0" presId="urn:microsoft.com/office/officeart/2008/layout/AlternatingHexagons"/>
    <dgm:cxn modelId="{CC8D0807-3048-44A1-8110-F08C74C3FAFF}" type="presParOf" srcId="{1DFC25E5-ABD9-4509-98B2-ACCC10E04BE3}" destId="{94E82258-C148-46A1-AE93-EEE612F70B21}" srcOrd="2" destOrd="0" presId="urn:microsoft.com/office/officeart/2008/layout/AlternatingHexagons"/>
    <dgm:cxn modelId="{7983EC3F-414F-4288-A218-FCA0C9067B10}" type="presParOf" srcId="{1DFC25E5-ABD9-4509-98B2-ACCC10E04BE3}" destId="{290FED86-AE07-4E7C-89C1-85D47B81410C}" srcOrd="3" destOrd="0" presId="urn:microsoft.com/office/officeart/2008/layout/AlternatingHexagons"/>
    <dgm:cxn modelId="{BE582141-97D8-434E-B5F1-1392A2470768}" type="presParOf" srcId="{1DFC25E5-ABD9-4509-98B2-ACCC10E04BE3}" destId="{0B760C22-2F74-4BBD-BE4A-DF8FBF04D5BE}" srcOrd="4" destOrd="0" presId="urn:microsoft.com/office/officeart/2008/layout/AlternatingHexagons"/>
    <dgm:cxn modelId="{A69A8449-A4F0-43AB-8987-35B4217B8513}" type="presParOf" srcId="{755D2D1B-E636-4F18-B05E-C1AF75CF825D}" destId="{95A20B18-22FA-44FB-B6A1-5F69E0D2B2C2}" srcOrd="1" destOrd="0" presId="urn:microsoft.com/office/officeart/2008/layout/AlternatingHexagons"/>
    <dgm:cxn modelId="{1AB051E4-1A15-4ED4-BBA7-1A806A5359FD}" type="presParOf" srcId="{755D2D1B-E636-4F18-B05E-C1AF75CF825D}" destId="{60F3D352-5685-46C9-9D72-2D9A5F736095}" srcOrd="2" destOrd="0" presId="urn:microsoft.com/office/officeart/2008/layout/AlternatingHexagons"/>
    <dgm:cxn modelId="{B4AF3DEE-731A-4BA9-863D-4588700CB9A5}" type="presParOf" srcId="{60F3D352-5685-46C9-9D72-2D9A5F736095}" destId="{6FDE39DA-D95E-481E-87E4-3B0946FA65DD}" srcOrd="0" destOrd="0" presId="urn:microsoft.com/office/officeart/2008/layout/AlternatingHexagons"/>
    <dgm:cxn modelId="{CD3895CB-C14B-4C72-94D0-CA4C8BCB5B7B}" type="presParOf" srcId="{60F3D352-5685-46C9-9D72-2D9A5F736095}" destId="{15C76035-337C-415D-99F3-E54D4704DF28}" srcOrd="1" destOrd="0" presId="urn:microsoft.com/office/officeart/2008/layout/AlternatingHexagons"/>
    <dgm:cxn modelId="{6686E911-463C-43B7-9B6C-14925B168EA0}" type="presParOf" srcId="{60F3D352-5685-46C9-9D72-2D9A5F736095}" destId="{74366F3D-DFCC-49B1-A0EB-4B26F3971910}" srcOrd="2" destOrd="0" presId="urn:microsoft.com/office/officeart/2008/layout/AlternatingHexagons"/>
    <dgm:cxn modelId="{EDBA30C9-91E9-4821-8562-F8EA7DDD314A}" type="presParOf" srcId="{60F3D352-5685-46C9-9D72-2D9A5F736095}" destId="{14DF9C89-6918-46CD-A4F8-61767C8AED5A}" srcOrd="3" destOrd="0" presId="urn:microsoft.com/office/officeart/2008/layout/AlternatingHexagons"/>
    <dgm:cxn modelId="{6D4E00D1-C1B3-427A-9E20-8D71A346AEC4}" type="presParOf" srcId="{60F3D352-5685-46C9-9D72-2D9A5F736095}" destId="{40F1A08F-AC46-459A-9D89-1CEFEA1482ED}" srcOrd="4" destOrd="0" presId="urn:microsoft.com/office/officeart/2008/layout/AlternatingHexagons"/>
    <dgm:cxn modelId="{00DDD7D5-792F-4CAC-8FB0-30A072901E0A}" type="presParOf" srcId="{755D2D1B-E636-4F18-B05E-C1AF75CF825D}" destId="{CCB368D5-C196-4F1D-8609-ACCBF8251D77}" srcOrd="3" destOrd="0" presId="urn:microsoft.com/office/officeart/2008/layout/AlternatingHexagons"/>
    <dgm:cxn modelId="{5266CEB7-FA14-4EBD-8426-210F20AECDDF}" type="presParOf" srcId="{755D2D1B-E636-4F18-B05E-C1AF75CF825D}" destId="{A348F3A9-8760-4FD2-A271-BEB42FE84093}" srcOrd="4" destOrd="0" presId="urn:microsoft.com/office/officeart/2008/layout/AlternatingHexagons"/>
    <dgm:cxn modelId="{FDC50DA7-4202-40B1-B846-F8724D300103}" type="presParOf" srcId="{A348F3A9-8760-4FD2-A271-BEB42FE84093}" destId="{A2D0B959-0CA2-4DE6-B261-B264FF37785E}" srcOrd="0" destOrd="0" presId="urn:microsoft.com/office/officeart/2008/layout/AlternatingHexagons"/>
    <dgm:cxn modelId="{9212511E-7235-4740-A4D8-36BB6640BDC5}" type="presParOf" srcId="{A348F3A9-8760-4FD2-A271-BEB42FE84093}" destId="{DDD77339-DDF5-4650-8799-372CE56127E3}" srcOrd="1" destOrd="0" presId="urn:microsoft.com/office/officeart/2008/layout/AlternatingHexagons"/>
    <dgm:cxn modelId="{EE5D122F-D196-4926-B144-0FF2B3D8701B}" type="presParOf" srcId="{A348F3A9-8760-4FD2-A271-BEB42FE84093}" destId="{86079941-CDF8-4242-BAF8-A8E28CAB6AB6}" srcOrd="2" destOrd="0" presId="urn:microsoft.com/office/officeart/2008/layout/AlternatingHexagons"/>
    <dgm:cxn modelId="{6497D95D-440A-4E73-820E-E704FE6B51FA}" type="presParOf" srcId="{A348F3A9-8760-4FD2-A271-BEB42FE84093}" destId="{81E0AA57-8DDE-4311-8327-7AEBB2F60C5A}" srcOrd="3" destOrd="0" presId="urn:microsoft.com/office/officeart/2008/layout/AlternatingHexagons"/>
    <dgm:cxn modelId="{05445281-A553-4A38-BF8E-346F0E29F8C8}" type="presParOf" srcId="{A348F3A9-8760-4FD2-A271-BEB42FE84093}" destId="{6D406DB4-CE1D-4772-B8E6-479BEAE857DE}" srcOrd="4" destOrd="0" presId="urn:microsoft.com/office/officeart/2008/layout/AlternatingHexagons"/>
  </dgm:cxnLst>
  <dgm:bg/>
  <dgm:whole>
    <a:ln>
      <a:solidFill>
        <a:schemeClr val="bg1"/>
      </a:solidFill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F82D38E4-9A7D-44CA-AF8B-9905CB18072F}" type="doc">
      <dgm:prSet loTypeId="urn:microsoft.com/office/officeart/2005/8/layout/process1" loCatId="process" qsTypeId="urn:microsoft.com/office/officeart/2005/8/quickstyle/simple1" qsCatId="simple" csTypeId="urn:microsoft.com/office/officeart/2005/8/colors/accent6_1" csCatId="accent6" phldr="1"/>
      <dgm:spPr/>
      <dgm:t>
        <a:bodyPr/>
        <a:lstStyle/>
        <a:p>
          <a:endParaRPr lang="lv-LV"/>
        </a:p>
      </dgm:t>
    </dgm:pt>
    <dgm:pt modelId="{400E36BB-4ECE-4AC0-BDDA-C48A54D485A9}">
      <dgm:prSet phldrT="[Text]" custT="1"/>
      <dgm:spPr/>
      <dgm:t>
        <a:bodyPr/>
        <a:lstStyle/>
        <a:p>
          <a:r>
            <a:rPr lang="lv-LV" sz="1600">
              <a:latin typeface="Verdana" panose="020B0604030504040204" pitchFamily="34" charset="0"/>
              <a:ea typeface="Verdana" panose="020B0604030504040204" pitchFamily="34" charset="0"/>
            </a:rPr>
            <a:t>Spēkā esošās grupas manipulācijas vērtība vienam pacientam</a:t>
          </a:r>
        </a:p>
      </dgm:t>
    </dgm:pt>
    <dgm:pt modelId="{FDD645BA-97A6-45DB-A482-A3416F36A336}" type="parTrans" cxnId="{CF36308C-421F-4604-BD10-899F0C0E3973}">
      <dgm:prSet/>
      <dgm:spPr/>
      <dgm:t>
        <a:bodyPr/>
        <a:lstStyle/>
        <a:p>
          <a:endParaRPr lang="lv-LV"/>
        </a:p>
      </dgm:t>
    </dgm:pt>
    <dgm:pt modelId="{C0EB37C9-159C-48C6-8F04-836A1F754FC1}" type="sibTrans" cxnId="{CF36308C-421F-4604-BD10-899F0C0E3973}">
      <dgm:prSet/>
      <dgm:spPr/>
      <dgm:t>
        <a:bodyPr/>
        <a:lstStyle/>
        <a:p>
          <a:endParaRPr lang="lv-LV"/>
        </a:p>
      </dgm:t>
    </dgm:pt>
    <dgm:pt modelId="{9C84B244-F48B-4828-BCA9-8EB3483824E0}">
      <dgm:prSet phldrT="[Text]" custT="1"/>
      <dgm:spPr/>
      <dgm:t>
        <a:bodyPr/>
        <a:lstStyle/>
        <a:p>
          <a:r>
            <a:rPr lang="lv-LV" sz="1600">
              <a:latin typeface="Verdana" panose="020B0604030504040204" pitchFamily="34" charset="0"/>
              <a:ea typeface="Verdana" panose="020B0604030504040204" pitchFamily="34" charset="0"/>
            </a:rPr>
            <a:t>2.47 EUR</a:t>
          </a:r>
        </a:p>
      </dgm:t>
    </dgm:pt>
    <dgm:pt modelId="{45566BF6-4274-4825-8FB8-96FADFB1D852}" type="parTrans" cxnId="{60DF5B94-2772-47E1-B1C4-A31C0FDA2C37}">
      <dgm:prSet/>
      <dgm:spPr/>
      <dgm:t>
        <a:bodyPr/>
        <a:lstStyle/>
        <a:p>
          <a:endParaRPr lang="lv-LV"/>
        </a:p>
      </dgm:t>
    </dgm:pt>
    <dgm:pt modelId="{EC03FEF0-9612-48EA-9FF2-4EDF1A76DF06}" type="sibTrans" cxnId="{60DF5B94-2772-47E1-B1C4-A31C0FDA2C37}">
      <dgm:prSet/>
      <dgm:spPr/>
      <dgm:t>
        <a:bodyPr/>
        <a:lstStyle/>
        <a:p>
          <a:endParaRPr lang="lv-LV"/>
        </a:p>
      </dgm:t>
    </dgm:pt>
    <dgm:pt modelId="{FBE7EECD-9D2A-4849-8BBB-5049919F31B6}">
      <dgm:prSet phldrT="[Text]" custT="1"/>
      <dgm:spPr/>
      <dgm:t>
        <a:bodyPr/>
        <a:lstStyle/>
        <a:p>
          <a:r>
            <a:rPr lang="lv-LV" sz="1600">
              <a:latin typeface="Verdana" panose="020B0604030504040204" pitchFamily="34" charset="0"/>
              <a:ea typeface="Verdana" panose="020B0604030504040204" pitchFamily="34" charset="0"/>
            </a:rPr>
            <a:t>Tarifs par vienu stundu 59.28 EUR grupā ar sešiem pacientiem</a:t>
          </a:r>
        </a:p>
      </dgm:t>
    </dgm:pt>
    <dgm:pt modelId="{CCD470FB-85D8-4858-9DD3-464667252837}" type="parTrans" cxnId="{09189DDB-72E5-4FC0-9DFC-0A92C078616E}">
      <dgm:prSet/>
      <dgm:spPr/>
      <dgm:t>
        <a:bodyPr/>
        <a:lstStyle/>
        <a:p>
          <a:endParaRPr lang="lv-LV"/>
        </a:p>
      </dgm:t>
    </dgm:pt>
    <dgm:pt modelId="{41185F2B-1887-4491-9ADD-864B7A342014}" type="sibTrans" cxnId="{09189DDB-72E5-4FC0-9DFC-0A92C078616E}">
      <dgm:prSet/>
      <dgm:spPr/>
      <dgm:t>
        <a:bodyPr/>
        <a:lstStyle/>
        <a:p>
          <a:endParaRPr lang="lv-LV"/>
        </a:p>
      </dgm:t>
    </dgm:pt>
    <dgm:pt modelId="{8C5CA80F-C194-44D5-A332-8B3C55A11189}" type="pres">
      <dgm:prSet presAssocID="{F82D38E4-9A7D-44CA-AF8B-9905CB18072F}" presName="Name0" presStyleCnt="0">
        <dgm:presLayoutVars>
          <dgm:dir/>
          <dgm:resizeHandles val="exact"/>
        </dgm:presLayoutVars>
      </dgm:prSet>
      <dgm:spPr/>
    </dgm:pt>
    <dgm:pt modelId="{ABF5C2E4-9E71-4EE3-944B-39A360B0A0A5}" type="pres">
      <dgm:prSet presAssocID="{400E36BB-4ECE-4AC0-BDDA-C48A54D485A9}" presName="node" presStyleLbl="node1" presStyleIdx="0" presStyleCnt="3" custScaleX="106515" custScaleY="83110">
        <dgm:presLayoutVars>
          <dgm:bulletEnabled val="1"/>
        </dgm:presLayoutVars>
      </dgm:prSet>
      <dgm:spPr/>
    </dgm:pt>
    <dgm:pt modelId="{53733CDE-D54A-4BD1-8345-FAA4FEC9888F}" type="pres">
      <dgm:prSet presAssocID="{C0EB37C9-159C-48C6-8F04-836A1F754FC1}" presName="sibTrans" presStyleLbl="sibTrans2D1" presStyleIdx="0" presStyleCnt="2"/>
      <dgm:spPr/>
    </dgm:pt>
    <dgm:pt modelId="{F09AB89A-DB83-47B9-9975-06BB640F5DA7}" type="pres">
      <dgm:prSet presAssocID="{C0EB37C9-159C-48C6-8F04-836A1F754FC1}" presName="connectorText" presStyleLbl="sibTrans2D1" presStyleIdx="0" presStyleCnt="2"/>
      <dgm:spPr/>
    </dgm:pt>
    <dgm:pt modelId="{A6F64397-81B2-4E00-8E1A-2728891CC584}" type="pres">
      <dgm:prSet presAssocID="{9C84B244-F48B-4828-BCA9-8EB3483824E0}" presName="node" presStyleLbl="node1" presStyleIdx="1" presStyleCnt="3" custScaleY="84860">
        <dgm:presLayoutVars>
          <dgm:bulletEnabled val="1"/>
        </dgm:presLayoutVars>
      </dgm:prSet>
      <dgm:spPr/>
    </dgm:pt>
    <dgm:pt modelId="{BF37E08A-C024-4AA0-ACCA-BC6A3E15E1E3}" type="pres">
      <dgm:prSet presAssocID="{EC03FEF0-9612-48EA-9FF2-4EDF1A76DF06}" presName="sibTrans" presStyleLbl="sibTrans2D1" presStyleIdx="1" presStyleCnt="2"/>
      <dgm:spPr/>
    </dgm:pt>
    <dgm:pt modelId="{9C3CF0AE-2F7E-4A9D-B2C3-E047AECD557E}" type="pres">
      <dgm:prSet presAssocID="{EC03FEF0-9612-48EA-9FF2-4EDF1A76DF06}" presName="connectorText" presStyleLbl="sibTrans2D1" presStyleIdx="1" presStyleCnt="2"/>
      <dgm:spPr/>
    </dgm:pt>
    <dgm:pt modelId="{7DEFEF6C-3B92-47C0-B81B-FAABEB250954}" type="pres">
      <dgm:prSet presAssocID="{FBE7EECD-9D2A-4849-8BBB-5049919F31B6}" presName="node" presStyleLbl="node1" presStyleIdx="2" presStyleCnt="3" custScaleY="84860">
        <dgm:presLayoutVars>
          <dgm:bulletEnabled val="1"/>
        </dgm:presLayoutVars>
      </dgm:prSet>
      <dgm:spPr/>
    </dgm:pt>
  </dgm:ptLst>
  <dgm:cxnLst>
    <dgm:cxn modelId="{E3CF4A0F-37AE-47A7-9AFC-C9909DA12472}" type="presOf" srcId="{F82D38E4-9A7D-44CA-AF8B-9905CB18072F}" destId="{8C5CA80F-C194-44D5-A332-8B3C55A11189}" srcOrd="0" destOrd="0" presId="urn:microsoft.com/office/officeart/2005/8/layout/process1"/>
    <dgm:cxn modelId="{A811530F-34BD-4310-8F73-FBA11BA571C4}" type="presOf" srcId="{9C84B244-F48B-4828-BCA9-8EB3483824E0}" destId="{A6F64397-81B2-4E00-8E1A-2728891CC584}" srcOrd="0" destOrd="0" presId="urn:microsoft.com/office/officeart/2005/8/layout/process1"/>
    <dgm:cxn modelId="{35F98C5B-28E0-498F-A1B8-E319778E9693}" type="presOf" srcId="{400E36BB-4ECE-4AC0-BDDA-C48A54D485A9}" destId="{ABF5C2E4-9E71-4EE3-944B-39A360B0A0A5}" srcOrd="0" destOrd="0" presId="urn:microsoft.com/office/officeart/2005/8/layout/process1"/>
    <dgm:cxn modelId="{888D6665-6B1B-4486-91C9-904D834EC2C5}" type="presOf" srcId="{FBE7EECD-9D2A-4849-8BBB-5049919F31B6}" destId="{7DEFEF6C-3B92-47C0-B81B-FAABEB250954}" srcOrd="0" destOrd="0" presId="urn:microsoft.com/office/officeart/2005/8/layout/process1"/>
    <dgm:cxn modelId="{C27FBA6D-8F93-4F4C-8901-99932FC0F735}" type="presOf" srcId="{EC03FEF0-9612-48EA-9FF2-4EDF1A76DF06}" destId="{9C3CF0AE-2F7E-4A9D-B2C3-E047AECD557E}" srcOrd="1" destOrd="0" presId="urn:microsoft.com/office/officeart/2005/8/layout/process1"/>
    <dgm:cxn modelId="{48C13B58-6C55-462C-A47E-38AE20DA1CCC}" type="presOf" srcId="{EC03FEF0-9612-48EA-9FF2-4EDF1A76DF06}" destId="{BF37E08A-C024-4AA0-ACCA-BC6A3E15E1E3}" srcOrd="0" destOrd="0" presId="urn:microsoft.com/office/officeart/2005/8/layout/process1"/>
    <dgm:cxn modelId="{CF36308C-421F-4604-BD10-899F0C0E3973}" srcId="{F82D38E4-9A7D-44CA-AF8B-9905CB18072F}" destId="{400E36BB-4ECE-4AC0-BDDA-C48A54D485A9}" srcOrd="0" destOrd="0" parTransId="{FDD645BA-97A6-45DB-A482-A3416F36A336}" sibTransId="{C0EB37C9-159C-48C6-8F04-836A1F754FC1}"/>
    <dgm:cxn modelId="{60DF5B94-2772-47E1-B1C4-A31C0FDA2C37}" srcId="{F82D38E4-9A7D-44CA-AF8B-9905CB18072F}" destId="{9C84B244-F48B-4828-BCA9-8EB3483824E0}" srcOrd="1" destOrd="0" parTransId="{45566BF6-4274-4825-8FB8-96FADFB1D852}" sibTransId="{EC03FEF0-9612-48EA-9FF2-4EDF1A76DF06}"/>
    <dgm:cxn modelId="{09189DDB-72E5-4FC0-9DFC-0A92C078616E}" srcId="{F82D38E4-9A7D-44CA-AF8B-9905CB18072F}" destId="{FBE7EECD-9D2A-4849-8BBB-5049919F31B6}" srcOrd="2" destOrd="0" parTransId="{CCD470FB-85D8-4858-9DD3-464667252837}" sibTransId="{41185F2B-1887-4491-9ADD-864B7A342014}"/>
    <dgm:cxn modelId="{468CD7EB-2666-4517-B0EE-444F6E1AB9E4}" type="presOf" srcId="{C0EB37C9-159C-48C6-8F04-836A1F754FC1}" destId="{53733CDE-D54A-4BD1-8345-FAA4FEC9888F}" srcOrd="0" destOrd="0" presId="urn:microsoft.com/office/officeart/2005/8/layout/process1"/>
    <dgm:cxn modelId="{A79383FF-8B79-4581-AE26-215648DD212B}" type="presOf" srcId="{C0EB37C9-159C-48C6-8F04-836A1F754FC1}" destId="{F09AB89A-DB83-47B9-9975-06BB640F5DA7}" srcOrd="1" destOrd="0" presId="urn:microsoft.com/office/officeart/2005/8/layout/process1"/>
    <dgm:cxn modelId="{FF618D88-A321-4B18-83FA-87631D6B72FD}" type="presParOf" srcId="{8C5CA80F-C194-44D5-A332-8B3C55A11189}" destId="{ABF5C2E4-9E71-4EE3-944B-39A360B0A0A5}" srcOrd="0" destOrd="0" presId="urn:microsoft.com/office/officeart/2005/8/layout/process1"/>
    <dgm:cxn modelId="{DB287EAD-1737-4D70-AC28-9D50B8B297EE}" type="presParOf" srcId="{8C5CA80F-C194-44D5-A332-8B3C55A11189}" destId="{53733CDE-D54A-4BD1-8345-FAA4FEC9888F}" srcOrd="1" destOrd="0" presId="urn:microsoft.com/office/officeart/2005/8/layout/process1"/>
    <dgm:cxn modelId="{C4B7A30F-A21D-4A6A-952A-75440E28199D}" type="presParOf" srcId="{53733CDE-D54A-4BD1-8345-FAA4FEC9888F}" destId="{F09AB89A-DB83-47B9-9975-06BB640F5DA7}" srcOrd="0" destOrd="0" presId="urn:microsoft.com/office/officeart/2005/8/layout/process1"/>
    <dgm:cxn modelId="{8DFBF0B3-63C2-4762-ACDE-06D571D30B64}" type="presParOf" srcId="{8C5CA80F-C194-44D5-A332-8B3C55A11189}" destId="{A6F64397-81B2-4E00-8E1A-2728891CC584}" srcOrd="2" destOrd="0" presId="urn:microsoft.com/office/officeart/2005/8/layout/process1"/>
    <dgm:cxn modelId="{F7BC2CF4-2022-41C7-B254-4F596B57FBA3}" type="presParOf" srcId="{8C5CA80F-C194-44D5-A332-8B3C55A11189}" destId="{BF37E08A-C024-4AA0-ACCA-BC6A3E15E1E3}" srcOrd="3" destOrd="0" presId="urn:microsoft.com/office/officeart/2005/8/layout/process1"/>
    <dgm:cxn modelId="{6542038E-B462-4CCF-991D-EA85FDC7D823}" type="presParOf" srcId="{BF37E08A-C024-4AA0-ACCA-BC6A3E15E1E3}" destId="{9C3CF0AE-2F7E-4A9D-B2C3-E047AECD557E}" srcOrd="0" destOrd="0" presId="urn:microsoft.com/office/officeart/2005/8/layout/process1"/>
    <dgm:cxn modelId="{2AEB617D-3AAE-472F-BAA3-76CFBB93E307}" type="presParOf" srcId="{8C5CA80F-C194-44D5-A332-8B3C55A11189}" destId="{7DEFEF6C-3B92-47C0-B81B-FAABEB250954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F82D38E4-9A7D-44CA-AF8B-9905CB18072F}" type="doc">
      <dgm:prSet loTypeId="urn:microsoft.com/office/officeart/2005/8/layout/process1" loCatId="process" qsTypeId="urn:microsoft.com/office/officeart/2005/8/quickstyle/simple1" qsCatId="simple" csTypeId="urn:microsoft.com/office/officeart/2005/8/colors/accent6_1" csCatId="accent6" phldr="1"/>
      <dgm:spPr/>
      <dgm:t>
        <a:bodyPr/>
        <a:lstStyle/>
        <a:p>
          <a:endParaRPr lang="lv-LV"/>
        </a:p>
      </dgm:t>
    </dgm:pt>
    <dgm:pt modelId="{400E36BB-4ECE-4AC0-BDDA-C48A54D485A9}">
      <dgm:prSet phldrT="[Text]" custT="1"/>
      <dgm:spPr/>
      <dgm:t>
        <a:bodyPr/>
        <a:lstStyle/>
        <a:p>
          <a:r>
            <a:rPr lang="lv-LV" sz="1600">
              <a:latin typeface="Verdana" panose="020B0604030504040204" pitchFamily="34" charset="0"/>
              <a:ea typeface="Verdana" panose="020B0604030504040204" pitchFamily="34" charset="0"/>
            </a:rPr>
            <a:t>Plānotās grupas manipulācijas 15 minūšu vērtība vienam pacientam</a:t>
          </a:r>
        </a:p>
      </dgm:t>
    </dgm:pt>
    <dgm:pt modelId="{FDD645BA-97A6-45DB-A482-A3416F36A336}" type="parTrans" cxnId="{CF36308C-421F-4604-BD10-899F0C0E3973}">
      <dgm:prSet/>
      <dgm:spPr/>
      <dgm:t>
        <a:bodyPr/>
        <a:lstStyle/>
        <a:p>
          <a:endParaRPr lang="lv-LV"/>
        </a:p>
      </dgm:t>
    </dgm:pt>
    <dgm:pt modelId="{C0EB37C9-159C-48C6-8F04-836A1F754FC1}" type="sibTrans" cxnId="{CF36308C-421F-4604-BD10-899F0C0E3973}">
      <dgm:prSet/>
      <dgm:spPr/>
      <dgm:t>
        <a:bodyPr/>
        <a:lstStyle/>
        <a:p>
          <a:endParaRPr lang="lv-LV"/>
        </a:p>
      </dgm:t>
    </dgm:pt>
    <dgm:pt modelId="{9C84B244-F48B-4828-BCA9-8EB3483824E0}">
      <dgm:prSet phldrT="[Text]" custT="1"/>
      <dgm:spPr/>
      <dgm:t>
        <a:bodyPr/>
        <a:lstStyle/>
        <a:p>
          <a:r>
            <a:rPr lang="lv-LV" sz="1600">
              <a:latin typeface="Verdana" panose="020B0604030504040204" pitchFamily="34" charset="0"/>
              <a:ea typeface="Verdana" panose="020B0604030504040204" pitchFamily="34" charset="0"/>
            </a:rPr>
            <a:t>4.04 EUR</a:t>
          </a:r>
        </a:p>
      </dgm:t>
    </dgm:pt>
    <dgm:pt modelId="{45566BF6-4274-4825-8FB8-96FADFB1D852}" type="parTrans" cxnId="{60DF5B94-2772-47E1-B1C4-A31C0FDA2C37}">
      <dgm:prSet/>
      <dgm:spPr/>
      <dgm:t>
        <a:bodyPr/>
        <a:lstStyle/>
        <a:p>
          <a:endParaRPr lang="lv-LV"/>
        </a:p>
      </dgm:t>
    </dgm:pt>
    <dgm:pt modelId="{EC03FEF0-9612-48EA-9FF2-4EDF1A76DF06}" type="sibTrans" cxnId="{60DF5B94-2772-47E1-B1C4-A31C0FDA2C37}">
      <dgm:prSet/>
      <dgm:spPr/>
      <dgm:t>
        <a:bodyPr/>
        <a:lstStyle/>
        <a:p>
          <a:endParaRPr lang="lv-LV"/>
        </a:p>
      </dgm:t>
    </dgm:pt>
    <dgm:pt modelId="{FBE7EECD-9D2A-4849-8BBB-5049919F31B6}">
      <dgm:prSet phldrT="[Text]" custT="1"/>
      <dgm:spPr/>
      <dgm:t>
        <a:bodyPr/>
        <a:lstStyle/>
        <a:p>
          <a:r>
            <a:rPr lang="lv-LV" sz="1600">
              <a:latin typeface="Verdana" panose="020B0604030504040204" pitchFamily="34" charset="0"/>
              <a:ea typeface="Verdana" panose="020B0604030504040204" pitchFamily="34" charset="0"/>
            </a:rPr>
            <a:t>Tarifs par vienu stundu 96.96 EUR grupā ar sešiem pacientiem</a:t>
          </a:r>
        </a:p>
      </dgm:t>
    </dgm:pt>
    <dgm:pt modelId="{CCD470FB-85D8-4858-9DD3-464667252837}" type="parTrans" cxnId="{09189DDB-72E5-4FC0-9DFC-0A92C078616E}">
      <dgm:prSet/>
      <dgm:spPr/>
      <dgm:t>
        <a:bodyPr/>
        <a:lstStyle/>
        <a:p>
          <a:endParaRPr lang="lv-LV"/>
        </a:p>
      </dgm:t>
    </dgm:pt>
    <dgm:pt modelId="{41185F2B-1887-4491-9ADD-864B7A342014}" type="sibTrans" cxnId="{09189DDB-72E5-4FC0-9DFC-0A92C078616E}">
      <dgm:prSet/>
      <dgm:spPr/>
      <dgm:t>
        <a:bodyPr/>
        <a:lstStyle/>
        <a:p>
          <a:endParaRPr lang="lv-LV"/>
        </a:p>
      </dgm:t>
    </dgm:pt>
    <dgm:pt modelId="{8C5CA80F-C194-44D5-A332-8B3C55A11189}" type="pres">
      <dgm:prSet presAssocID="{F82D38E4-9A7D-44CA-AF8B-9905CB18072F}" presName="Name0" presStyleCnt="0">
        <dgm:presLayoutVars>
          <dgm:dir/>
          <dgm:resizeHandles val="exact"/>
        </dgm:presLayoutVars>
      </dgm:prSet>
      <dgm:spPr/>
    </dgm:pt>
    <dgm:pt modelId="{ABF5C2E4-9E71-4EE3-944B-39A360B0A0A5}" type="pres">
      <dgm:prSet presAssocID="{400E36BB-4ECE-4AC0-BDDA-C48A54D485A9}" presName="node" presStyleLbl="node1" presStyleIdx="0" presStyleCnt="3" custScaleX="106824" custScaleY="82314" custLinFactNeighborX="-711" custLinFactNeighborY="30712">
        <dgm:presLayoutVars>
          <dgm:bulletEnabled val="1"/>
        </dgm:presLayoutVars>
      </dgm:prSet>
      <dgm:spPr/>
    </dgm:pt>
    <dgm:pt modelId="{53733CDE-D54A-4BD1-8345-FAA4FEC9888F}" type="pres">
      <dgm:prSet presAssocID="{C0EB37C9-159C-48C6-8F04-836A1F754FC1}" presName="sibTrans" presStyleLbl="sibTrans2D1" presStyleIdx="0" presStyleCnt="2"/>
      <dgm:spPr/>
    </dgm:pt>
    <dgm:pt modelId="{F09AB89A-DB83-47B9-9975-06BB640F5DA7}" type="pres">
      <dgm:prSet presAssocID="{C0EB37C9-159C-48C6-8F04-836A1F754FC1}" presName="connectorText" presStyleLbl="sibTrans2D1" presStyleIdx="0" presStyleCnt="2"/>
      <dgm:spPr/>
    </dgm:pt>
    <dgm:pt modelId="{A6F64397-81B2-4E00-8E1A-2728891CC584}" type="pres">
      <dgm:prSet presAssocID="{9C84B244-F48B-4828-BCA9-8EB3483824E0}" presName="node" presStyleLbl="node1" presStyleIdx="1" presStyleCnt="3" custScaleY="79076" custLinFactNeighborX="0" custLinFactNeighborY="28634">
        <dgm:presLayoutVars>
          <dgm:bulletEnabled val="1"/>
        </dgm:presLayoutVars>
      </dgm:prSet>
      <dgm:spPr/>
    </dgm:pt>
    <dgm:pt modelId="{BF37E08A-C024-4AA0-ACCA-BC6A3E15E1E3}" type="pres">
      <dgm:prSet presAssocID="{EC03FEF0-9612-48EA-9FF2-4EDF1A76DF06}" presName="sibTrans" presStyleLbl="sibTrans2D1" presStyleIdx="1" presStyleCnt="2"/>
      <dgm:spPr/>
    </dgm:pt>
    <dgm:pt modelId="{9C3CF0AE-2F7E-4A9D-B2C3-E047AECD557E}" type="pres">
      <dgm:prSet presAssocID="{EC03FEF0-9612-48EA-9FF2-4EDF1A76DF06}" presName="connectorText" presStyleLbl="sibTrans2D1" presStyleIdx="1" presStyleCnt="2"/>
      <dgm:spPr/>
    </dgm:pt>
    <dgm:pt modelId="{7DEFEF6C-3B92-47C0-B81B-FAABEB250954}" type="pres">
      <dgm:prSet presAssocID="{FBE7EECD-9D2A-4849-8BBB-5049919F31B6}" presName="node" presStyleLbl="node1" presStyleIdx="2" presStyleCnt="3" custScaleY="81013" custLinFactNeighborX="836" custLinFactNeighborY="31106">
        <dgm:presLayoutVars>
          <dgm:bulletEnabled val="1"/>
        </dgm:presLayoutVars>
      </dgm:prSet>
      <dgm:spPr/>
    </dgm:pt>
  </dgm:ptLst>
  <dgm:cxnLst>
    <dgm:cxn modelId="{E3CF4A0F-37AE-47A7-9AFC-C9909DA12472}" type="presOf" srcId="{F82D38E4-9A7D-44CA-AF8B-9905CB18072F}" destId="{8C5CA80F-C194-44D5-A332-8B3C55A11189}" srcOrd="0" destOrd="0" presId="urn:microsoft.com/office/officeart/2005/8/layout/process1"/>
    <dgm:cxn modelId="{A811530F-34BD-4310-8F73-FBA11BA571C4}" type="presOf" srcId="{9C84B244-F48B-4828-BCA9-8EB3483824E0}" destId="{A6F64397-81B2-4E00-8E1A-2728891CC584}" srcOrd="0" destOrd="0" presId="urn:microsoft.com/office/officeart/2005/8/layout/process1"/>
    <dgm:cxn modelId="{35F98C5B-28E0-498F-A1B8-E319778E9693}" type="presOf" srcId="{400E36BB-4ECE-4AC0-BDDA-C48A54D485A9}" destId="{ABF5C2E4-9E71-4EE3-944B-39A360B0A0A5}" srcOrd="0" destOrd="0" presId="urn:microsoft.com/office/officeart/2005/8/layout/process1"/>
    <dgm:cxn modelId="{888D6665-6B1B-4486-91C9-904D834EC2C5}" type="presOf" srcId="{FBE7EECD-9D2A-4849-8BBB-5049919F31B6}" destId="{7DEFEF6C-3B92-47C0-B81B-FAABEB250954}" srcOrd="0" destOrd="0" presId="urn:microsoft.com/office/officeart/2005/8/layout/process1"/>
    <dgm:cxn modelId="{C27FBA6D-8F93-4F4C-8901-99932FC0F735}" type="presOf" srcId="{EC03FEF0-9612-48EA-9FF2-4EDF1A76DF06}" destId="{9C3CF0AE-2F7E-4A9D-B2C3-E047AECD557E}" srcOrd="1" destOrd="0" presId="urn:microsoft.com/office/officeart/2005/8/layout/process1"/>
    <dgm:cxn modelId="{48C13B58-6C55-462C-A47E-38AE20DA1CCC}" type="presOf" srcId="{EC03FEF0-9612-48EA-9FF2-4EDF1A76DF06}" destId="{BF37E08A-C024-4AA0-ACCA-BC6A3E15E1E3}" srcOrd="0" destOrd="0" presId="urn:microsoft.com/office/officeart/2005/8/layout/process1"/>
    <dgm:cxn modelId="{CF36308C-421F-4604-BD10-899F0C0E3973}" srcId="{F82D38E4-9A7D-44CA-AF8B-9905CB18072F}" destId="{400E36BB-4ECE-4AC0-BDDA-C48A54D485A9}" srcOrd="0" destOrd="0" parTransId="{FDD645BA-97A6-45DB-A482-A3416F36A336}" sibTransId="{C0EB37C9-159C-48C6-8F04-836A1F754FC1}"/>
    <dgm:cxn modelId="{60DF5B94-2772-47E1-B1C4-A31C0FDA2C37}" srcId="{F82D38E4-9A7D-44CA-AF8B-9905CB18072F}" destId="{9C84B244-F48B-4828-BCA9-8EB3483824E0}" srcOrd="1" destOrd="0" parTransId="{45566BF6-4274-4825-8FB8-96FADFB1D852}" sibTransId="{EC03FEF0-9612-48EA-9FF2-4EDF1A76DF06}"/>
    <dgm:cxn modelId="{09189DDB-72E5-4FC0-9DFC-0A92C078616E}" srcId="{F82D38E4-9A7D-44CA-AF8B-9905CB18072F}" destId="{FBE7EECD-9D2A-4849-8BBB-5049919F31B6}" srcOrd="2" destOrd="0" parTransId="{CCD470FB-85D8-4858-9DD3-464667252837}" sibTransId="{41185F2B-1887-4491-9ADD-864B7A342014}"/>
    <dgm:cxn modelId="{468CD7EB-2666-4517-B0EE-444F6E1AB9E4}" type="presOf" srcId="{C0EB37C9-159C-48C6-8F04-836A1F754FC1}" destId="{53733CDE-D54A-4BD1-8345-FAA4FEC9888F}" srcOrd="0" destOrd="0" presId="urn:microsoft.com/office/officeart/2005/8/layout/process1"/>
    <dgm:cxn modelId="{A79383FF-8B79-4581-AE26-215648DD212B}" type="presOf" srcId="{C0EB37C9-159C-48C6-8F04-836A1F754FC1}" destId="{F09AB89A-DB83-47B9-9975-06BB640F5DA7}" srcOrd="1" destOrd="0" presId="urn:microsoft.com/office/officeart/2005/8/layout/process1"/>
    <dgm:cxn modelId="{FF618D88-A321-4B18-83FA-87631D6B72FD}" type="presParOf" srcId="{8C5CA80F-C194-44D5-A332-8B3C55A11189}" destId="{ABF5C2E4-9E71-4EE3-944B-39A360B0A0A5}" srcOrd="0" destOrd="0" presId="urn:microsoft.com/office/officeart/2005/8/layout/process1"/>
    <dgm:cxn modelId="{DB287EAD-1737-4D70-AC28-9D50B8B297EE}" type="presParOf" srcId="{8C5CA80F-C194-44D5-A332-8B3C55A11189}" destId="{53733CDE-D54A-4BD1-8345-FAA4FEC9888F}" srcOrd="1" destOrd="0" presId="urn:microsoft.com/office/officeart/2005/8/layout/process1"/>
    <dgm:cxn modelId="{C4B7A30F-A21D-4A6A-952A-75440E28199D}" type="presParOf" srcId="{53733CDE-D54A-4BD1-8345-FAA4FEC9888F}" destId="{F09AB89A-DB83-47B9-9975-06BB640F5DA7}" srcOrd="0" destOrd="0" presId="urn:microsoft.com/office/officeart/2005/8/layout/process1"/>
    <dgm:cxn modelId="{8DFBF0B3-63C2-4762-ACDE-06D571D30B64}" type="presParOf" srcId="{8C5CA80F-C194-44D5-A332-8B3C55A11189}" destId="{A6F64397-81B2-4E00-8E1A-2728891CC584}" srcOrd="2" destOrd="0" presId="urn:microsoft.com/office/officeart/2005/8/layout/process1"/>
    <dgm:cxn modelId="{F7BC2CF4-2022-41C7-B254-4F596B57FBA3}" type="presParOf" srcId="{8C5CA80F-C194-44D5-A332-8B3C55A11189}" destId="{BF37E08A-C024-4AA0-ACCA-BC6A3E15E1E3}" srcOrd="3" destOrd="0" presId="urn:microsoft.com/office/officeart/2005/8/layout/process1"/>
    <dgm:cxn modelId="{6542038E-B462-4CCF-991D-EA85FDC7D823}" type="presParOf" srcId="{BF37E08A-C024-4AA0-ACCA-BC6A3E15E1E3}" destId="{9C3CF0AE-2F7E-4A9D-B2C3-E047AECD557E}" srcOrd="0" destOrd="0" presId="urn:microsoft.com/office/officeart/2005/8/layout/process1"/>
    <dgm:cxn modelId="{2AEB617D-3AAE-472F-BAA3-76CFBB93E307}" type="presParOf" srcId="{8C5CA80F-C194-44D5-A332-8B3C55A11189}" destId="{7DEFEF6C-3B92-47C0-B81B-FAABEB250954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D79963F2-4D11-40F5-840E-3791BAE87474}" type="doc">
      <dgm:prSet loTypeId="urn:microsoft.com/office/officeart/2005/8/layout/vProcess5" loCatId="process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8431943B-94EC-48FA-B526-2C182305557F}">
      <dgm:prSet custT="1"/>
      <dgm:spPr>
        <a:solidFill>
          <a:schemeClr val="accent6">
            <a:lumMod val="60000"/>
            <a:lumOff val="40000"/>
          </a:schemeClr>
        </a:solidFill>
        <a:ln>
          <a:solidFill>
            <a:schemeClr val="bg1"/>
          </a:solidFill>
        </a:ln>
      </dgm:spPr>
      <dgm:t>
        <a:bodyPr/>
        <a:lstStyle/>
        <a:p>
          <a:pPr algn="just" rtl="0"/>
          <a:r>
            <a:rPr lang="lv-LV" sz="14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Informēti līgumpartnerus par manipulāciju saraksta izmaiņām </a:t>
          </a:r>
          <a:r>
            <a:rPr lang="lv-LV" sz="8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(informatīva vēstule, manipulāciju saraksta izmaiņu reģistrs 1.10.2025., stājas spēkā ar 2026. gada 1. </a:t>
          </a:r>
          <a:r>
            <a:rPr lang="lv-LV" sz="80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janvāri)</a:t>
          </a:r>
          <a:endParaRPr lang="en-US" sz="8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B23ACB07-FD1C-4895-875D-B7FD04548631}" type="parTrans" cxnId="{89F0D793-398D-4E61-A814-57CBAB0B3F01}">
      <dgm:prSet/>
      <dgm:spPr/>
      <dgm:t>
        <a:bodyPr/>
        <a:lstStyle/>
        <a:p>
          <a:endParaRPr lang="en-US"/>
        </a:p>
      </dgm:t>
    </dgm:pt>
    <dgm:pt modelId="{3F8E56DC-B67A-4F4E-A513-8B369A06F2A9}" type="sibTrans" cxnId="{89F0D793-398D-4E61-A814-57CBAB0B3F01}">
      <dgm:prSet/>
      <dgm:spPr/>
      <dgm:t>
        <a:bodyPr/>
        <a:lstStyle/>
        <a:p>
          <a:endParaRPr lang="en-US"/>
        </a:p>
      </dgm:t>
    </dgm:pt>
    <dgm:pt modelId="{CE286981-3D03-4F9A-854A-D499E359FB45}">
      <dgm:prSet custT="1"/>
      <dgm:spPr>
        <a:solidFill>
          <a:schemeClr val="accent6">
            <a:lumMod val="60000"/>
            <a:lumOff val="40000"/>
          </a:schemeClr>
        </a:solidFill>
        <a:ln>
          <a:solidFill>
            <a:schemeClr val="bg1"/>
          </a:solidFill>
        </a:ln>
      </dgm:spPr>
      <dgm:t>
        <a:bodyPr/>
        <a:lstStyle/>
        <a:p>
          <a:pPr algn="just"/>
          <a:r>
            <a:rPr lang="lv-LV" sz="14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Informatīvs seminārs un vēstule nosūtītājiem (ģimenes ārsti, citu specialitāšu ārsti), oktobris 2025.</a:t>
          </a:r>
          <a:endParaRPr lang="en-US" sz="14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72CC174F-1248-4E31-8781-DF93E47BD036}" type="parTrans" cxnId="{DA6FFFA3-44CE-42D9-808B-368E033C8D13}">
      <dgm:prSet/>
      <dgm:spPr/>
      <dgm:t>
        <a:bodyPr/>
        <a:lstStyle/>
        <a:p>
          <a:endParaRPr lang="lv-LV"/>
        </a:p>
      </dgm:t>
    </dgm:pt>
    <dgm:pt modelId="{952C7912-EFC5-4FDE-9B3A-06B3371FE104}" type="sibTrans" cxnId="{DA6FFFA3-44CE-42D9-808B-368E033C8D13}">
      <dgm:prSet/>
      <dgm:spPr/>
      <dgm:t>
        <a:bodyPr/>
        <a:lstStyle/>
        <a:p>
          <a:endParaRPr lang="lv-LV"/>
        </a:p>
      </dgm:t>
    </dgm:pt>
    <dgm:pt modelId="{2F116E26-7706-467F-AD43-457E83EF460E}">
      <dgm:prSet phldr="0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pPr algn="just" rtl="0"/>
          <a:r>
            <a:rPr lang="lv-LV" sz="1400" b="0" i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Komunikācijas aktivitātes iedzīvotājiem (sadarbībā ar MVC un asociācijām, 2025. gada oktobris)</a:t>
          </a:r>
        </a:p>
      </dgm:t>
    </dgm:pt>
    <dgm:pt modelId="{BA3B603A-5A64-4E67-BA88-5F1DA539AD8C}" type="parTrans" cxnId="{5EB8EAE9-2482-41CF-BB70-649CFD117E94}">
      <dgm:prSet/>
      <dgm:spPr/>
      <dgm:t>
        <a:bodyPr/>
        <a:lstStyle/>
        <a:p>
          <a:endParaRPr lang="lv-LV"/>
        </a:p>
      </dgm:t>
    </dgm:pt>
    <dgm:pt modelId="{8E3F19E1-3B61-4993-8F5B-A1E49DC75D0E}" type="sibTrans" cxnId="{5EB8EAE9-2482-41CF-BB70-649CFD117E94}">
      <dgm:prSet/>
      <dgm:spPr/>
      <dgm:t>
        <a:bodyPr/>
        <a:lstStyle/>
        <a:p>
          <a:endParaRPr lang="en-US"/>
        </a:p>
      </dgm:t>
    </dgm:pt>
    <dgm:pt modelId="{1174E30F-5A94-4D35-B93F-76367B376C74}">
      <dgm:prSet custT="1"/>
      <dgm:spPr>
        <a:solidFill>
          <a:schemeClr val="accent6">
            <a:lumMod val="60000"/>
            <a:lumOff val="40000"/>
          </a:schemeClr>
        </a:solidFill>
        <a:ln>
          <a:solidFill>
            <a:schemeClr val="bg1"/>
          </a:solidFill>
        </a:ln>
      </dgm:spPr>
      <dgm:t>
        <a:bodyPr/>
        <a:lstStyle/>
        <a:p>
          <a:pPr algn="just"/>
          <a:r>
            <a:rPr lang="lv-LV" sz="1400" b="0" i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Pārejas periods, nosūtījumu apstrādei/ pakalpojumu sniegšanai (oktobris-decembris 2025.); </a:t>
          </a:r>
          <a:r>
            <a:rPr lang="lv-LV" sz="800" b="0" i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(pēc pārejas perioda beigām kļūdainos, atlikušos nosūtījumus (pacientus) novirza pie funkcionālajiem speciālistiem, neveidojot rindu uz fizikālajām terapijām, masāžām, </a:t>
          </a:r>
          <a:r>
            <a:rPr lang="lv-LV" sz="800" b="0" i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baseinu).</a:t>
          </a:r>
          <a:endParaRPr lang="lv-LV" sz="800" b="0" i="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A9C2154A-E654-438E-8ED8-5D41EEA58E5F}" type="parTrans" cxnId="{AB1BCCE9-EBA4-41C3-ABEF-5CE7914CCAAC}">
      <dgm:prSet/>
      <dgm:spPr/>
      <dgm:t>
        <a:bodyPr/>
        <a:lstStyle/>
        <a:p>
          <a:endParaRPr lang="en-US"/>
        </a:p>
      </dgm:t>
    </dgm:pt>
    <dgm:pt modelId="{734583AB-9E82-4D23-B209-FBCBA31B98FB}" type="sibTrans" cxnId="{AB1BCCE9-EBA4-41C3-ABEF-5CE7914CCAAC}">
      <dgm:prSet/>
      <dgm:spPr/>
      <dgm:t>
        <a:bodyPr/>
        <a:lstStyle/>
        <a:p>
          <a:endParaRPr lang="en-US"/>
        </a:p>
      </dgm:t>
    </dgm:pt>
    <dgm:pt modelId="{029D9816-CD0C-4591-AD80-AA9CBE534746}" type="pres">
      <dgm:prSet presAssocID="{D79963F2-4D11-40F5-840E-3791BAE87474}" presName="outerComposite" presStyleCnt="0">
        <dgm:presLayoutVars>
          <dgm:chMax val="5"/>
          <dgm:dir/>
          <dgm:resizeHandles val="exact"/>
        </dgm:presLayoutVars>
      </dgm:prSet>
      <dgm:spPr/>
    </dgm:pt>
    <dgm:pt modelId="{0DA0F2B0-2360-48C8-A304-4BA41C8D1765}" type="pres">
      <dgm:prSet presAssocID="{D79963F2-4D11-40F5-840E-3791BAE87474}" presName="dummyMaxCanvas" presStyleCnt="0">
        <dgm:presLayoutVars/>
      </dgm:prSet>
      <dgm:spPr/>
    </dgm:pt>
    <dgm:pt modelId="{1D1EB7A3-41EB-4DB3-B196-9652F4623ADF}" type="pres">
      <dgm:prSet presAssocID="{D79963F2-4D11-40F5-840E-3791BAE87474}" presName="FourNodes_1" presStyleLbl="node1" presStyleIdx="0" presStyleCnt="4">
        <dgm:presLayoutVars>
          <dgm:bulletEnabled val="1"/>
        </dgm:presLayoutVars>
      </dgm:prSet>
      <dgm:spPr/>
    </dgm:pt>
    <dgm:pt modelId="{6A9F427D-945D-42E0-B0DA-1B6199BD1D7C}" type="pres">
      <dgm:prSet presAssocID="{D79963F2-4D11-40F5-840E-3791BAE87474}" presName="FourNodes_2" presStyleLbl="node1" presStyleIdx="1" presStyleCnt="4">
        <dgm:presLayoutVars>
          <dgm:bulletEnabled val="1"/>
        </dgm:presLayoutVars>
      </dgm:prSet>
      <dgm:spPr/>
    </dgm:pt>
    <dgm:pt modelId="{17B1BE50-3118-45E8-983F-2190DE207ED4}" type="pres">
      <dgm:prSet presAssocID="{D79963F2-4D11-40F5-840E-3791BAE87474}" presName="FourNodes_3" presStyleLbl="node1" presStyleIdx="2" presStyleCnt="4">
        <dgm:presLayoutVars>
          <dgm:bulletEnabled val="1"/>
        </dgm:presLayoutVars>
      </dgm:prSet>
      <dgm:spPr/>
    </dgm:pt>
    <dgm:pt modelId="{0303D37D-0497-4B17-8F4C-8A727264E32C}" type="pres">
      <dgm:prSet presAssocID="{D79963F2-4D11-40F5-840E-3791BAE87474}" presName="FourNodes_4" presStyleLbl="node1" presStyleIdx="3" presStyleCnt="4">
        <dgm:presLayoutVars>
          <dgm:bulletEnabled val="1"/>
        </dgm:presLayoutVars>
      </dgm:prSet>
      <dgm:spPr/>
    </dgm:pt>
    <dgm:pt modelId="{7714EC86-83BD-43A4-B0DF-CE784E0D70E1}" type="pres">
      <dgm:prSet presAssocID="{D79963F2-4D11-40F5-840E-3791BAE87474}" presName="FourConn_1-2" presStyleLbl="fgAccFollowNode1" presStyleIdx="0" presStyleCnt="3">
        <dgm:presLayoutVars>
          <dgm:bulletEnabled val="1"/>
        </dgm:presLayoutVars>
      </dgm:prSet>
      <dgm:spPr/>
    </dgm:pt>
    <dgm:pt modelId="{A62D350E-4FFB-4CF0-866E-F178C34B2879}" type="pres">
      <dgm:prSet presAssocID="{D79963F2-4D11-40F5-840E-3791BAE87474}" presName="FourConn_2-3" presStyleLbl="fgAccFollowNode1" presStyleIdx="1" presStyleCnt="3">
        <dgm:presLayoutVars>
          <dgm:bulletEnabled val="1"/>
        </dgm:presLayoutVars>
      </dgm:prSet>
      <dgm:spPr/>
    </dgm:pt>
    <dgm:pt modelId="{99DA41B6-DB1E-47F5-8A92-A083706C5F85}" type="pres">
      <dgm:prSet presAssocID="{D79963F2-4D11-40F5-840E-3791BAE87474}" presName="FourConn_3-4" presStyleLbl="fgAccFollowNode1" presStyleIdx="2" presStyleCnt="3">
        <dgm:presLayoutVars>
          <dgm:bulletEnabled val="1"/>
        </dgm:presLayoutVars>
      </dgm:prSet>
      <dgm:spPr/>
    </dgm:pt>
    <dgm:pt modelId="{4A171B2A-D65E-4A9C-B31E-2EDDFB49C492}" type="pres">
      <dgm:prSet presAssocID="{D79963F2-4D11-40F5-840E-3791BAE87474}" presName="FourNodes_1_text" presStyleLbl="node1" presStyleIdx="3" presStyleCnt="4">
        <dgm:presLayoutVars>
          <dgm:bulletEnabled val="1"/>
        </dgm:presLayoutVars>
      </dgm:prSet>
      <dgm:spPr/>
    </dgm:pt>
    <dgm:pt modelId="{433A8764-AD87-4C45-B483-9D3361811DD4}" type="pres">
      <dgm:prSet presAssocID="{D79963F2-4D11-40F5-840E-3791BAE87474}" presName="FourNodes_2_text" presStyleLbl="node1" presStyleIdx="3" presStyleCnt="4">
        <dgm:presLayoutVars>
          <dgm:bulletEnabled val="1"/>
        </dgm:presLayoutVars>
      </dgm:prSet>
      <dgm:spPr/>
    </dgm:pt>
    <dgm:pt modelId="{E67FF5F7-1B54-4DF2-A6FE-6F89EC2DAC7A}" type="pres">
      <dgm:prSet presAssocID="{D79963F2-4D11-40F5-840E-3791BAE87474}" presName="FourNodes_3_text" presStyleLbl="node1" presStyleIdx="3" presStyleCnt="4">
        <dgm:presLayoutVars>
          <dgm:bulletEnabled val="1"/>
        </dgm:presLayoutVars>
      </dgm:prSet>
      <dgm:spPr/>
    </dgm:pt>
    <dgm:pt modelId="{FD7C57EC-11C4-43E5-8296-CCBDF538E065}" type="pres">
      <dgm:prSet presAssocID="{D79963F2-4D11-40F5-840E-3791BAE87474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177AAB01-792E-48B6-828A-D3A0A097DC27}" type="presOf" srcId="{3F8E56DC-B67A-4F4E-A513-8B369A06F2A9}" destId="{7714EC86-83BD-43A4-B0DF-CE784E0D70E1}" srcOrd="0" destOrd="0" presId="urn:microsoft.com/office/officeart/2005/8/layout/vProcess5"/>
    <dgm:cxn modelId="{4732AC0C-5BD5-4EE5-8ABE-EC9DFF62B462}" type="presOf" srcId="{1174E30F-5A94-4D35-B93F-76367B376C74}" destId="{0303D37D-0497-4B17-8F4C-8A727264E32C}" srcOrd="0" destOrd="0" presId="urn:microsoft.com/office/officeart/2005/8/layout/vProcess5"/>
    <dgm:cxn modelId="{48E3FF16-632A-4C90-ABE1-BBC42CDDA6AD}" type="presOf" srcId="{2F116E26-7706-467F-AD43-457E83EF460E}" destId="{E67FF5F7-1B54-4DF2-A6FE-6F89EC2DAC7A}" srcOrd="1" destOrd="0" presId="urn:microsoft.com/office/officeart/2005/8/layout/vProcess5"/>
    <dgm:cxn modelId="{CCA57C19-367D-40F5-93D4-BE5F05DC70AA}" type="presOf" srcId="{952C7912-EFC5-4FDE-9B3A-06B3371FE104}" destId="{A62D350E-4FFB-4CF0-866E-F178C34B2879}" srcOrd="0" destOrd="0" presId="urn:microsoft.com/office/officeart/2005/8/layout/vProcess5"/>
    <dgm:cxn modelId="{6BF86D2B-7C88-40C3-9E15-205DF0987794}" type="presOf" srcId="{8431943B-94EC-48FA-B526-2C182305557F}" destId="{1D1EB7A3-41EB-4DB3-B196-9652F4623ADF}" srcOrd="0" destOrd="0" presId="urn:microsoft.com/office/officeart/2005/8/layout/vProcess5"/>
    <dgm:cxn modelId="{0AB9B12F-EFC3-4BF5-9F30-C9840DD5ACF1}" type="presOf" srcId="{CE286981-3D03-4F9A-854A-D499E359FB45}" destId="{433A8764-AD87-4C45-B483-9D3361811DD4}" srcOrd="1" destOrd="0" presId="urn:microsoft.com/office/officeart/2005/8/layout/vProcess5"/>
    <dgm:cxn modelId="{5A7AF047-9870-41A6-BEA8-D94EB42F9BA7}" type="presOf" srcId="{2F116E26-7706-467F-AD43-457E83EF460E}" destId="{17B1BE50-3118-45E8-983F-2190DE207ED4}" srcOrd="0" destOrd="0" presId="urn:microsoft.com/office/officeart/2005/8/layout/vProcess5"/>
    <dgm:cxn modelId="{89F0D793-398D-4E61-A814-57CBAB0B3F01}" srcId="{D79963F2-4D11-40F5-840E-3791BAE87474}" destId="{8431943B-94EC-48FA-B526-2C182305557F}" srcOrd="0" destOrd="0" parTransId="{B23ACB07-FD1C-4895-875D-B7FD04548631}" sibTransId="{3F8E56DC-B67A-4F4E-A513-8B369A06F2A9}"/>
    <dgm:cxn modelId="{F7B13CA3-76D2-48BF-9D76-FCC1D6A95866}" type="presOf" srcId="{D79963F2-4D11-40F5-840E-3791BAE87474}" destId="{029D9816-CD0C-4591-AD80-AA9CBE534746}" srcOrd="0" destOrd="0" presId="urn:microsoft.com/office/officeart/2005/8/layout/vProcess5"/>
    <dgm:cxn modelId="{83B244A3-7D21-46DB-A77F-5E97F0DA8368}" type="presOf" srcId="{8E3F19E1-3B61-4993-8F5B-A1E49DC75D0E}" destId="{99DA41B6-DB1E-47F5-8A92-A083706C5F85}" srcOrd="0" destOrd="0" presId="urn:microsoft.com/office/officeart/2005/8/layout/vProcess5"/>
    <dgm:cxn modelId="{67FDF2A3-D603-4B5F-BE6A-B0E351F09F3D}" type="presOf" srcId="{1174E30F-5A94-4D35-B93F-76367B376C74}" destId="{FD7C57EC-11C4-43E5-8296-CCBDF538E065}" srcOrd="1" destOrd="0" presId="urn:microsoft.com/office/officeart/2005/8/layout/vProcess5"/>
    <dgm:cxn modelId="{DA6FFFA3-44CE-42D9-808B-368E033C8D13}" srcId="{D79963F2-4D11-40F5-840E-3791BAE87474}" destId="{CE286981-3D03-4F9A-854A-D499E359FB45}" srcOrd="1" destOrd="0" parTransId="{72CC174F-1248-4E31-8781-DF93E47BD036}" sibTransId="{952C7912-EFC5-4FDE-9B3A-06B3371FE104}"/>
    <dgm:cxn modelId="{84149BE1-BC2D-4681-A050-6C555A31AC7A}" type="presOf" srcId="{CE286981-3D03-4F9A-854A-D499E359FB45}" destId="{6A9F427D-945D-42E0-B0DA-1B6199BD1D7C}" srcOrd="0" destOrd="0" presId="urn:microsoft.com/office/officeart/2005/8/layout/vProcess5"/>
    <dgm:cxn modelId="{AB1BCCE9-EBA4-41C3-ABEF-5CE7914CCAAC}" srcId="{D79963F2-4D11-40F5-840E-3791BAE87474}" destId="{1174E30F-5A94-4D35-B93F-76367B376C74}" srcOrd="3" destOrd="0" parTransId="{A9C2154A-E654-438E-8ED8-5D41EEA58E5F}" sibTransId="{734583AB-9E82-4D23-B209-FBCBA31B98FB}"/>
    <dgm:cxn modelId="{5EB8EAE9-2482-41CF-BB70-649CFD117E94}" srcId="{D79963F2-4D11-40F5-840E-3791BAE87474}" destId="{2F116E26-7706-467F-AD43-457E83EF460E}" srcOrd="2" destOrd="0" parTransId="{BA3B603A-5A64-4E67-BA88-5F1DA539AD8C}" sibTransId="{8E3F19E1-3B61-4993-8F5B-A1E49DC75D0E}"/>
    <dgm:cxn modelId="{B08328F4-E30A-4A9C-806F-8DC2299446DD}" type="presOf" srcId="{8431943B-94EC-48FA-B526-2C182305557F}" destId="{4A171B2A-D65E-4A9C-B31E-2EDDFB49C492}" srcOrd="1" destOrd="0" presId="urn:microsoft.com/office/officeart/2005/8/layout/vProcess5"/>
    <dgm:cxn modelId="{413AEAE1-E6A0-4B1F-86F4-FFA27BA72099}" type="presParOf" srcId="{029D9816-CD0C-4591-AD80-AA9CBE534746}" destId="{0DA0F2B0-2360-48C8-A304-4BA41C8D1765}" srcOrd="0" destOrd="0" presId="urn:microsoft.com/office/officeart/2005/8/layout/vProcess5"/>
    <dgm:cxn modelId="{C3C00927-497B-4A78-AA74-9165983FBEAD}" type="presParOf" srcId="{029D9816-CD0C-4591-AD80-AA9CBE534746}" destId="{1D1EB7A3-41EB-4DB3-B196-9652F4623ADF}" srcOrd="1" destOrd="0" presId="urn:microsoft.com/office/officeart/2005/8/layout/vProcess5"/>
    <dgm:cxn modelId="{3D2170E7-DA62-45B9-AFFD-0ADA6BF6B763}" type="presParOf" srcId="{029D9816-CD0C-4591-AD80-AA9CBE534746}" destId="{6A9F427D-945D-42E0-B0DA-1B6199BD1D7C}" srcOrd="2" destOrd="0" presId="urn:microsoft.com/office/officeart/2005/8/layout/vProcess5"/>
    <dgm:cxn modelId="{810D61B6-553D-4859-81A3-2CDB3B29B68D}" type="presParOf" srcId="{029D9816-CD0C-4591-AD80-AA9CBE534746}" destId="{17B1BE50-3118-45E8-983F-2190DE207ED4}" srcOrd="3" destOrd="0" presId="urn:microsoft.com/office/officeart/2005/8/layout/vProcess5"/>
    <dgm:cxn modelId="{C86BC872-C9F4-46CD-9D64-E5EF07C9D15E}" type="presParOf" srcId="{029D9816-CD0C-4591-AD80-AA9CBE534746}" destId="{0303D37D-0497-4B17-8F4C-8A727264E32C}" srcOrd="4" destOrd="0" presId="urn:microsoft.com/office/officeart/2005/8/layout/vProcess5"/>
    <dgm:cxn modelId="{80FC0A35-0E9A-43A4-840B-047806B27A02}" type="presParOf" srcId="{029D9816-CD0C-4591-AD80-AA9CBE534746}" destId="{7714EC86-83BD-43A4-B0DF-CE784E0D70E1}" srcOrd="5" destOrd="0" presId="urn:microsoft.com/office/officeart/2005/8/layout/vProcess5"/>
    <dgm:cxn modelId="{A081C2E1-9193-47CA-9FCE-F1E2AE472E83}" type="presParOf" srcId="{029D9816-CD0C-4591-AD80-AA9CBE534746}" destId="{A62D350E-4FFB-4CF0-866E-F178C34B2879}" srcOrd="6" destOrd="0" presId="urn:microsoft.com/office/officeart/2005/8/layout/vProcess5"/>
    <dgm:cxn modelId="{088CF31E-7144-4269-AE1D-343FF32C8143}" type="presParOf" srcId="{029D9816-CD0C-4591-AD80-AA9CBE534746}" destId="{99DA41B6-DB1E-47F5-8A92-A083706C5F85}" srcOrd="7" destOrd="0" presId="urn:microsoft.com/office/officeart/2005/8/layout/vProcess5"/>
    <dgm:cxn modelId="{5D7B56DC-68AC-475C-A062-B6EED5693159}" type="presParOf" srcId="{029D9816-CD0C-4591-AD80-AA9CBE534746}" destId="{4A171B2A-D65E-4A9C-B31E-2EDDFB49C492}" srcOrd="8" destOrd="0" presId="urn:microsoft.com/office/officeart/2005/8/layout/vProcess5"/>
    <dgm:cxn modelId="{3B5CFD1D-5820-488A-88D5-2E56405CA841}" type="presParOf" srcId="{029D9816-CD0C-4591-AD80-AA9CBE534746}" destId="{433A8764-AD87-4C45-B483-9D3361811DD4}" srcOrd="9" destOrd="0" presId="urn:microsoft.com/office/officeart/2005/8/layout/vProcess5"/>
    <dgm:cxn modelId="{E55298D7-B0EE-4F58-8F3E-3E3CB07F57EA}" type="presParOf" srcId="{029D9816-CD0C-4591-AD80-AA9CBE534746}" destId="{E67FF5F7-1B54-4DF2-A6FE-6F89EC2DAC7A}" srcOrd="10" destOrd="0" presId="urn:microsoft.com/office/officeart/2005/8/layout/vProcess5"/>
    <dgm:cxn modelId="{C8FFE18F-CEA7-46DB-A284-3FC9C3BE6225}" type="presParOf" srcId="{029D9816-CD0C-4591-AD80-AA9CBE534746}" destId="{FD7C57EC-11C4-43E5-8296-CCBDF538E065}" srcOrd="11" destOrd="0" presId="urn:microsoft.com/office/officeart/2005/8/layout/vProcess5"/>
  </dgm:cxnLst>
  <dgm:bg>
    <a:noFill/>
  </dgm:bg>
  <dgm:whole>
    <a:ln>
      <a:solidFill>
        <a:schemeClr val="bg1"/>
      </a:solidFill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4053DAF-CBAB-485D-8EB2-453D502CF61C}" type="doc">
      <dgm:prSet loTypeId="urn:microsoft.com/office/officeart/2017/3/layout/DropPinTimeline" loCatId="timelin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1631C16E-C28A-4077-ADCC-6A7C7385DEC1}">
      <dgm:prSet phldrT="[Text]" phldr="0"/>
      <dgm:spPr/>
      <dgm:t>
        <a:bodyPr/>
        <a:lstStyle/>
        <a:p>
          <a:pPr>
            <a:defRPr b="1"/>
          </a:pPr>
          <a:r>
            <a:rPr lang="lv-LV">
              <a:latin typeface="+mj-lt"/>
            </a:rPr>
            <a:t>2024. gada februāris</a:t>
          </a:r>
        </a:p>
      </dgm:t>
    </dgm:pt>
    <dgm:pt modelId="{1D462F7F-36BD-426A-BB1E-062B667BAC4A}" type="parTrans" cxnId="{1A634A1B-9831-4499-B16B-34F841BD5516}">
      <dgm:prSet/>
      <dgm:spPr/>
      <dgm:t>
        <a:bodyPr/>
        <a:lstStyle/>
        <a:p>
          <a:endParaRPr lang="en-US"/>
        </a:p>
      </dgm:t>
    </dgm:pt>
    <dgm:pt modelId="{EB66BEA8-17D6-4CEC-A035-9AF12679CC73}" type="sibTrans" cxnId="{1A634A1B-9831-4499-B16B-34F841BD5516}">
      <dgm:prSet/>
      <dgm:spPr/>
      <dgm:t>
        <a:bodyPr/>
        <a:lstStyle/>
        <a:p>
          <a:endParaRPr lang="en-US"/>
        </a:p>
      </dgm:t>
    </dgm:pt>
    <dgm:pt modelId="{B17AB295-A506-4A5D-890C-2B3A924A294C}">
      <dgm:prSet phldrT="[Text]"/>
      <dgm:spPr/>
      <dgm:t>
        <a:bodyPr/>
        <a:lstStyle/>
        <a:p>
          <a:r>
            <a:rPr lang="lv-LV">
              <a:latin typeface="+mj-lt"/>
            </a:rPr>
            <a:t>Pirmā tikšanās ar LRPOA, rīcības virzienu iezīmēšana</a:t>
          </a:r>
          <a:endParaRPr lang="en-US">
            <a:latin typeface="+mj-lt"/>
          </a:endParaRPr>
        </a:p>
      </dgm:t>
    </dgm:pt>
    <dgm:pt modelId="{4C92C64E-47C7-4F12-B8C3-E6DC6E4C85C5}" type="parTrans" cxnId="{352009BC-C7E5-4FB4-97DE-8870FBD70579}">
      <dgm:prSet/>
      <dgm:spPr/>
      <dgm:t>
        <a:bodyPr/>
        <a:lstStyle/>
        <a:p>
          <a:endParaRPr lang="en-US"/>
        </a:p>
      </dgm:t>
    </dgm:pt>
    <dgm:pt modelId="{90DBB55D-287E-4867-A2E5-E242940C0BF3}" type="sibTrans" cxnId="{352009BC-C7E5-4FB4-97DE-8870FBD70579}">
      <dgm:prSet/>
      <dgm:spPr/>
      <dgm:t>
        <a:bodyPr/>
        <a:lstStyle/>
        <a:p>
          <a:endParaRPr lang="en-US"/>
        </a:p>
      </dgm:t>
    </dgm:pt>
    <dgm:pt modelId="{8A835C31-582F-4909-B697-FB81904E5AF3}">
      <dgm:prSet phldrT="[Text]" phldr="0"/>
      <dgm:spPr/>
      <dgm:t>
        <a:bodyPr/>
        <a:lstStyle/>
        <a:p>
          <a:pPr>
            <a:defRPr b="1"/>
          </a:pPr>
          <a:r>
            <a:rPr lang="lv-LV">
              <a:latin typeface="+mj-lt"/>
            </a:rPr>
            <a:t>2024. gada oktobris</a:t>
          </a:r>
        </a:p>
      </dgm:t>
    </dgm:pt>
    <dgm:pt modelId="{4CF75B57-3D81-4714-87C9-86BB563F9EDF}" type="parTrans" cxnId="{98A30FAA-8BE0-46F2-B627-9B8BCF73E9E8}">
      <dgm:prSet/>
      <dgm:spPr/>
      <dgm:t>
        <a:bodyPr/>
        <a:lstStyle/>
        <a:p>
          <a:endParaRPr lang="en-US"/>
        </a:p>
      </dgm:t>
    </dgm:pt>
    <dgm:pt modelId="{B42CAFBE-FF3A-4868-8E79-6AF78393EBE2}" type="sibTrans" cxnId="{98A30FAA-8BE0-46F2-B627-9B8BCF73E9E8}">
      <dgm:prSet/>
      <dgm:spPr/>
      <dgm:t>
        <a:bodyPr/>
        <a:lstStyle/>
        <a:p>
          <a:endParaRPr lang="en-US"/>
        </a:p>
      </dgm:t>
    </dgm:pt>
    <dgm:pt modelId="{B20E2D3F-078F-4E46-8B8E-B9EC282CB2B3}">
      <dgm:prSet phldrT="[Text]"/>
      <dgm:spPr/>
      <dgm:t>
        <a:bodyPr/>
        <a:lstStyle/>
        <a:p>
          <a:r>
            <a:rPr lang="lv-LV">
              <a:latin typeface="+mj-lt"/>
            </a:rPr>
            <a:t>Vienošanās par pāreju uz 15 minūšu apmaksas modeli</a:t>
          </a:r>
          <a:endParaRPr lang="en-US">
            <a:latin typeface="+mj-lt"/>
          </a:endParaRPr>
        </a:p>
      </dgm:t>
    </dgm:pt>
    <dgm:pt modelId="{6D259FAB-F124-431D-8574-892A6EBC589A}" type="parTrans" cxnId="{0B27D1DC-70DE-4E26-B223-D72046E19E33}">
      <dgm:prSet/>
      <dgm:spPr/>
      <dgm:t>
        <a:bodyPr/>
        <a:lstStyle/>
        <a:p>
          <a:endParaRPr lang="en-US"/>
        </a:p>
      </dgm:t>
    </dgm:pt>
    <dgm:pt modelId="{75A9C212-53A0-41C0-B745-3F752961CCD6}" type="sibTrans" cxnId="{0B27D1DC-70DE-4E26-B223-D72046E19E33}">
      <dgm:prSet/>
      <dgm:spPr/>
      <dgm:t>
        <a:bodyPr/>
        <a:lstStyle/>
        <a:p>
          <a:endParaRPr lang="en-US"/>
        </a:p>
      </dgm:t>
    </dgm:pt>
    <dgm:pt modelId="{356EB190-5C15-4194-8B78-AD10B64EDF02}">
      <dgm:prSet phldrT="[Text]"/>
      <dgm:spPr/>
      <dgm:t>
        <a:bodyPr/>
        <a:lstStyle/>
        <a:p>
          <a:pPr>
            <a:defRPr b="1"/>
          </a:pPr>
          <a:r>
            <a:rPr lang="lv-LV">
              <a:latin typeface="+mj-lt"/>
            </a:rPr>
            <a:t>2025. gada marts </a:t>
          </a:r>
          <a:endParaRPr lang="en-US">
            <a:latin typeface="+mj-lt"/>
          </a:endParaRPr>
        </a:p>
      </dgm:t>
    </dgm:pt>
    <dgm:pt modelId="{024BFCA9-A7FD-4E35-A8DD-1618236F21F2}" type="parTrans" cxnId="{24D44F20-17B5-4987-8CCB-260BA7B47143}">
      <dgm:prSet/>
      <dgm:spPr/>
      <dgm:t>
        <a:bodyPr/>
        <a:lstStyle/>
        <a:p>
          <a:endParaRPr lang="lv-LV"/>
        </a:p>
      </dgm:t>
    </dgm:pt>
    <dgm:pt modelId="{7E50EE77-9D71-4C2C-B383-4F8C9D5397FC}" type="sibTrans" cxnId="{24D44F20-17B5-4987-8CCB-260BA7B47143}">
      <dgm:prSet/>
      <dgm:spPr/>
      <dgm:t>
        <a:bodyPr/>
        <a:lstStyle/>
        <a:p>
          <a:endParaRPr lang="lv-LV"/>
        </a:p>
      </dgm:t>
    </dgm:pt>
    <dgm:pt modelId="{53872FD0-1945-4997-A9BC-99D4ABD63FF4}">
      <dgm:prSet phldrT="[Text]"/>
      <dgm:spPr/>
      <dgm:t>
        <a:bodyPr/>
        <a:lstStyle/>
        <a:p>
          <a:r>
            <a:rPr lang="lv-LV">
              <a:latin typeface="+mj-lt"/>
            </a:rPr>
            <a:t>Jaunā apmaksas modeļa prezentēšana VM</a:t>
          </a:r>
          <a:endParaRPr lang="en-US">
            <a:latin typeface="+mj-lt"/>
          </a:endParaRPr>
        </a:p>
      </dgm:t>
    </dgm:pt>
    <dgm:pt modelId="{D2BC91BF-C750-468F-AC19-75EFAFDB5C79}" type="parTrans" cxnId="{F93F029A-E95F-4D64-8857-755F9BEC0926}">
      <dgm:prSet/>
      <dgm:spPr/>
      <dgm:t>
        <a:bodyPr/>
        <a:lstStyle/>
        <a:p>
          <a:endParaRPr lang="lv-LV"/>
        </a:p>
      </dgm:t>
    </dgm:pt>
    <dgm:pt modelId="{FD49E291-27C0-4F85-9DCF-D80F29275D2F}" type="sibTrans" cxnId="{F93F029A-E95F-4D64-8857-755F9BEC0926}">
      <dgm:prSet/>
      <dgm:spPr/>
      <dgm:t>
        <a:bodyPr/>
        <a:lstStyle/>
        <a:p>
          <a:endParaRPr lang="lv-LV"/>
        </a:p>
      </dgm:t>
    </dgm:pt>
    <dgm:pt modelId="{089A4395-BA94-42D0-B9F4-CA6BE622B518}">
      <dgm:prSet phldr="0"/>
      <dgm:spPr/>
      <dgm:t>
        <a:bodyPr/>
        <a:lstStyle/>
        <a:p>
          <a:pPr>
            <a:defRPr b="1"/>
          </a:pPr>
          <a:r>
            <a:rPr lang="lv-LV" b="1">
              <a:latin typeface="+mj-lt"/>
              <a:ea typeface="Calibri"/>
              <a:cs typeface="Calibri"/>
            </a:rPr>
            <a:t>2024. gada jūnijs</a:t>
          </a:r>
          <a:endParaRPr lang="en-US" b="1">
            <a:latin typeface="+mj-lt"/>
            <a:ea typeface="Calibri"/>
            <a:cs typeface="Calibri"/>
          </a:endParaRPr>
        </a:p>
      </dgm:t>
    </dgm:pt>
    <dgm:pt modelId="{B08AC53B-8911-48D9-9975-5EA549888060}" type="parTrans" cxnId="{8C36BF2D-7451-41A5-9283-A967A0812C2A}">
      <dgm:prSet/>
      <dgm:spPr/>
      <dgm:t>
        <a:bodyPr/>
        <a:lstStyle/>
        <a:p>
          <a:endParaRPr lang="lv-LV"/>
        </a:p>
      </dgm:t>
    </dgm:pt>
    <dgm:pt modelId="{68CD203F-116C-48BC-9685-E8D0A0E581E3}" type="sibTrans" cxnId="{8C36BF2D-7451-41A5-9283-A967A0812C2A}">
      <dgm:prSet/>
      <dgm:spPr/>
      <dgm:t>
        <a:bodyPr/>
        <a:lstStyle/>
        <a:p>
          <a:endParaRPr lang="lv-LV"/>
        </a:p>
      </dgm:t>
    </dgm:pt>
    <dgm:pt modelId="{DC1EEF8A-55CC-464F-A39F-E91A5380A3FF}">
      <dgm:prSet phldr="0"/>
      <dgm:spPr/>
      <dgm:t>
        <a:bodyPr/>
        <a:lstStyle/>
        <a:p>
          <a:r>
            <a:rPr lang="lv-LV" b="1">
              <a:latin typeface="+mj-lt"/>
              <a:ea typeface="Calibri"/>
              <a:cs typeface="Calibri"/>
            </a:rPr>
            <a:t>Darba grupai tiek pieaicināta LĀRA</a:t>
          </a:r>
          <a:endParaRPr lang="en-US" b="1">
            <a:latin typeface="+mj-lt"/>
            <a:ea typeface="Calibri"/>
            <a:cs typeface="Calibri"/>
          </a:endParaRPr>
        </a:p>
      </dgm:t>
    </dgm:pt>
    <dgm:pt modelId="{6FFA1C3D-5395-45E3-968B-92ACEC2FA2D0}" type="parTrans" cxnId="{55238F87-66FE-4BE7-AE11-D1D03E995350}">
      <dgm:prSet/>
      <dgm:spPr/>
      <dgm:t>
        <a:bodyPr/>
        <a:lstStyle/>
        <a:p>
          <a:endParaRPr lang="lv-LV"/>
        </a:p>
      </dgm:t>
    </dgm:pt>
    <dgm:pt modelId="{7400A187-CEA9-4D62-AE78-0A8C95168C8B}" type="sibTrans" cxnId="{55238F87-66FE-4BE7-AE11-D1D03E995350}">
      <dgm:prSet/>
      <dgm:spPr/>
      <dgm:t>
        <a:bodyPr/>
        <a:lstStyle/>
        <a:p>
          <a:endParaRPr lang="lv-LV"/>
        </a:p>
      </dgm:t>
    </dgm:pt>
    <dgm:pt modelId="{52A3FE26-6798-4091-A0B9-5CD9C3E2887C}">
      <dgm:prSet phldrT="[Text]"/>
      <dgm:spPr/>
      <dgm:t>
        <a:bodyPr/>
        <a:lstStyle/>
        <a:p>
          <a:pPr>
            <a:defRPr b="1"/>
          </a:pPr>
          <a:r>
            <a:rPr lang="lv-LV">
              <a:latin typeface="+mj-lt"/>
            </a:rPr>
            <a:t>2025. Gada jūlijs</a:t>
          </a:r>
          <a:endParaRPr lang="en-US">
            <a:latin typeface="+mj-lt"/>
          </a:endParaRPr>
        </a:p>
      </dgm:t>
    </dgm:pt>
    <dgm:pt modelId="{BB47A005-29BB-4D2A-AE76-3D5E97F2EB1B}" type="parTrans" cxnId="{D3AB9B40-450F-4146-81DA-A536F71B6B69}">
      <dgm:prSet/>
      <dgm:spPr/>
      <dgm:t>
        <a:bodyPr/>
        <a:lstStyle/>
        <a:p>
          <a:endParaRPr lang="lv-LV"/>
        </a:p>
      </dgm:t>
    </dgm:pt>
    <dgm:pt modelId="{622DEA54-56F6-4D32-924F-1F8C8E66928D}" type="sibTrans" cxnId="{D3AB9B40-450F-4146-81DA-A536F71B6B69}">
      <dgm:prSet/>
      <dgm:spPr/>
      <dgm:t>
        <a:bodyPr/>
        <a:lstStyle/>
        <a:p>
          <a:endParaRPr lang="lv-LV"/>
        </a:p>
      </dgm:t>
    </dgm:pt>
    <dgm:pt modelId="{D1077A3F-3251-4622-BD71-766748844191}">
      <dgm:prSet phldrT="[Text]"/>
      <dgm:spPr/>
      <dgm:t>
        <a:bodyPr/>
        <a:lstStyle/>
        <a:p>
          <a:r>
            <a:rPr lang="lv-LV">
              <a:latin typeface="+mj-lt"/>
            </a:rPr>
            <a:t>Statistikas manipulāciju izstrāde kopā ar MVC rehabilitācijā</a:t>
          </a:r>
          <a:endParaRPr lang="en-US">
            <a:latin typeface="+mj-lt"/>
          </a:endParaRPr>
        </a:p>
      </dgm:t>
    </dgm:pt>
    <dgm:pt modelId="{8BC0BA30-F4FC-4A0C-B96D-7B0CA9214CCE}" type="parTrans" cxnId="{9BF9CB33-69E4-4C04-B514-349446F3A536}">
      <dgm:prSet/>
      <dgm:spPr/>
      <dgm:t>
        <a:bodyPr/>
        <a:lstStyle/>
        <a:p>
          <a:endParaRPr lang="lv-LV"/>
        </a:p>
      </dgm:t>
    </dgm:pt>
    <dgm:pt modelId="{83DF066E-4779-4602-9466-8F589820D37E}" type="sibTrans" cxnId="{9BF9CB33-69E4-4C04-B514-349446F3A536}">
      <dgm:prSet/>
      <dgm:spPr/>
      <dgm:t>
        <a:bodyPr/>
        <a:lstStyle/>
        <a:p>
          <a:endParaRPr lang="lv-LV"/>
        </a:p>
      </dgm:t>
    </dgm:pt>
    <dgm:pt modelId="{AD4B517C-3EC0-46B7-8185-5D80C34DD879}">
      <dgm:prSet phldrT="[Text]" custT="1"/>
      <dgm:spPr/>
      <dgm:t>
        <a:bodyPr/>
        <a:lstStyle/>
        <a:p>
          <a:pPr>
            <a:defRPr b="1"/>
          </a:pPr>
          <a:r>
            <a:rPr lang="lv-LV" sz="1600">
              <a:latin typeface="+mj-lt"/>
            </a:rPr>
            <a:t>2025. gada 1. oktobris</a:t>
          </a:r>
          <a:endParaRPr lang="en-US" sz="1600">
            <a:latin typeface="+mj-lt"/>
          </a:endParaRPr>
        </a:p>
      </dgm:t>
    </dgm:pt>
    <dgm:pt modelId="{A06CA2B2-78F3-4F79-9521-9EC85B884B59}" type="parTrans" cxnId="{CC419E1F-3FAF-455B-8023-DC90BFA3F12A}">
      <dgm:prSet/>
      <dgm:spPr/>
      <dgm:t>
        <a:bodyPr/>
        <a:lstStyle/>
        <a:p>
          <a:endParaRPr lang="lv-LV"/>
        </a:p>
      </dgm:t>
    </dgm:pt>
    <dgm:pt modelId="{09E83B5B-8BDE-4559-B078-1DE3DD110016}" type="sibTrans" cxnId="{CC419E1F-3FAF-455B-8023-DC90BFA3F12A}">
      <dgm:prSet/>
      <dgm:spPr/>
      <dgm:t>
        <a:bodyPr/>
        <a:lstStyle/>
        <a:p>
          <a:endParaRPr lang="lv-LV"/>
        </a:p>
      </dgm:t>
    </dgm:pt>
    <dgm:pt modelId="{F725D06F-B9FC-4ADF-A7C4-3EE2CB2FE82D}">
      <dgm:prSet phldrT="[Text]"/>
      <dgm:spPr/>
      <dgm:t>
        <a:bodyPr/>
        <a:lstStyle/>
        <a:p>
          <a:r>
            <a:rPr lang="lv-LV">
              <a:latin typeface="+mj-lt"/>
            </a:rPr>
            <a:t>Manipulāciju saraksta izmaiņu izziņošana un prezentēšana pakalpojuma sniedzējiem</a:t>
          </a:r>
          <a:endParaRPr lang="en-US">
            <a:latin typeface="+mj-lt"/>
          </a:endParaRPr>
        </a:p>
      </dgm:t>
    </dgm:pt>
    <dgm:pt modelId="{02688BC1-5B0E-464E-8727-B80DADE8866C}" type="parTrans" cxnId="{7B5DE112-A473-4B73-B7D1-CBD1466E8D05}">
      <dgm:prSet/>
      <dgm:spPr/>
      <dgm:t>
        <a:bodyPr/>
        <a:lstStyle/>
        <a:p>
          <a:endParaRPr lang="lv-LV"/>
        </a:p>
      </dgm:t>
    </dgm:pt>
    <dgm:pt modelId="{3B8E2C17-97A9-4DDA-AD21-387A5E7BBD10}" type="sibTrans" cxnId="{7B5DE112-A473-4B73-B7D1-CBD1466E8D05}">
      <dgm:prSet/>
      <dgm:spPr/>
      <dgm:t>
        <a:bodyPr/>
        <a:lstStyle/>
        <a:p>
          <a:endParaRPr lang="lv-LV"/>
        </a:p>
      </dgm:t>
    </dgm:pt>
    <dgm:pt modelId="{5C537781-07AE-418C-A565-DEE1124FA54D}" type="pres">
      <dgm:prSet presAssocID="{D4053DAF-CBAB-485D-8EB2-453D502CF61C}" presName="root" presStyleCnt="0">
        <dgm:presLayoutVars>
          <dgm:chMax/>
          <dgm:chPref/>
          <dgm:animLvl val="lvl"/>
        </dgm:presLayoutVars>
      </dgm:prSet>
      <dgm:spPr/>
    </dgm:pt>
    <dgm:pt modelId="{844C0F65-2D33-4C5C-BCA8-B336136C141B}" type="pres">
      <dgm:prSet presAssocID="{D4053DAF-CBAB-485D-8EB2-453D502CF61C}" presName="divider" presStyleLbl="fgAcc1" presStyleIdx="0" presStyleCnt="7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triangle" w="lg" len="lg"/>
        </a:ln>
        <a:effectLst/>
      </dgm:spPr>
    </dgm:pt>
    <dgm:pt modelId="{C300567D-6B5E-49BD-8656-0D1FC7F5454A}" type="pres">
      <dgm:prSet presAssocID="{D4053DAF-CBAB-485D-8EB2-453D502CF61C}" presName="nodes" presStyleCnt="0">
        <dgm:presLayoutVars>
          <dgm:chMax/>
          <dgm:chPref/>
          <dgm:animLvl val="lvl"/>
        </dgm:presLayoutVars>
      </dgm:prSet>
      <dgm:spPr/>
    </dgm:pt>
    <dgm:pt modelId="{8FFDCF04-5D8B-4B4C-9499-CC5460966E23}" type="pres">
      <dgm:prSet presAssocID="{1631C16E-C28A-4077-ADCC-6A7C7385DEC1}" presName="composite" presStyleCnt="0"/>
      <dgm:spPr/>
    </dgm:pt>
    <dgm:pt modelId="{9F8ABF18-1DB3-47F1-990B-1E286163AC18}" type="pres">
      <dgm:prSet presAssocID="{1631C16E-C28A-4077-ADCC-6A7C7385DEC1}" presName="ConnectorPoint" presStyleLbl="lnNode1" presStyleIdx="0" presStyleCnt="6"/>
      <dgm:spPr>
        <a:solidFill>
          <a:schemeClr val="accent2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gm:spPr>
    </dgm:pt>
    <dgm:pt modelId="{4BE8B015-0F8F-4A9F-A288-7DF52D07793C}" type="pres">
      <dgm:prSet presAssocID="{1631C16E-C28A-4077-ADCC-6A7C7385DEC1}" presName="DropPinPlaceHolder" presStyleCnt="0"/>
      <dgm:spPr/>
    </dgm:pt>
    <dgm:pt modelId="{47DBA18E-F36E-4801-A72B-25E03FA549BE}" type="pres">
      <dgm:prSet presAssocID="{1631C16E-C28A-4077-ADCC-6A7C7385DEC1}" presName="DropPin" presStyleLbl="alignNode1" presStyleIdx="0" presStyleCnt="6"/>
      <dgm:spPr/>
    </dgm:pt>
    <dgm:pt modelId="{8BE68D18-AEB2-42E7-9F14-3AFD174FBEA2}" type="pres">
      <dgm:prSet presAssocID="{1631C16E-C28A-4077-ADCC-6A7C7385DEC1}" presName="Ellipse" presStyleLbl="fgAcc1" presStyleIdx="1" presStyleCnt="7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gm:spPr>
    </dgm:pt>
    <dgm:pt modelId="{7945358A-CEEB-463F-B084-8C6311904225}" type="pres">
      <dgm:prSet presAssocID="{1631C16E-C28A-4077-ADCC-6A7C7385DEC1}" presName="L2TextContainer" presStyleLbl="revTx" presStyleIdx="0" presStyleCnt="12">
        <dgm:presLayoutVars>
          <dgm:bulletEnabled val="1"/>
        </dgm:presLayoutVars>
      </dgm:prSet>
      <dgm:spPr/>
    </dgm:pt>
    <dgm:pt modelId="{4EB6C161-EA07-424C-B161-681F065AA422}" type="pres">
      <dgm:prSet presAssocID="{1631C16E-C28A-4077-ADCC-6A7C7385DEC1}" presName="L1TextContainer" presStyleLbl="revTx" presStyleIdx="1" presStyleCnt="12">
        <dgm:presLayoutVars>
          <dgm:chMax val="1"/>
          <dgm:chPref val="1"/>
          <dgm:bulletEnabled val="1"/>
        </dgm:presLayoutVars>
      </dgm:prSet>
      <dgm:spPr/>
    </dgm:pt>
    <dgm:pt modelId="{37DDB801-0B6B-49C2-B2B9-25761A777C74}" type="pres">
      <dgm:prSet presAssocID="{1631C16E-C28A-4077-ADCC-6A7C7385DEC1}" presName="ConnectLine" presStyleLbl="sibTrans1D1" presStyleIdx="0" presStyleCnt="6"/>
      <dgm:spPr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dash"/>
        </a:ln>
        <a:effectLst/>
      </dgm:spPr>
    </dgm:pt>
    <dgm:pt modelId="{84CD6D8E-6B61-4434-B534-0772A2D9E8BA}" type="pres">
      <dgm:prSet presAssocID="{1631C16E-C28A-4077-ADCC-6A7C7385DEC1}" presName="EmptyPlaceHolder" presStyleCnt="0"/>
      <dgm:spPr/>
    </dgm:pt>
    <dgm:pt modelId="{50957B92-F955-4C89-A4F6-C7D18C601ADA}" type="pres">
      <dgm:prSet presAssocID="{EB66BEA8-17D6-4CEC-A035-9AF12679CC73}" presName="spaceBetweenRectangles" presStyleCnt="0"/>
      <dgm:spPr/>
    </dgm:pt>
    <dgm:pt modelId="{325A44E7-0C25-4E54-B495-20BD19B25D60}" type="pres">
      <dgm:prSet presAssocID="{089A4395-BA94-42D0-B9F4-CA6BE622B518}" presName="composite" presStyleCnt="0"/>
      <dgm:spPr/>
    </dgm:pt>
    <dgm:pt modelId="{00FD06A3-C351-4C58-A3B9-91851D9C007D}" type="pres">
      <dgm:prSet presAssocID="{089A4395-BA94-42D0-B9F4-CA6BE622B518}" presName="ConnectorPoint" presStyleLbl="lnNode1" presStyleIdx="1" presStyleCnt="6"/>
      <dgm:spPr>
        <a:solidFill>
          <a:schemeClr val="accent3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gm:spPr>
    </dgm:pt>
    <dgm:pt modelId="{9A320B14-0A69-41CC-AF2F-A584593A052C}" type="pres">
      <dgm:prSet presAssocID="{089A4395-BA94-42D0-B9F4-CA6BE622B518}" presName="DropPinPlaceHolder" presStyleCnt="0"/>
      <dgm:spPr/>
    </dgm:pt>
    <dgm:pt modelId="{E0B48478-C0E0-492F-894F-2442C531C18C}" type="pres">
      <dgm:prSet presAssocID="{089A4395-BA94-42D0-B9F4-CA6BE622B518}" presName="DropPin" presStyleLbl="alignNode1" presStyleIdx="1" presStyleCnt="6"/>
      <dgm:spPr/>
    </dgm:pt>
    <dgm:pt modelId="{BB7FA780-1188-4A19-BB1B-ECF47C015F4A}" type="pres">
      <dgm:prSet presAssocID="{089A4395-BA94-42D0-B9F4-CA6BE622B518}" presName="Ellipse" presStyleLbl="fgAcc1" presStyleIdx="2" presStyleCnt="7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gm:spPr>
    </dgm:pt>
    <dgm:pt modelId="{33E78828-9E28-4FCF-A6E9-E31E8A0AA6A8}" type="pres">
      <dgm:prSet presAssocID="{089A4395-BA94-42D0-B9F4-CA6BE622B518}" presName="L2TextContainer" presStyleLbl="revTx" presStyleIdx="2" presStyleCnt="12">
        <dgm:presLayoutVars>
          <dgm:bulletEnabled val="1"/>
        </dgm:presLayoutVars>
      </dgm:prSet>
      <dgm:spPr/>
    </dgm:pt>
    <dgm:pt modelId="{8428F223-54C6-4A36-90F5-EE702AA263EA}" type="pres">
      <dgm:prSet presAssocID="{089A4395-BA94-42D0-B9F4-CA6BE622B518}" presName="L1TextContainer" presStyleLbl="revTx" presStyleIdx="3" presStyleCnt="12">
        <dgm:presLayoutVars>
          <dgm:chMax val="1"/>
          <dgm:chPref val="1"/>
          <dgm:bulletEnabled val="1"/>
        </dgm:presLayoutVars>
      </dgm:prSet>
      <dgm:spPr/>
    </dgm:pt>
    <dgm:pt modelId="{63A0F86D-8D5F-4C15-B65B-23489F80ABE3}" type="pres">
      <dgm:prSet presAssocID="{089A4395-BA94-42D0-B9F4-CA6BE622B518}" presName="ConnectLine" presStyleLbl="sibTrans1D1" presStyleIdx="1" presStyleCnt="6"/>
      <dgm:spPr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dash"/>
        </a:ln>
        <a:effectLst/>
      </dgm:spPr>
    </dgm:pt>
    <dgm:pt modelId="{1E8BC541-1BC7-40EF-961F-42D9777A3FCB}" type="pres">
      <dgm:prSet presAssocID="{089A4395-BA94-42D0-B9F4-CA6BE622B518}" presName="EmptyPlaceHolder" presStyleCnt="0"/>
      <dgm:spPr/>
    </dgm:pt>
    <dgm:pt modelId="{CF9E14B7-CE1F-4BB0-8D0C-C03CCBA9AE00}" type="pres">
      <dgm:prSet presAssocID="{68CD203F-116C-48BC-9685-E8D0A0E581E3}" presName="spaceBetweenRectangles" presStyleCnt="0"/>
      <dgm:spPr/>
    </dgm:pt>
    <dgm:pt modelId="{64DAB172-D3D0-4025-B13A-35F730DC5E5F}" type="pres">
      <dgm:prSet presAssocID="{8A835C31-582F-4909-B697-FB81904E5AF3}" presName="composite" presStyleCnt="0"/>
      <dgm:spPr/>
    </dgm:pt>
    <dgm:pt modelId="{41CB9045-FB6A-41ED-841A-B73D26EE42C4}" type="pres">
      <dgm:prSet presAssocID="{8A835C31-582F-4909-B697-FB81904E5AF3}" presName="ConnectorPoint" presStyleLbl="lnNode1" presStyleIdx="2" presStyleCnt="6"/>
      <dgm:spPr>
        <a:solidFill>
          <a:schemeClr val="accent4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gm:spPr>
    </dgm:pt>
    <dgm:pt modelId="{CB597C03-F4A7-4956-A1B1-5C24AB878A7C}" type="pres">
      <dgm:prSet presAssocID="{8A835C31-582F-4909-B697-FB81904E5AF3}" presName="DropPinPlaceHolder" presStyleCnt="0"/>
      <dgm:spPr/>
    </dgm:pt>
    <dgm:pt modelId="{31874454-6154-4C20-A629-6B1335815E4E}" type="pres">
      <dgm:prSet presAssocID="{8A835C31-582F-4909-B697-FB81904E5AF3}" presName="DropPin" presStyleLbl="alignNode1" presStyleIdx="2" presStyleCnt="6"/>
      <dgm:spPr/>
    </dgm:pt>
    <dgm:pt modelId="{02910E60-A1EB-4B6C-A39A-4F35627D140B}" type="pres">
      <dgm:prSet presAssocID="{8A835C31-582F-4909-B697-FB81904E5AF3}" presName="Ellipse" presStyleLbl="fgAcc1" presStyleIdx="3" presStyleCnt="7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gm:spPr>
    </dgm:pt>
    <dgm:pt modelId="{F9E05EB9-E673-4097-8396-6521194859EC}" type="pres">
      <dgm:prSet presAssocID="{8A835C31-582F-4909-B697-FB81904E5AF3}" presName="L2TextContainer" presStyleLbl="revTx" presStyleIdx="4" presStyleCnt="12">
        <dgm:presLayoutVars>
          <dgm:bulletEnabled val="1"/>
        </dgm:presLayoutVars>
      </dgm:prSet>
      <dgm:spPr/>
    </dgm:pt>
    <dgm:pt modelId="{B5AB84F5-9F7C-40EB-85A8-0B61BCD21B62}" type="pres">
      <dgm:prSet presAssocID="{8A835C31-582F-4909-B697-FB81904E5AF3}" presName="L1TextContainer" presStyleLbl="revTx" presStyleIdx="5" presStyleCnt="12">
        <dgm:presLayoutVars>
          <dgm:chMax val="1"/>
          <dgm:chPref val="1"/>
          <dgm:bulletEnabled val="1"/>
        </dgm:presLayoutVars>
      </dgm:prSet>
      <dgm:spPr/>
    </dgm:pt>
    <dgm:pt modelId="{7D9ACBEA-15AA-4E90-9C6F-2D90656214A5}" type="pres">
      <dgm:prSet presAssocID="{8A835C31-582F-4909-B697-FB81904E5AF3}" presName="ConnectLine" presStyleLbl="sibTrans1D1" presStyleIdx="2" presStyleCnt="6"/>
      <dgm:spPr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dash"/>
        </a:ln>
        <a:effectLst/>
      </dgm:spPr>
    </dgm:pt>
    <dgm:pt modelId="{6CD27733-4746-4CF5-9096-D697B771A944}" type="pres">
      <dgm:prSet presAssocID="{8A835C31-582F-4909-B697-FB81904E5AF3}" presName="EmptyPlaceHolder" presStyleCnt="0"/>
      <dgm:spPr/>
    </dgm:pt>
    <dgm:pt modelId="{3C54C3A3-C5D7-497C-9E36-F7522029B048}" type="pres">
      <dgm:prSet presAssocID="{B42CAFBE-FF3A-4868-8E79-6AF78393EBE2}" presName="spaceBetweenRectangles" presStyleCnt="0"/>
      <dgm:spPr/>
    </dgm:pt>
    <dgm:pt modelId="{7FCF997F-4218-4919-9F62-FEF2924423AD}" type="pres">
      <dgm:prSet presAssocID="{356EB190-5C15-4194-8B78-AD10B64EDF02}" presName="composite" presStyleCnt="0"/>
      <dgm:spPr/>
    </dgm:pt>
    <dgm:pt modelId="{E5F97BAB-7826-4A47-BAAD-DF7924D03D43}" type="pres">
      <dgm:prSet presAssocID="{356EB190-5C15-4194-8B78-AD10B64EDF02}" presName="ConnectorPoint" presStyleLbl="lnNode1" presStyleIdx="3" presStyleCnt="6"/>
      <dgm:spPr>
        <a:solidFill>
          <a:schemeClr val="accent5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gm:spPr>
    </dgm:pt>
    <dgm:pt modelId="{C638EAAC-0161-4526-8D12-9620B17A9C74}" type="pres">
      <dgm:prSet presAssocID="{356EB190-5C15-4194-8B78-AD10B64EDF02}" presName="DropPinPlaceHolder" presStyleCnt="0"/>
      <dgm:spPr/>
    </dgm:pt>
    <dgm:pt modelId="{2724137F-F986-4FD6-B98E-199E00C711BE}" type="pres">
      <dgm:prSet presAssocID="{356EB190-5C15-4194-8B78-AD10B64EDF02}" presName="DropPin" presStyleLbl="alignNode1" presStyleIdx="3" presStyleCnt="6"/>
      <dgm:spPr/>
    </dgm:pt>
    <dgm:pt modelId="{213D4305-2323-4DF0-ACE2-4279C2D7DA14}" type="pres">
      <dgm:prSet presAssocID="{356EB190-5C15-4194-8B78-AD10B64EDF02}" presName="Ellipse" presStyleLbl="fgAcc1" presStyleIdx="4" presStyleCnt="7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gm:spPr>
    </dgm:pt>
    <dgm:pt modelId="{E24FF830-770D-4378-A8CF-ED5C689CA080}" type="pres">
      <dgm:prSet presAssocID="{356EB190-5C15-4194-8B78-AD10B64EDF02}" presName="L2TextContainer" presStyleLbl="revTx" presStyleIdx="6" presStyleCnt="12">
        <dgm:presLayoutVars>
          <dgm:bulletEnabled val="1"/>
        </dgm:presLayoutVars>
      </dgm:prSet>
      <dgm:spPr/>
    </dgm:pt>
    <dgm:pt modelId="{11B0A10C-17BD-48E0-8A62-17EBEED0DE3F}" type="pres">
      <dgm:prSet presAssocID="{356EB190-5C15-4194-8B78-AD10B64EDF02}" presName="L1TextContainer" presStyleLbl="revTx" presStyleIdx="7" presStyleCnt="12">
        <dgm:presLayoutVars>
          <dgm:chMax val="1"/>
          <dgm:chPref val="1"/>
          <dgm:bulletEnabled val="1"/>
        </dgm:presLayoutVars>
      </dgm:prSet>
      <dgm:spPr/>
    </dgm:pt>
    <dgm:pt modelId="{D9C2701A-5369-49F5-9A29-CCCB7C7FFEEB}" type="pres">
      <dgm:prSet presAssocID="{356EB190-5C15-4194-8B78-AD10B64EDF02}" presName="ConnectLine" presStyleLbl="sibTrans1D1" presStyleIdx="3" presStyleCnt="6"/>
      <dgm:spPr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dash"/>
        </a:ln>
        <a:effectLst/>
      </dgm:spPr>
    </dgm:pt>
    <dgm:pt modelId="{A23B648E-F53B-44F0-A194-B52AF5427782}" type="pres">
      <dgm:prSet presAssocID="{356EB190-5C15-4194-8B78-AD10B64EDF02}" presName="EmptyPlaceHolder" presStyleCnt="0"/>
      <dgm:spPr/>
    </dgm:pt>
    <dgm:pt modelId="{6481EE0A-FBBC-4CA7-B886-2FBED34D891D}" type="pres">
      <dgm:prSet presAssocID="{7E50EE77-9D71-4C2C-B383-4F8C9D5397FC}" presName="spaceBetweenRectangles" presStyleCnt="0"/>
      <dgm:spPr/>
    </dgm:pt>
    <dgm:pt modelId="{25FCC906-B16F-4E56-9911-FD9ED0E4832D}" type="pres">
      <dgm:prSet presAssocID="{52A3FE26-6798-4091-A0B9-5CD9C3E2887C}" presName="composite" presStyleCnt="0"/>
      <dgm:spPr/>
    </dgm:pt>
    <dgm:pt modelId="{C9A58AFA-75B5-4269-88D9-6013BBAF413B}" type="pres">
      <dgm:prSet presAssocID="{52A3FE26-6798-4091-A0B9-5CD9C3E2887C}" presName="ConnectorPoint" presStyleLbl="lnNode1" presStyleIdx="4" presStyleCnt="6"/>
      <dgm:spPr>
        <a:solidFill>
          <a:schemeClr val="accent6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gm:spPr>
    </dgm:pt>
    <dgm:pt modelId="{CE04F2BA-7E62-43C4-B5D6-BC187CD55D21}" type="pres">
      <dgm:prSet presAssocID="{52A3FE26-6798-4091-A0B9-5CD9C3E2887C}" presName="DropPinPlaceHolder" presStyleCnt="0"/>
      <dgm:spPr/>
    </dgm:pt>
    <dgm:pt modelId="{F7DE13C3-CF78-4A18-8364-400F7CBCB855}" type="pres">
      <dgm:prSet presAssocID="{52A3FE26-6798-4091-A0B9-5CD9C3E2887C}" presName="DropPin" presStyleLbl="alignNode1" presStyleIdx="4" presStyleCnt="6"/>
      <dgm:spPr/>
    </dgm:pt>
    <dgm:pt modelId="{BFFD3EFE-7827-4087-8A4A-91C51CE52C18}" type="pres">
      <dgm:prSet presAssocID="{52A3FE26-6798-4091-A0B9-5CD9C3E2887C}" presName="Ellipse" presStyleLbl="fgAcc1" presStyleIdx="5" presStyleCnt="7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gm:spPr>
    </dgm:pt>
    <dgm:pt modelId="{EF3AD76C-E09D-4785-BA74-D3903C1F24A9}" type="pres">
      <dgm:prSet presAssocID="{52A3FE26-6798-4091-A0B9-5CD9C3E2887C}" presName="L2TextContainer" presStyleLbl="revTx" presStyleIdx="8" presStyleCnt="12">
        <dgm:presLayoutVars>
          <dgm:bulletEnabled val="1"/>
        </dgm:presLayoutVars>
      </dgm:prSet>
      <dgm:spPr/>
    </dgm:pt>
    <dgm:pt modelId="{3C9EDBB2-496D-4E36-A206-B196F2A0A664}" type="pres">
      <dgm:prSet presAssocID="{52A3FE26-6798-4091-A0B9-5CD9C3E2887C}" presName="L1TextContainer" presStyleLbl="revTx" presStyleIdx="9" presStyleCnt="12">
        <dgm:presLayoutVars>
          <dgm:chMax val="1"/>
          <dgm:chPref val="1"/>
          <dgm:bulletEnabled val="1"/>
        </dgm:presLayoutVars>
      </dgm:prSet>
      <dgm:spPr/>
    </dgm:pt>
    <dgm:pt modelId="{BAD2E19A-933C-41A3-A05F-09F00690FF34}" type="pres">
      <dgm:prSet presAssocID="{52A3FE26-6798-4091-A0B9-5CD9C3E2887C}" presName="ConnectLine" presStyleLbl="sibTrans1D1" presStyleIdx="4" presStyleCnt="6"/>
      <dgm:spPr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dash"/>
        </a:ln>
        <a:effectLst/>
      </dgm:spPr>
    </dgm:pt>
    <dgm:pt modelId="{6A7F8CA0-E366-4DE5-9ADC-FB94C4574933}" type="pres">
      <dgm:prSet presAssocID="{52A3FE26-6798-4091-A0B9-5CD9C3E2887C}" presName="EmptyPlaceHolder" presStyleCnt="0"/>
      <dgm:spPr/>
    </dgm:pt>
    <dgm:pt modelId="{C1380C08-48E9-4EEC-B793-B44240360CCA}" type="pres">
      <dgm:prSet presAssocID="{622DEA54-56F6-4D32-924F-1F8C8E66928D}" presName="spaceBetweenRectangles" presStyleCnt="0"/>
      <dgm:spPr/>
    </dgm:pt>
    <dgm:pt modelId="{D69A92F7-0319-4828-9722-DF7B7855B4F4}" type="pres">
      <dgm:prSet presAssocID="{AD4B517C-3EC0-46B7-8185-5D80C34DD879}" presName="composite" presStyleCnt="0"/>
      <dgm:spPr/>
    </dgm:pt>
    <dgm:pt modelId="{9A531214-F67A-424A-8868-855322FB6A17}" type="pres">
      <dgm:prSet presAssocID="{AD4B517C-3EC0-46B7-8185-5D80C34DD879}" presName="ConnectorPoint" presStyleLbl="lnNode1" presStyleIdx="5" presStyleCnt="6"/>
      <dgm:spPr>
        <a:solidFill>
          <a:schemeClr val="accent2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gm:spPr>
    </dgm:pt>
    <dgm:pt modelId="{E3AD7E41-1FED-4216-BC13-104339F52AC9}" type="pres">
      <dgm:prSet presAssocID="{AD4B517C-3EC0-46B7-8185-5D80C34DD879}" presName="DropPinPlaceHolder" presStyleCnt="0"/>
      <dgm:spPr/>
    </dgm:pt>
    <dgm:pt modelId="{65B8A0D0-C77E-4EDD-BBF1-9615563F66C9}" type="pres">
      <dgm:prSet presAssocID="{AD4B517C-3EC0-46B7-8185-5D80C34DD879}" presName="DropPin" presStyleLbl="alignNode1" presStyleIdx="5" presStyleCnt="6"/>
      <dgm:spPr/>
    </dgm:pt>
    <dgm:pt modelId="{0BE8FC9C-90C8-4F30-9944-71016B1DB850}" type="pres">
      <dgm:prSet presAssocID="{AD4B517C-3EC0-46B7-8185-5D80C34DD879}" presName="Ellipse" presStyleLbl="fgAcc1" presStyleIdx="6" presStyleCnt="7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gm:spPr>
    </dgm:pt>
    <dgm:pt modelId="{9C84B064-90FA-4A67-9F6B-278511D3B509}" type="pres">
      <dgm:prSet presAssocID="{AD4B517C-3EC0-46B7-8185-5D80C34DD879}" presName="L2TextContainer" presStyleLbl="revTx" presStyleIdx="10" presStyleCnt="12">
        <dgm:presLayoutVars>
          <dgm:bulletEnabled val="1"/>
        </dgm:presLayoutVars>
      </dgm:prSet>
      <dgm:spPr/>
    </dgm:pt>
    <dgm:pt modelId="{1AED66BB-1F0E-4FDE-A830-6482B82ED015}" type="pres">
      <dgm:prSet presAssocID="{AD4B517C-3EC0-46B7-8185-5D80C34DD879}" presName="L1TextContainer" presStyleLbl="revTx" presStyleIdx="11" presStyleCnt="12">
        <dgm:presLayoutVars>
          <dgm:chMax val="1"/>
          <dgm:chPref val="1"/>
          <dgm:bulletEnabled val="1"/>
        </dgm:presLayoutVars>
      </dgm:prSet>
      <dgm:spPr/>
    </dgm:pt>
    <dgm:pt modelId="{EF9F3696-77A9-4C3D-A0CE-14E74A020A7D}" type="pres">
      <dgm:prSet presAssocID="{AD4B517C-3EC0-46B7-8185-5D80C34DD879}" presName="ConnectLine" presStyleLbl="sibTrans1D1" presStyleIdx="5" presStyleCnt="6"/>
      <dgm:spPr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dash"/>
        </a:ln>
        <a:effectLst/>
      </dgm:spPr>
    </dgm:pt>
    <dgm:pt modelId="{8A5BB035-4C9D-4F54-889B-15FCDD0D83ED}" type="pres">
      <dgm:prSet presAssocID="{AD4B517C-3EC0-46B7-8185-5D80C34DD879}" presName="EmptyPlaceHolder" presStyleCnt="0"/>
      <dgm:spPr/>
    </dgm:pt>
  </dgm:ptLst>
  <dgm:cxnLst>
    <dgm:cxn modelId="{D5357708-8C44-4CDE-8239-4C4B1EF8C899}" type="presOf" srcId="{089A4395-BA94-42D0-B9F4-CA6BE622B518}" destId="{8428F223-54C6-4A36-90F5-EE702AA263EA}" srcOrd="0" destOrd="0" presId="urn:microsoft.com/office/officeart/2017/3/layout/DropPinTimeline"/>
    <dgm:cxn modelId="{C649F209-257B-4DB9-9C41-B82F93D0388D}" type="presOf" srcId="{D1077A3F-3251-4622-BD71-766748844191}" destId="{EF3AD76C-E09D-4785-BA74-D3903C1F24A9}" srcOrd="0" destOrd="0" presId="urn:microsoft.com/office/officeart/2017/3/layout/DropPinTimeline"/>
    <dgm:cxn modelId="{7B5DE112-A473-4B73-B7D1-CBD1466E8D05}" srcId="{AD4B517C-3EC0-46B7-8185-5D80C34DD879}" destId="{F725D06F-B9FC-4ADF-A7C4-3EE2CB2FE82D}" srcOrd="0" destOrd="0" parTransId="{02688BC1-5B0E-464E-8727-B80DADE8866C}" sibTransId="{3B8E2C17-97A9-4DDA-AD21-387A5E7BBD10}"/>
    <dgm:cxn modelId="{1A634A1B-9831-4499-B16B-34F841BD5516}" srcId="{D4053DAF-CBAB-485D-8EB2-453D502CF61C}" destId="{1631C16E-C28A-4077-ADCC-6A7C7385DEC1}" srcOrd="0" destOrd="0" parTransId="{1D462F7F-36BD-426A-BB1E-062B667BAC4A}" sibTransId="{EB66BEA8-17D6-4CEC-A035-9AF12679CC73}"/>
    <dgm:cxn modelId="{CC419E1F-3FAF-455B-8023-DC90BFA3F12A}" srcId="{D4053DAF-CBAB-485D-8EB2-453D502CF61C}" destId="{AD4B517C-3EC0-46B7-8185-5D80C34DD879}" srcOrd="5" destOrd="0" parTransId="{A06CA2B2-78F3-4F79-9521-9EC85B884B59}" sibTransId="{09E83B5B-8BDE-4559-B078-1DE3DD110016}"/>
    <dgm:cxn modelId="{24D44F20-17B5-4987-8CCB-260BA7B47143}" srcId="{D4053DAF-CBAB-485D-8EB2-453D502CF61C}" destId="{356EB190-5C15-4194-8B78-AD10B64EDF02}" srcOrd="3" destOrd="0" parTransId="{024BFCA9-A7FD-4E35-A8DD-1618236F21F2}" sibTransId="{7E50EE77-9D71-4C2C-B383-4F8C9D5397FC}"/>
    <dgm:cxn modelId="{8C36BF2D-7451-41A5-9283-A967A0812C2A}" srcId="{D4053DAF-CBAB-485D-8EB2-453D502CF61C}" destId="{089A4395-BA94-42D0-B9F4-CA6BE622B518}" srcOrd="1" destOrd="0" parTransId="{B08AC53B-8911-48D9-9975-5EA549888060}" sibTransId="{68CD203F-116C-48BC-9685-E8D0A0E581E3}"/>
    <dgm:cxn modelId="{9BF9CB33-69E4-4C04-B514-349446F3A536}" srcId="{52A3FE26-6798-4091-A0B9-5CD9C3E2887C}" destId="{D1077A3F-3251-4622-BD71-766748844191}" srcOrd="0" destOrd="0" parTransId="{8BC0BA30-F4FC-4A0C-B96D-7B0CA9214CCE}" sibTransId="{83DF066E-4779-4602-9466-8F589820D37E}"/>
    <dgm:cxn modelId="{D3AB9B40-450F-4146-81DA-A536F71B6B69}" srcId="{D4053DAF-CBAB-485D-8EB2-453D502CF61C}" destId="{52A3FE26-6798-4091-A0B9-5CD9C3E2887C}" srcOrd="4" destOrd="0" parTransId="{BB47A005-29BB-4D2A-AE76-3D5E97F2EB1B}" sibTransId="{622DEA54-56F6-4D32-924F-1F8C8E66928D}"/>
    <dgm:cxn modelId="{1E9AB65F-A764-43E1-8C72-6232479A354F}" type="presOf" srcId="{52A3FE26-6798-4091-A0B9-5CD9C3E2887C}" destId="{3C9EDBB2-496D-4E36-A206-B196F2A0A664}" srcOrd="0" destOrd="0" presId="urn:microsoft.com/office/officeart/2017/3/layout/DropPinTimeline"/>
    <dgm:cxn modelId="{6E168342-FC27-495E-9D50-9BC46A3B1003}" type="presOf" srcId="{F725D06F-B9FC-4ADF-A7C4-3EE2CB2FE82D}" destId="{9C84B064-90FA-4A67-9F6B-278511D3B509}" srcOrd="0" destOrd="0" presId="urn:microsoft.com/office/officeart/2017/3/layout/DropPinTimeline"/>
    <dgm:cxn modelId="{71B0EB76-846C-4B6F-A23C-BC33A47F4A7B}" type="presOf" srcId="{B17AB295-A506-4A5D-890C-2B3A924A294C}" destId="{7945358A-CEEB-463F-B084-8C6311904225}" srcOrd="0" destOrd="0" presId="urn:microsoft.com/office/officeart/2017/3/layout/DropPinTimeline"/>
    <dgm:cxn modelId="{818A5B57-8B0C-4643-9982-E96850BF50E9}" type="presOf" srcId="{B20E2D3F-078F-4E46-8B8E-B9EC282CB2B3}" destId="{F9E05EB9-E673-4097-8396-6521194859EC}" srcOrd="0" destOrd="0" presId="urn:microsoft.com/office/officeart/2017/3/layout/DropPinTimeline"/>
    <dgm:cxn modelId="{55238F87-66FE-4BE7-AE11-D1D03E995350}" srcId="{089A4395-BA94-42D0-B9F4-CA6BE622B518}" destId="{DC1EEF8A-55CC-464F-A39F-E91A5380A3FF}" srcOrd="0" destOrd="0" parTransId="{6FFA1C3D-5395-45E3-968B-92ACEC2FA2D0}" sibTransId="{7400A187-CEA9-4D62-AE78-0A8C95168C8B}"/>
    <dgm:cxn modelId="{F93F029A-E95F-4D64-8857-755F9BEC0926}" srcId="{356EB190-5C15-4194-8B78-AD10B64EDF02}" destId="{53872FD0-1945-4997-A9BC-99D4ABD63FF4}" srcOrd="0" destOrd="0" parTransId="{D2BC91BF-C750-468F-AC19-75EFAFDB5C79}" sibTransId="{FD49E291-27C0-4F85-9DCF-D80F29275D2F}"/>
    <dgm:cxn modelId="{98A30FAA-8BE0-46F2-B627-9B8BCF73E9E8}" srcId="{D4053DAF-CBAB-485D-8EB2-453D502CF61C}" destId="{8A835C31-582F-4909-B697-FB81904E5AF3}" srcOrd="2" destOrd="0" parTransId="{4CF75B57-3D81-4714-87C9-86BB563F9EDF}" sibTransId="{B42CAFBE-FF3A-4868-8E79-6AF78393EBE2}"/>
    <dgm:cxn modelId="{042308AC-AC58-47CF-9152-743373B88300}" type="presOf" srcId="{AD4B517C-3EC0-46B7-8185-5D80C34DD879}" destId="{1AED66BB-1F0E-4FDE-A830-6482B82ED015}" srcOrd="0" destOrd="0" presId="urn:microsoft.com/office/officeart/2017/3/layout/DropPinTimeline"/>
    <dgm:cxn modelId="{514620AC-0EE5-4854-82FD-0C2674A5B1E6}" type="presOf" srcId="{8A835C31-582F-4909-B697-FB81904E5AF3}" destId="{B5AB84F5-9F7C-40EB-85A8-0B61BCD21B62}" srcOrd="0" destOrd="0" presId="urn:microsoft.com/office/officeart/2017/3/layout/DropPinTimeline"/>
    <dgm:cxn modelId="{837C1BB6-E22B-40BB-A636-BE36EA8C810E}" type="presOf" srcId="{DC1EEF8A-55CC-464F-A39F-E91A5380A3FF}" destId="{33E78828-9E28-4FCF-A6E9-E31E8A0AA6A8}" srcOrd="0" destOrd="0" presId="urn:microsoft.com/office/officeart/2017/3/layout/DropPinTimeline"/>
    <dgm:cxn modelId="{352009BC-C7E5-4FB4-97DE-8870FBD70579}" srcId="{1631C16E-C28A-4077-ADCC-6A7C7385DEC1}" destId="{B17AB295-A506-4A5D-890C-2B3A924A294C}" srcOrd="0" destOrd="0" parTransId="{4C92C64E-47C7-4F12-B8C3-E6DC6E4C85C5}" sibTransId="{90DBB55D-287E-4867-A2E5-E242940C0BF3}"/>
    <dgm:cxn modelId="{97F7ACBF-1C22-4181-AEB3-8641FC3883A8}" type="presOf" srcId="{1631C16E-C28A-4077-ADCC-6A7C7385DEC1}" destId="{4EB6C161-EA07-424C-B161-681F065AA422}" srcOrd="0" destOrd="0" presId="urn:microsoft.com/office/officeart/2017/3/layout/DropPinTimeline"/>
    <dgm:cxn modelId="{010890C5-4A93-48F2-BF32-33B9CABDDE96}" type="presOf" srcId="{356EB190-5C15-4194-8B78-AD10B64EDF02}" destId="{11B0A10C-17BD-48E0-8A62-17EBEED0DE3F}" srcOrd="0" destOrd="0" presId="urn:microsoft.com/office/officeart/2017/3/layout/DropPinTimeline"/>
    <dgm:cxn modelId="{A0FFC4D5-91C3-4395-B7A9-5B112943A6DE}" type="presOf" srcId="{53872FD0-1945-4997-A9BC-99D4ABD63FF4}" destId="{E24FF830-770D-4378-A8CF-ED5C689CA080}" srcOrd="0" destOrd="0" presId="urn:microsoft.com/office/officeart/2017/3/layout/DropPinTimeline"/>
    <dgm:cxn modelId="{0B27D1DC-70DE-4E26-B223-D72046E19E33}" srcId="{8A835C31-582F-4909-B697-FB81904E5AF3}" destId="{B20E2D3F-078F-4E46-8B8E-B9EC282CB2B3}" srcOrd="0" destOrd="0" parTransId="{6D259FAB-F124-431D-8574-892A6EBC589A}" sibTransId="{75A9C212-53A0-41C0-B745-3F752961CCD6}"/>
    <dgm:cxn modelId="{6156CEF4-7D89-4195-A8A4-6961AEA3FAE4}" type="presOf" srcId="{D4053DAF-CBAB-485D-8EB2-453D502CF61C}" destId="{5C537781-07AE-418C-A565-DEE1124FA54D}" srcOrd="0" destOrd="0" presId="urn:microsoft.com/office/officeart/2017/3/layout/DropPinTimeline"/>
    <dgm:cxn modelId="{6FBBE725-D674-497A-BA33-01E08AB9B298}" type="presParOf" srcId="{5C537781-07AE-418C-A565-DEE1124FA54D}" destId="{844C0F65-2D33-4C5C-BCA8-B336136C141B}" srcOrd="0" destOrd="0" presId="urn:microsoft.com/office/officeart/2017/3/layout/DropPinTimeline"/>
    <dgm:cxn modelId="{80047BD6-1D23-4851-8426-7EC49D69F1DB}" type="presParOf" srcId="{5C537781-07AE-418C-A565-DEE1124FA54D}" destId="{C300567D-6B5E-49BD-8656-0D1FC7F5454A}" srcOrd="1" destOrd="0" presId="urn:microsoft.com/office/officeart/2017/3/layout/DropPinTimeline"/>
    <dgm:cxn modelId="{EE93CAA1-9365-4646-9007-0DE880C5365E}" type="presParOf" srcId="{C300567D-6B5E-49BD-8656-0D1FC7F5454A}" destId="{8FFDCF04-5D8B-4B4C-9499-CC5460966E23}" srcOrd="0" destOrd="0" presId="urn:microsoft.com/office/officeart/2017/3/layout/DropPinTimeline"/>
    <dgm:cxn modelId="{928FF43B-0B08-4FE3-971D-BC7BEFA3F4DC}" type="presParOf" srcId="{8FFDCF04-5D8B-4B4C-9499-CC5460966E23}" destId="{9F8ABF18-1DB3-47F1-990B-1E286163AC18}" srcOrd="0" destOrd="0" presId="urn:microsoft.com/office/officeart/2017/3/layout/DropPinTimeline"/>
    <dgm:cxn modelId="{ED8DC9E6-8DFC-4384-8F30-D4C82709F314}" type="presParOf" srcId="{8FFDCF04-5D8B-4B4C-9499-CC5460966E23}" destId="{4BE8B015-0F8F-4A9F-A288-7DF52D07793C}" srcOrd="1" destOrd="0" presId="urn:microsoft.com/office/officeart/2017/3/layout/DropPinTimeline"/>
    <dgm:cxn modelId="{8023084C-A36A-40C8-8A74-FAAE2F557A1C}" type="presParOf" srcId="{4BE8B015-0F8F-4A9F-A288-7DF52D07793C}" destId="{47DBA18E-F36E-4801-A72B-25E03FA549BE}" srcOrd="0" destOrd="0" presId="urn:microsoft.com/office/officeart/2017/3/layout/DropPinTimeline"/>
    <dgm:cxn modelId="{7F0CCE09-AFD1-4C8E-90DE-B0D44100BBFF}" type="presParOf" srcId="{4BE8B015-0F8F-4A9F-A288-7DF52D07793C}" destId="{8BE68D18-AEB2-42E7-9F14-3AFD174FBEA2}" srcOrd="1" destOrd="0" presId="urn:microsoft.com/office/officeart/2017/3/layout/DropPinTimeline"/>
    <dgm:cxn modelId="{EACFE80C-B451-4150-976B-947C8A1F67C2}" type="presParOf" srcId="{8FFDCF04-5D8B-4B4C-9499-CC5460966E23}" destId="{7945358A-CEEB-463F-B084-8C6311904225}" srcOrd="2" destOrd="0" presId="urn:microsoft.com/office/officeart/2017/3/layout/DropPinTimeline"/>
    <dgm:cxn modelId="{D9CAB01E-A251-4EA1-8AA0-AE14F95A6470}" type="presParOf" srcId="{8FFDCF04-5D8B-4B4C-9499-CC5460966E23}" destId="{4EB6C161-EA07-424C-B161-681F065AA422}" srcOrd="3" destOrd="0" presId="urn:microsoft.com/office/officeart/2017/3/layout/DropPinTimeline"/>
    <dgm:cxn modelId="{3A01A64D-D46B-429F-906F-EB4B5557049B}" type="presParOf" srcId="{8FFDCF04-5D8B-4B4C-9499-CC5460966E23}" destId="{37DDB801-0B6B-49C2-B2B9-25761A777C74}" srcOrd="4" destOrd="0" presId="urn:microsoft.com/office/officeart/2017/3/layout/DropPinTimeline"/>
    <dgm:cxn modelId="{2DAD0926-77AF-4BD7-B846-B16D944264C7}" type="presParOf" srcId="{8FFDCF04-5D8B-4B4C-9499-CC5460966E23}" destId="{84CD6D8E-6B61-4434-B534-0772A2D9E8BA}" srcOrd="5" destOrd="0" presId="urn:microsoft.com/office/officeart/2017/3/layout/DropPinTimeline"/>
    <dgm:cxn modelId="{DAB1E0EA-AE1B-4177-A807-E0C3C26B930A}" type="presParOf" srcId="{C300567D-6B5E-49BD-8656-0D1FC7F5454A}" destId="{50957B92-F955-4C89-A4F6-C7D18C601ADA}" srcOrd="1" destOrd="0" presId="urn:microsoft.com/office/officeart/2017/3/layout/DropPinTimeline"/>
    <dgm:cxn modelId="{8F8EC12B-8CB2-437F-922E-3508A3F72B70}" type="presParOf" srcId="{C300567D-6B5E-49BD-8656-0D1FC7F5454A}" destId="{325A44E7-0C25-4E54-B495-20BD19B25D60}" srcOrd="2" destOrd="0" presId="urn:microsoft.com/office/officeart/2017/3/layout/DropPinTimeline"/>
    <dgm:cxn modelId="{C30C82FF-AE1E-4F53-BAC0-662F2ED5A2DE}" type="presParOf" srcId="{325A44E7-0C25-4E54-B495-20BD19B25D60}" destId="{00FD06A3-C351-4C58-A3B9-91851D9C007D}" srcOrd="0" destOrd="0" presId="urn:microsoft.com/office/officeart/2017/3/layout/DropPinTimeline"/>
    <dgm:cxn modelId="{E6828F4D-EB5D-44F5-AE67-894C6BB22E57}" type="presParOf" srcId="{325A44E7-0C25-4E54-B495-20BD19B25D60}" destId="{9A320B14-0A69-41CC-AF2F-A584593A052C}" srcOrd="1" destOrd="0" presId="urn:microsoft.com/office/officeart/2017/3/layout/DropPinTimeline"/>
    <dgm:cxn modelId="{57150105-BCC7-4F25-9BB5-8E4898E8C6D5}" type="presParOf" srcId="{9A320B14-0A69-41CC-AF2F-A584593A052C}" destId="{E0B48478-C0E0-492F-894F-2442C531C18C}" srcOrd="0" destOrd="0" presId="urn:microsoft.com/office/officeart/2017/3/layout/DropPinTimeline"/>
    <dgm:cxn modelId="{23028959-2441-4B5E-BFA5-6897EEC83F49}" type="presParOf" srcId="{9A320B14-0A69-41CC-AF2F-A584593A052C}" destId="{BB7FA780-1188-4A19-BB1B-ECF47C015F4A}" srcOrd="1" destOrd="0" presId="urn:microsoft.com/office/officeart/2017/3/layout/DropPinTimeline"/>
    <dgm:cxn modelId="{32A001FF-211F-4561-AD54-4D7E161E63F0}" type="presParOf" srcId="{325A44E7-0C25-4E54-B495-20BD19B25D60}" destId="{33E78828-9E28-4FCF-A6E9-E31E8A0AA6A8}" srcOrd="2" destOrd="0" presId="urn:microsoft.com/office/officeart/2017/3/layout/DropPinTimeline"/>
    <dgm:cxn modelId="{05484B3F-0D0C-4853-A72E-12699DC29E8B}" type="presParOf" srcId="{325A44E7-0C25-4E54-B495-20BD19B25D60}" destId="{8428F223-54C6-4A36-90F5-EE702AA263EA}" srcOrd="3" destOrd="0" presId="urn:microsoft.com/office/officeart/2017/3/layout/DropPinTimeline"/>
    <dgm:cxn modelId="{B001BDFA-57AD-4F12-9AD3-A9A581017BD4}" type="presParOf" srcId="{325A44E7-0C25-4E54-B495-20BD19B25D60}" destId="{63A0F86D-8D5F-4C15-B65B-23489F80ABE3}" srcOrd="4" destOrd="0" presId="urn:microsoft.com/office/officeart/2017/3/layout/DropPinTimeline"/>
    <dgm:cxn modelId="{F3C97436-AF43-40D0-8D16-D1C18BCF15D7}" type="presParOf" srcId="{325A44E7-0C25-4E54-B495-20BD19B25D60}" destId="{1E8BC541-1BC7-40EF-961F-42D9777A3FCB}" srcOrd="5" destOrd="0" presId="urn:microsoft.com/office/officeart/2017/3/layout/DropPinTimeline"/>
    <dgm:cxn modelId="{80E6F36D-7099-4D6C-B7E2-D1F68487E43A}" type="presParOf" srcId="{C300567D-6B5E-49BD-8656-0D1FC7F5454A}" destId="{CF9E14B7-CE1F-4BB0-8D0C-C03CCBA9AE00}" srcOrd="3" destOrd="0" presId="urn:microsoft.com/office/officeart/2017/3/layout/DropPinTimeline"/>
    <dgm:cxn modelId="{B89E896C-5301-48BF-8C6B-1796626BEFFD}" type="presParOf" srcId="{C300567D-6B5E-49BD-8656-0D1FC7F5454A}" destId="{64DAB172-D3D0-4025-B13A-35F730DC5E5F}" srcOrd="4" destOrd="0" presId="urn:microsoft.com/office/officeart/2017/3/layout/DropPinTimeline"/>
    <dgm:cxn modelId="{D9D55432-7A87-49A1-8E8B-6C1EEB0D6900}" type="presParOf" srcId="{64DAB172-D3D0-4025-B13A-35F730DC5E5F}" destId="{41CB9045-FB6A-41ED-841A-B73D26EE42C4}" srcOrd="0" destOrd="0" presId="urn:microsoft.com/office/officeart/2017/3/layout/DropPinTimeline"/>
    <dgm:cxn modelId="{B8F30ACB-25DE-4339-93B4-5D1CD60967E0}" type="presParOf" srcId="{64DAB172-D3D0-4025-B13A-35F730DC5E5F}" destId="{CB597C03-F4A7-4956-A1B1-5C24AB878A7C}" srcOrd="1" destOrd="0" presId="urn:microsoft.com/office/officeart/2017/3/layout/DropPinTimeline"/>
    <dgm:cxn modelId="{A0FF7549-93A1-47CF-93E4-C314290A2A73}" type="presParOf" srcId="{CB597C03-F4A7-4956-A1B1-5C24AB878A7C}" destId="{31874454-6154-4C20-A629-6B1335815E4E}" srcOrd="0" destOrd="0" presId="urn:microsoft.com/office/officeart/2017/3/layout/DropPinTimeline"/>
    <dgm:cxn modelId="{DA0B3FE0-6930-4D95-B27B-30C497DDF948}" type="presParOf" srcId="{CB597C03-F4A7-4956-A1B1-5C24AB878A7C}" destId="{02910E60-A1EB-4B6C-A39A-4F35627D140B}" srcOrd="1" destOrd="0" presId="urn:microsoft.com/office/officeart/2017/3/layout/DropPinTimeline"/>
    <dgm:cxn modelId="{7A26ED9E-8D6D-4085-A033-FF82B772796F}" type="presParOf" srcId="{64DAB172-D3D0-4025-B13A-35F730DC5E5F}" destId="{F9E05EB9-E673-4097-8396-6521194859EC}" srcOrd="2" destOrd="0" presId="urn:microsoft.com/office/officeart/2017/3/layout/DropPinTimeline"/>
    <dgm:cxn modelId="{1403A706-C3BC-49F5-BE54-A43443F3A556}" type="presParOf" srcId="{64DAB172-D3D0-4025-B13A-35F730DC5E5F}" destId="{B5AB84F5-9F7C-40EB-85A8-0B61BCD21B62}" srcOrd="3" destOrd="0" presId="urn:microsoft.com/office/officeart/2017/3/layout/DropPinTimeline"/>
    <dgm:cxn modelId="{C8848EBD-7FB4-4919-9872-2EDAAE18FF9D}" type="presParOf" srcId="{64DAB172-D3D0-4025-B13A-35F730DC5E5F}" destId="{7D9ACBEA-15AA-4E90-9C6F-2D90656214A5}" srcOrd="4" destOrd="0" presId="urn:microsoft.com/office/officeart/2017/3/layout/DropPinTimeline"/>
    <dgm:cxn modelId="{8B6891D0-C351-4472-B68F-C76F062C2687}" type="presParOf" srcId="{64DAB172-D3D0-4025-B13A-35F730DC5E5F}" destId="{6CD27733-4746-4CF5-9096-D697B771A944}" srcOrd="5" destOrd="0" presId="urn:microsoft.com/office/officeart/2017/3/layout/DropPinTimeline"/>
    <dgm:cxn modelId="{6F583D65-F926-4A26-8B43-0D05897EDE0A}" type="presParOf" srcId="{C300567D-6B5E-49BD-8656-0D1FC7F5454A}" destId="{3C54C3A3-C5D7-497C-9E36-F7522029B048}" srcOrd="5" destOrd="0" presId="urn:microsoft.com/office/officeart/2017/3/layout/DropPinTimeline"/>
    <dgm:cxn modelId="{A4A8BE8D-7F3B-47E7-A152-68D9AD4F8AD0}" type="presParOf" srcId="{C300567D-6B5E-49BD-8656-0D1FC7F5454A}" destId="{7FCF997F-4218-4919-9F62-FEF2924423AD}" srcOrd="6" destOrd="0" presId="urn:microsoft.com/office/officeart/2017/3/layout/DropPinTimeline"/>
    <dgm:cxn modelId="{F6AD1A1C-3629-4094-93C5-40E1969C676F}" type="presParOf" srcId="{7FCF997F-4218-4919-9F62-FEF2924423AD}" destId="{E5F97BAB-7826-4A47-BAAD-DF7924D03D43}" srcOrd="0" destOrd="0" presId="urn:microsoft.com/office/officeart/2017/3/layout/DropPinTimeline"/>
    <dgm:cxn modelId="{4C9A3525-915A-43AA-A8FD-68BE73B3B416}" type="presParOf" srcId="{7FCF997F-4218-4919-9F62-FEF2924423AD}" destId="{C638EAAC-0161-4526-8D12-9620B17A9C74}" srcOrd="1" destOrd="0" presId="urn:microsoft.com/office/officeart/2017/3/layout/DropPinTimeline"/>
    <dgm:cxn modelId="{4EFE896E-9101-44C3-A824-01DA557A0E3F}" type="presParOf" srcId="{C638EAAC-0161-4526-8D12-9620B17A9C74}" destId="{2724137F-F986-4FD6-B98E-199E00C711BE}" srcOrd="0" destOrd="0" presId="urn:microsoft.com/office/officeart/2017/3/layout/DropPinTimeline"/>
    <dgm:cxn modelId="{6B0B39BA-CA4C-45A6-AC48-EA3316CFB650}" type="presParOf" srcId="{C638EAAC-0161-4526-8D12-9620B17A9C74}" destId="{213D4305-2323-4DF0-ACE2-4279C2D7DA14}" srcOrd="1" destOrd="0" presId="urn:microsoft.com/office/officeart/2017/3/layout/DropPinTimeline"/>
    <dgm:cxn modelId="{D37A92C1-6C2E-4D46-BB25-981C51437C23}" type="presParOf" srcId="{7FCF997F-4218-4919-9F62-FEF2924423AD}" destId="{E24FF830-770D-4378-A8CF-ED5C689CA080}" srcOrd="2" destOrd="0" presId="urn:microsoft.com/office/officeart/2017/3/layout/DropPinTimeline"/>
    <dgm:cxn modelId="{73FCCE69-80D2-4F0B-86B7-397C0F3AC9CE}" type="presParOf" srcId="{7FCF997F-4218-4919-9F62-FEF2924423AD}" destId="{11B0A10C-17BD-48E0-8A62-17EBEED0DE3F}" srcOrd="3" destOrd="0" presId="urn:microsoft.com/office/officeart/2017/3/layout/DropPinTimeline"/>
    <dgm:cxn modelId="{343AD09A-7F23-466B-8221-8434285D7E8D}" type="presParOf" srcId="{7FCF997F-4218-4919-9F62-FEF2924423AD}" destId="{D9C2701A-5369-49F5-9A29-CCCB7C7FFEEB}" srcOrd="4" destOrd="0" presId="urn:microsoft.com/office/officeart/2017/3/layout/DropPinTimeline"/>
    <dgm:cxn modelId="{BDB3C9E9-1B8F-4FA5-8E04-3CE552AEC8C1}" type="presParOf" srcId="{7FCF997F-4218-4919-9F62-FEF2924423AD}" destId="{A23B648E-F53B-44F0-A194-B52AF5427782}" srcOrd="5" destOrd="0" presId="urn:microsoft.com/office/officeart/2017/3/layout/DropPinTimeline"/>
    <dgm:cxn modelId="{20773889-EFA1-4C0B-B3D3-B5C652812ABF}" type="presParOf" srcId="{C300567D-6B5E-49BD-8656-0D1FC7F5454A}" destId="{6481EE0A-FBBC-4CA7-B886-2FBED34D891D}" srcOrd="7" destOrd="0" presId="urn:microsoft.com/office/officeart/2017/3/layout/DropPinTimeline"/>
    <dgm:cxn modelId="{4A4EE447-9BF9-4F99-AD31-18C4BF6F4D89}" type="presParOf" srcId="{C300567D-6B5E-49BD-8656-0D1FC7F5454A}" destId="{25FCC906-B16F-4E56-9911-FD9ED0E4832D}" srcOrd="8" destOrd="0" presId="urn:microsoft.com/office/officeart/2017/3/layout/DropPinTimeline"/>
    <dgm:cxn modelId="{80512259-3F48-4FB0-B717-944A93A2951A}" type="presParOf" srcId="{25FCC906-B16F-4E56-9911-FD9ED0E4832D}" destId="{C9A58AFA-75B5-4269-88D9-6013BBAF413B}" srcOrd="0" destOrd="0" presId="urn:microsoft.com/office/officeart/2017/3/layout/DropPinTimeline"/>
    <dgm:cxn modelId="{79C836AD-6488-431F-AAD3-93364B6F8D0A}" type="presParOf" srcId="{25FCC906-B16F-4E56-9911-FD9ED0E4832D}" destId="{CE04F2BA-7E62-43C4-B5D6-BC187CD55D21}" srcOrd="1" destOrd="0" presId="urn:microsoft.com/office/officeart/2017/3/layout/DropPinTimeline"/>
    <dgm:cxn modelId="{6F2A299D-7B7E-433A-91D3-93E65944C5BD}" type="presParOf" srcId="{CE04F2BA-7E62-43C4-B5D6-BC187CD55D21}" destId="{F7DE13C3-CF78-4A18-8364-400F7CBCB855}" srcOrd="0" destOrd="0" presId="urn:microsoft.com/office/officeart/2017/3/layout/DropPinTimeline"/>
    <dgm:cxn modelId="{73934168-49F3-4301-8B7F-7755115E16A4}" type="presParOf" srcId="{CE04F2BA-7E62-43C4-B5D6-BC187CD55D21}" destId="{BFFD3EFE-7827-4087-8A4A-91C51CE52C18}" srcOrd="1" destOrd="0" presId="urn:microsoft.com/office/officeart/2017/3/layout/DropPinTimeline"/>
    <dgm:cxn modelId="{B5439C20-97CF-459D-BA2D-0645BC9411A5}" type="presParOf" srcId="{25FCC906-B16F-4E56-9911-FD9ED0E4832D}" destId="{EF3AD76C-E09D-4785-BA74-D3903C1F24A9}" srcOrd="2" destOrd="0" presId="urn:microsoft.com/office/officeart/2017/3/layout/DropPinTimeline"/>
    <dgm:cxn modelId="{89861ADC-5B60-4AEA-B936-61BF75180808}" type="presParOf" srcId="{25FCC906-B16F-4E56-9911-FD9ED0E4832D}" destId="{3C9EDBB2-496D-4E36-A206-B196F2A0A664}" srcOrd="3" destOrd="0" presId="urn:microsoft.com/office/officeart/2017/3/layout/DropPinTimeline"/>
    <dgm:cxn modelId="{A9D7B5FD-8F81-4D4E-A7D3-E8C1A87C3CC7}" type="presParOf" srcId="{25FCC906-B16F-4E56-9911-FD9ED0E4832D}" destId="{BAD2E19A-933C-41A3-A05F-09F00690FF34}" srcOrd="4" destOrd="0" presId="urn:microsoft.com/office/officeart/2017/3/layout/DropPinTimeline"/>
    <dgm:cxn modelId="{2C7F5EFF-26A2-4FCC-AE19-13A0A6A5BC66}" type="presParOf" srcId="{25FCC906-B16F-4E56-9911-FD9ED0E4832D}" destId="{6A7F8CA0-E366-4DE5-9ADC-FB94C4574933}" srcOrd="5" destOrd="0" presId="urn:microsoft.com/office/officeart/2017/3/layout/DropPinTimeline"/>
    <dgm:cxn modelId="{971B76B8-74BD-463B-9F8F-F4AB6881F122}" type="presParOf" srcId="{C300567D-6B5E-49BD-8656-0D1FC7F5454A}" destId="{C1380C08-48E9-4EEC-B793-B44240360CCA}" srcOrd="9" destOrd="0" presId="urn:microsoft.com/office/officeart/2017/3/layout/DropPinTimeline"/>
    <dgm:cxn modelId="{AD47CAA1-E68A-481A-860A-25DC9C7CE317}" type="presParOf" srcId="{C300567D-6B5E-49BD-8656-0D1FC7F5454A}" destId="{D69A92F7-0319-4828-9722-DF7B7855B4F4}" srcOrd="10" destOrd="0" presId="urn:microsoft.com/office/officeart/2017/3/layout/DropPinTimeline"/>
    <dgm:cxn modelId="{E9BB8119-003B-43A3-8074-9BF3BCE7EFA3}" type="presParOf" srcId="{D69A92F7-0319-4828-9722-DF7B7855B4F4}" destId="{9A531214-F67A-424A-8868-855322FB6A17}" srcOrd="0" destOrd="0" presId="urn:microsoft.com/office/officeart/2017/3/layout/DropPinTimeline"/>
    <dgm:cxn modelId="{0390EE7A-2633-4EBF-9E2A-E45B7F13626F}" type="presParOf" srcId="{D69A92F7-0319-4828-9722-DF7B7855B4F4}" destId="{E3AD7E41-1FED-4216-BC13-104339F52AC9}" srcOrd="1" destOrd="0" presId="urn:microsoft.com/office/officeart/2017/3/layout/DropPinTimeline"/>
    <dgm:cxn modelId="{E7DAE082-9167-4682-94CA-101D9FAC5A39}" type="presParOf" srcId="{E3AD7E41-1FED-4216-BC13-104339F52AC9}" destId="{65B8A0D0-C77E-4EDD-BBF1-9615563F66C9}" srcOrd="0" destOrd="0" presId="urn:microsoft.com/office/officeart/2017/3/layout/DropPinTimeline"/>
    <dgm:cxn modelId="{699CD22C-A9DB-4936-BB1F-A65117404669}" type="presParOf" srcId="{E3AD7E41-1FED-4216-BC13-104339F52AC9}" destId="{0BE8FC9C-90C8-4F30-9944-71016B1DB850}" srcOrd="1" destOrd="0" presId="urn:microsoft.com/office/officeart/2017/3/layout/DropPinTimeline"/>
    <dgm:cxn modelId="{BC44A6D2-68B4-4787-BF4A-56C1B293F8D3}" type="presParOf" srcId="{D69A92F7-0319-4828-9722-DF7B7855B4F4}" destId="{9C84B064-90FA-4A67-9F6B-278511D3B509}" srcOrd="2" destOrd="0" presId="urn:microsoft.com/office/officeart/2017/3/layout/DropPinTimeline"/>
    <dgm:cxn modelId="{F2CEC1A3-3EF8-412B-AD84-82AB8E64CEED}" type="presParOf" srcId="{D69A92F7-0319-4828-9722-DF7B7855B4F4}" destId="{1AED66BB-1F0E-4FDE-A830-6482B82ED015}" srcOrd="3" destOrd="0" presId="urn:microsoft.com/office/officeart/2017/3/layout/DropPinTimeline"/>
    <dgm:cxn modelId="{51221DB9-4FA8-48F2-B281-C31167378BFA}" type="presParOf" srcId="{D69A92F7-0319-4828-9722-DF7B7855B4F4}" destId="{EF9F3696-77A9-4C3D-A0CE-14E74A020A7D}" srcOrd="4" destOrd="0" presId="urn:microsoft.com/office/officeart/2017/3/layout/DropPinTimeline"/>
    <dgm:cxn modelId="{A11FD718-0B25-4138-B253-D8CCC99A9A70}" type="presParOf" srcId="{D69A92F7-0319-4828-9722-DF7B7855B4F4}" destId="{8A5BB035-4C9D-4F54-889B-15FCDD0D83ED}" srcOrd="5" destOrd="0" presId="urn:microsoft.com/office/officeart/2017/3/layout/DropPinTimeline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129F039-E2C2-4CC8-A99D-EB2CA64FFE5F}" type="doc">
      <dgm:prSet loTypeId="urn:microsoft.com/office/officeart/2005/8/layout/vList2" loCatId="list" qsTypeId="urn:microsoft.com/office/officeart/2005/8/quickstyle/simple1" qsCatId="simple" csTypeId="urn:microsoft.com/office/officeart/2005/8/colors/accent6_1" csCatId="accent6" phldr="1"/>
      <dgm:spPr/>
      <dgm:t>
        <a:bodyPr/>
        <a:lstStyle/>
        <a:p>
          <a:endParaRPr lang="en-US"/>
        </a:p>
      </dgm:t>
    </dgm:pt>
    <dgm:pt modelId="{6EF0E817-B00A-4AD4-B7D3-EA2A290C8C6A}">
      <dgm:prSet phldr="0" custT="1"/>
      <dgm:spPr/>
      <dgm:t>
        <a:bodyPr/>
        <a:lstStyle/>
        <a:p>
          <a:pPr algn="just" rtl="0"/>
          <a:r>
            <a:rPr lang="lv-LV" sz="1800" dirty="0">
              <a:latin typeface="Verdana"/>
              <a:ea typeface="Verdana"/>
            </a:rPr>
            <a:t>Piedāvātais modelis kopš 2019.gada jau veiksmīgi strādā stacionārās rehabilitācijas ietvaros, programmā "jaukta profila gultas"</a:t>
          </a:r>
          <a:endParaRPr lang="lv-LV" sz="1800" dirty="0"/>
        </a:p>
      </dgm:t>
    </dgm:pt>
    <dgm:pt modelId="{D00B5F66-5B26-4D0F-B820-0F3BC7C17AED}" type="parTrans" cxnId="{3B66D325-E126-48E9-8A31-9AE1154356A9}">
      <dgm:prSet/>
      <dgm:spPr/>
      <dgm:t>
        <a:bodyPr/>
        <a:lstStyle/>
        <a:p>
          <a:endParaRPr lang="lv-LV"/>
        </a:p>
      </dgm:t>
    </dgm:pt>
    <dgm:pt modelId="{BC3CC25E-D3F4-405B-A49B-EC20DC64A8EA}" type="sibTrans" cxnId="{3B66D325-E126-48E9-8A31-9AE1154356A9}">
      <dgm:prSet/>
      <dgm:spPr/>
      <dgm:t>
        <a:bodyPr/>
        <a:lstStyle/>
        <a:p>
          <a:endParaRPr lang="lv-LV"/>
        </a:p>
      </dgm:t>
    </dgm:pt>
    <dgm:pt modelId="{014A42A7-636B-405B-93CB-99A2571F5CE9}">
      <dgm:prSet phldr="0" custT="1"/>
      <dgm:spPr/>
      <dgm:t>
        <a:bodyPr/>
        <a:lstStyle/>
        <a:p>
          <a:pPr algn="just" rtl="0"/>
          <a:r>
            <a:rPr lang="lv-LV" sz="1800" dirty="0">
              <a:latin typeface="Verdana"/>
              <a:ea typeface="Verdana"/>
            </a:rPr>
            <a:t>Administratīvā sloga samazinājums</a:t>
          </a:r>
          <a:endParaRPr lang="en-US" sz="1800" dirty="0">
            <a:latin typeface="Verdana"/>
            <a:ea typeface="Verdana"/>
          </a:endParaRPr>
        </a:p>
      </dgm:t>
    </dgm:pt>
    <dgm:pt modelId="{4C8F979E-EA28-4712-88EE-3FD7CA3A83ED}" type="parTrans" cxnId="{FE378511-4C5D-42C5-B920-62351009423D}">
      <dgm:prSet/>
      <dgm:spPr/>
      <dgm:t>
        <a:bodyPr/>
        <a:lstStyle/>
        <a:p>
          <a:endParaRPr lang="lv-LV"/>
        </a:p>
      </dgm:t>
    </dgm:pt>
    <dgm:pt modelId="{1C9B7228-545E-431B-A5E7-F895173492C9}" type="sibTrans" cxnId="{FE378511-4C5D-42C5-B920-62351009423D}">
      <dgm:prSet/>
      <dgm:spPr/>
      <dgm:t>
        <a:bodyPr/>
        <a:lstStyle/>
        <a:p>
          <a:endParaRPr lang="lv-LV"/>
        </a:p>
      </dgm:t>
    </dgm:pt>
    <dgm:pt modelId="{90F6F748-3928-47B4-84DE-4A58D4ED76B1}">
      <dgm:prSet phldr="0" custT="1"/>
      <dgm:spPr/>
      <dgm:t>
        <a:bodyPr/>
        <a:lstStyle/>
        <a:p>
          <a:pPr algn="just" rtl="0"/>
          <a:r>
            <a:rPr lang="lv-LV" sz="1800" dirty="0">
              <a:latin typeface="Verdana"/>
              <a:ea typeface="Verdana"/>
            </a:rPr>
            <a:t>Skaidra un «caurspīdīga» pakalpojuma apmaksas sistēma – pašreiz analizējot veikto darbu, talonos iekļautās manipulācija laika (minūtēs) ziņā būtiski pārsniedz reālo kontakta laiku ar pacientu</a:t>
          </a:r>
          <a:endParaRPr lang="en-US" sz="1800" dirty="0">
            <a:latin typeface="Verdana"/>
            <a:ea typeface="Verdana"/>
          </a:endParaRPr>
        </a:p>
      </dgm:t>
    </dgm:pt>
    <dgm:pt modelId="{83C1CFB1-B15D-41ED-AA89-39D29F3655A6}" type="parTrans" cxnId="{FB6EDE05-5544-4406-8B60-3A62394A146B}">
      <dgm:prSet/>
      <dgm:spPr/>
      <dgm:t>
        <a:bodyPr/>
        <a:lstStyle/>
        <a:p>
          <a:endParaRPr lang="lv-LV"/>
        </a:p>
      </dgm:t>
    </dgm:pt>
    <dgm:pt modelId="{929C51FE-B529-427B-9089-D968138CC28A}" type="sibTrans" cxnId="{FB6EDE05-5544-4406-8B60-3A62394A146B}">
      <dgm:prSet/>
      <dgm:spPr/>
      <dgm:t>
        <a:bodyPr/>
        <a:lstStyle/>
        <a:p>
          <a:endParaRPr lang="lv-LV"/>
        </a:p>
      </dgm:t>
    </dgm:pt>
    <dgm:pt modelId="{F476B215-1A22-4718-AE3C-EA76CEFD173C}">
      <dgm:prSet phldr="0" custT="1"/>
      <dgm:spPr/>
      <dgm:t>
        <a:bodyPr/>
        <a:lstStyle/>
        <a:p>
          <a:pPr algn="just" rtl="0"/>
          <a:r>
            <a:rPr lang="lv-LV" sz="1800" dirty="0">
              <a:latin typeface="Verdana"/>
              <a:ea typeface="Verdana"/>
            </a:rPr>
            <a:t>Apmaksas sistēma ietver visus nodrošinātos pakalpojumus, atsevišķi izdalot konkrētas metodes, kas veicina sadrumstalotību</a:t>
          </a:r>
          <a:endParaRPr lang="en-US" sz="1800" dirty="0">
            <a:latin typeface="Verdana"/>
            <a:ea typeface="Verdana"/>
          </a:endParaRPr>
        </a:p>
      </dgm:t>
    </dgm:pt>
    <dgm:pt modelId="{C633EF22-9994-49E4-ADC0-B8A475DA708D}" type="parTrans" cxnId="{883BDD21-AC60-44E4-B216-1F686ACEA02C}">
      <dgm:prSet/>
      <dgm:spPr/>
      <dgm:t>
        <a:bodyPr/>
        <a:lstStyle/>
        <a:p>
          <a:endParaRPr lang="lv-LV"/>
        </a:p>
      </dgm:t>
    </dgm:pt>
    <dgm:pt modelId="{C9207B4D-1754-4BDE-A0F3-6DB22D1A2356}" type="sibTrans" cxnId="{883BDD21-AC60-44E4-B216-1F686ACEA02C}">
      <dgm:prSet/>
      <dgm:spPr/>
      <dgm:t>
        <a:bodyPr/>
        <a:lstStyle/>
        <a:p>
          <a:endParaRPr lang="lv-LV"/>
        </a:p>
      </dgm:t>
    </dgm:pt>
    <dgm:pt modelId="{02628477-DFA9-491C-BB35-2CF343F6C844}">
      <dgm:prSet phldr="0" custT="1"/>
      <dgm:spPr/>
      <dgm:t>
        <a:bodyPr/>
        <a:lstStyle/>
        <a:p>
          <a:pPr algn="just" rtl="0"/>
          <a:r>
            <a:rPr lang="lv-LV" sz="1800" dirty="0">
              <a:latin typeface="Verdana"/>
              <a:ea typeface="Verdana"/>
            </a:rPr>
            <a:t>Modelis nodrošina vienotu pieeju visiem funkcionālajiem speciālistiem</a:t>
          </a:r>
          <a:endParaRPr lang="en-US" sz="1800" dirty="0"/>
        </a:p>
      </dgm:t>
    </dgm:pt>
    <dgm:pt modelId="{F18808F1-EB91-4A0C-827E-27EF807F1A17}" type="parTrans" cxnId="{D1986724-C183-4135-9EE1-F429C20FCF2F}">
      <dgm:prSet/>
      <dgm:spPr/>
      <dgm:t>
        <a:bodyPr/>
        <a:lstStyle/>
        <a:p>
          <a:endParaRPr lang="lv-LV"/>
        </a:p>
      </dgm:t>
    </dgm:pt>
    <dgm:pt modelId="{F279C323-59DA-4DCD-BB9B-D8A99C4E807F}" type="sibTrans" cxnId="{D1986724-C183-4135-9EE1-F429C20FCF2F}">
      <dgm:prSet/>
      <dgm:spPr/>
      <dgm:t>
        <a:bodyPr/>
        <a:lstStyle/>
        <a:p>
          <a:endParaRPr lang="lv-LV"/>
        </a:p>
      </dgm:t>
    </dgm:pt>
    <dgm:pt modelId="{B76FE8D0-49BD-494D-B8D7-D08B69A3112D}" type="pres">
      <dgm:prSet presAssocID="{A129F039-E2C2-4CC8-A99D-EB2CA64FFE5F}" presName="linear" presStyleCnt="0">
        <dgm:presLayoutVars>
          <dgm:animLvl val="lvl"/>
          <dgm:resizeHandles val="exact"/>
        </dgm:presLayoutVars>
      </dgm:prSet>
      <dgm:spPr/>
    </dgm:pt>
    <dgm:pt modelId="{AC9B07BE-0D17-4C3E-8A0C-B1DF9EA117EA}" type="pres">
      <dgm:prSet presAssocID="{014A42A7-636B-405B-93CB-99A2571F5CE9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5B86A0F9-9F2D-4A46-A4EA-307EBBDC8A41}" type="pres">
      <dgm:prSet presAssocID="{1C9B7228-545E-431B-A5E7-F895173492C9}" presName="spacer" presStyleCnt="0"/>
      <dgm:spPr/>
    </dgm:pt>
    <dgm:pt modelId="{C47F9A5A-5A56-45D3-9F92-CAE98190FF34}" type="pres">
      <dgm:prSet presAssocID="{90F6F748-3928-47B4-84DE-4A58D4ED76B1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7E53A45A-44C5-48A9-B8CE-6112D460036B}" type="pres">
      <dgm:prSet presAssocID="{929C51FE-B529-427B-9089-D968138CC28A}" presName="spacer" presStyleCnt="0"/>
      <dgm:spPr/>
    </dgm:pt>
    <dgm:pt modelId="{6C1A6223-1B22-4F78-99CA-FEB0066FDA61}" type="pres">
      <dgm:prSet presAssocID="{F476B215-1A22-4718-AE3C-EA76CEFD173C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6FD7A684-6FFC-4B6B-944A-8C452DD3C735}" type="pres">
      <dgm:prSet presAssocID="{C9207B4D-1754-4BDE-A0F3-6DB22D1A2356}" presName="spacer" presStyleCnt="0"/>
      <dgm:spPr/>
    </dgm:pt>
    <dgm:pt modelId="{832F3B23-364B-4BC7-A853-37B1631FC9A0}" type="pres">
      <dgm:prSet presAssocID="{6EF0E817-B00A-4AD4-B7D3-EA2A290C8C6A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8EED1BF7-4B00-4287-AAD8-7508D5E63CDA}" type="pres">
      <dgm:prSet presAssocID="{BC3CC25E-D3F4-405B-A49B-EC20DC64A8EA}" presName="spacer" presStyleCnt="0"/>
      <dgm:spPr/>
    </dgm:pt>
    <dgm:pt modelId="{765825FF-9079-4879-9AF7-07E86AF5F7DC}" type="pres">
      <dgm:prSet presAssocID="{02628477-DFA9-491C-BB35-2CF343F6C844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FB6EDE05-5544-4406-8B60-3A62394A146B}" srcId="{A129F039-E2C2-4CC8-A99D-EB2CA64FFE5F}" destId="{90F6F748-3928-47B4-84DE-4A58D4ED76B1}" srcOrd="1" destOrd="0" parTransId="{83C1CFB1-B15D-41ED-AA89-39D29F3655A6}" sibTransId="{929C51FE-B529-427B-9089-D968138CC28A}"/>
    <dgm:cxn modelId="{FE378511-4C5D-42C5-B920-62351009423D}" srcId="{A129F039-E2C2-4CC8-A99D-EB2CA64FFE5F}" destId="{014A42A7-636B-405B-93CB-99A2571F5CE9}" srcOrd="0" destOrd="0" parTransId="{4C8F979E-EA28-4712-88EE-3FD7CA3A83ED}" sibTransId="{1C9B7228-545E-431B-A5E7-F895173492C9}"/>
    <dgm:cxn modelId="{883BDD21-AC60-44E4-B216-1F686ACEA02C}" srcId="{A129F039-E2C2-4CC8-A99D-EB2CA64FFE5F}" destId="{F476B215-1A22-4718-AE3C-EA76CEFD173C}" srcOrd="2" destOrd="0" parTransId="{C633EF22-9994-49E4-ADC0-B8A475DA708D}" sibTransId="{C9207B4D-1754-4BDE-A0F3-6DB22D1A2356}"/>
    <dgm:cxn modelId="{D1986724-C183-4135-9EE1-F429C20FCF2F}" srcId="{A129F039-E2C2-4CC8-A99D-EB2CA64FFE5F}" destId="{02628477-DFA9-491C-BB35-2CF343F6C844}" srcOrd="4" destOrd="0" parTransId="{F18808F1-EB91-4A0C-827E-27EF807F1A17}" sibTransId="{F279C323-59DA-4DCD-BB9B-D8A99C4E807F}"/>
    <dgm:cxn modelId="{3F19B925-FA62-4616-B5A3-F4C05291D5E3}" type="presOf" srcId="{A129F039-E2C2-4CC8-A99D-EB2CA64FFE5F}" destId="{B76FE8D0-49BD-494D-B8D7-D08B69A3112D}" srcOrd="0" destOrd="0" presId="urn:microsoft.com/office/officeart/2005/8/layout/vList2"/>
    <dgm:cxn modelId="{3B66D325-E126-48E9-8A31-9AE1154356A9}" srcId="{A129F039-E2C2-4CC8-A99D-EB2CA64FFE5F}" destId="{6EF0E817-B00A-4AD4-B7D3-EA2A290C8C6A}" srcOrd="3" destOrd="0" parTransId="{D00B5F66-5B26-4D0F-B820-0F3BC7C17AED}" sibTransId="{BC3CC25E-D3F4-405B-A49B-EC20DC64A8EA}"/>
    <dgm:cxn modelId="{9501B42D-B5A8-40C6-A31F-1775F07568C9}" type="presOf" srcId="{F476B215-1A22-4718-AE3C-EA76CEFD173C}" destId="{6C1A6223-1B22-4F78-99CA-FEB0066FDA61}" srcOrd="0" destOrd="0" presId="urn:microsoft.com/office/officeart/2005/8/layout/vList2"/>
    <dgm:cxn modelId="{BFCC584A-6309-4814-AFDD-65FBC901F917}" type="presOf" srcId="{90F6F748-3928-47B4-84DE-4A58D4ED76B1}" destId="{C47F9A5A-5A56-45D3-9F92-CAE98190FF34}" srcOrd="0" destOrd="0" presId="urn:microsoft.com/office/officeart/2005/8/layout/vList2"/>
    <dgm:cxn modelId="{CC1279BC-5576-4843-9294-5CDA17443C1B}" type="presOf" srcId="{014A42A7-636B-405B-93CB-99A2571F5CE9}" destId="{AC9B07BE-0D17-4C3E-8A0C-B1DF9EA117EA}" srcOrd="0" destOrd="0" presId="urn:microsoft.com/office/officeart/2005/8/layout/vList2"/>
    <dgm:cxn modelId="{25283CCB-56B7-43FF-B4E1-3DADA9DF7836}" type="presOf" srcId="{6EF0E817-B00A-4AD4-B7D3-EA2A290C8C6A}" destId="{832F3B23-364B-4BC7-A853-37B1631FC9A0}" srcOrd="0" destOrd="0" presId="urn:microsoft.com/office/officeart/2005/8/layout/vList2"/>
    <dgm:cxn modelId="{68EEEEE8-B0DA-4D7C-BD0A-89D48D3086CB}" type="presOf" srcId="{02628477-DFA9-491C-BB35-2CF343F6C844}" destId="{765825FF-9079-4879-9AF7-07E86AF5F7DC}" srcOrd="0" destOrd="0" presId="urn:microsoft.com/office/officeart/2005/8/layout/vList2"/>
    <dgm:cxn modelId="{286D5376-B66C-4870-8283-5F0FF9045870}" type="presParOf" srcId="{B76FE8D0-49BD-494D-B8D7-D08B69A3112D}" destId="{AC9B07BE-0D17-4C3E-8A0C-B1DF9EA117EA}" srcOrd="0" destOrd="0" presId="urn:microsoft.com/office/officeart/2005/8/layout/vList2"/>
    <dgm:cxn modelId="{ADC13A7E-092F-4DD6-BAF2-9884481CE52C}" type="presParOf" srcId="{B76FE8D0-49BD-494D-B8D7-D08B69A3112D}" destId="{5B86A0F9-9F2D-4A46-A4EA-307EBBDC8A41}" srcOrd="1" destOrd="0" presId="urn:microsoft.com/office/officeart/2005/8/layout/vList2"/>
    <dgm:cxn modelId="{0733B401-8B83-4488-9BE0-209149E211A4}" type="presParOf" srcId="{B76FE8D0-49BD-494D-B8D7-D08B69A3112D}" destId="{C47F9A5A-5A56-45D3-9F92-CAE98190FF34}" srcOrd="2" destOrd="0" presId="urn:microsoft.com/office/officeart/2005/8/layout/vList2"/>
    <dgm:cxn modelId="{56F4A0D0-F39B-4D58-A5FF-DAC579774961}" type="presParOf" srcId="{B76FE8D0-49BD-494D-B8D7-D08B69A3112D}" destId="{7E53A45A-44C5-48A9-B8CE-6112D460036B}" srcOrd="3" destOrd="0" presId="urn:microsoft.com/office/officeart/2005/8/layout/vList2"/>
    <dgm:cxn modelId="{54A7313D-1420-4D96-ABAE-9309352B58DA}" type="presParOf" srcId="{B76FE8D0-49BD-494D-B8D7-D08B69A3112D}" destId="{6C1A6223-1B22-4F78-99CA-FEB0066FDA61}" srcOrd="4" destOrd="0" presId="urn:microsoft.com/office/officeart/2005/8/layout/vList2"/>
    <dgm:cxn modelId="{C72023EA-6582-447B-9207-7456C3C3074D}" type="presParOf" srcId="{B76FE8D0-49BD-494D-B8D7-D08B69A3112D}" destId="{6FD7A684-6FFC-4B6B-944A-8C452DD3C735}" srcOrd="5" destOrd="0" presId="urn:microsoft.com/office/officeart/2005/8/layout/vList2"/>
    <dgm:cxn modelId="{DC38741E-3EAF-4D05-BE2A-0A531450F468}" type="presParOf" srcId="{B76FE8D0-49BD-494D-B8D7-D08B69A3112D}" destId="{832F3B23-364B-4BC7-A853-37B1631FC9A0}" srcOrd="6" destOrd="0" presId="urn:microsoft.com/office/officeart/2005/8/layout/vList2"/>
    <dgm:cxn modelId="{1EA26EAF-9E9C-4E1C-B6D9-BCD36172B501}" type="presParOf" srcId="{B76FE8D0-49BD-494D-B8D7-D08B69A3112D}" destId="{8EED1BF7-4B00-4287-AAD8-7508D5E63CDA}" srcOrd="7" destOrd="0" presId="urn:microsoft.com/office/officeart/2005/8/layout/vList2"/>
    <dgm:cxn modelId="{DBF0E8ED-60CC-4B4C-A6DB-B21F67C439E8}" type="presParOf" srcId="{B76FE8D0-49BD-494D-B8D7-D08B69A3112D}" destId="{765825FF-9079-4879-9AF7-07E86AF5F7DC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3B509F1-8E21-499C-9678-740EE1F2CA06}" type="doc">
      <dgm:prSet loTypeId="urn:microsoft.com/office/officeart/2005/8/layout/vList2" loCatId="list" qsTypeId="urn:microsoft.com/office/officeart/2005/8/quickstyle/simple1" qsCatId="simple" csTypeId="urn:microsoft.com/office/officeart/2005/8/colors/accent6_1" csCatId="accent6" phldr="1"/>
      <dgm:spPr/>
      <dgm:t>
        <a:bodyPr/>
        <a:lstStyle/>
        <a:p>
          <a:endParaRPr lang="lv-LV"/>
        </a:p>
      </dgm:t>
    </dgm:pt>
    <dgm:pt modelId="{CD081047-D151-4725-AC2F-EB74BFA9A259}">
      <dgm:prSet phldrT="[Text]" custT="1"/>
      <dgm:spPr/>
      <dgm:t>
        <a:bodyPr/>
        <a:lstStyle/>
        <a:p>
          <a:pPr rtl="0"/>
          <a:r>
            <a:rPr lang="lv-LV" sz="1600">
              <a:latin typeface="Verdana"/>
              <a:ea typeface="Verdana"/>
            </a:rPr>
            <a:t>Šobrīd pieejamais finansējums ambulatorajai rehabilitācijai </a:t>
          </a:r>
          <a:r>
            <a:rPr lang="lv-LV" sz="1600">
              <a:solidFill>
                <a:schemeClr val="tx1"/>
              </a:solidFill>
              <a:latin typeface="Verdana"/>
              <a:ea typeface="Verdana"/>
            </a:rPr>
            <a:t>~18,9 miljoni</a:t>
          </a:r>
          <a:r>
            <a:rPr lang="lv-LV" sz="1600">
              <a:latin typeface="Verdana"/>
              <a:ea typeface="Verdana"/>
            </a:rPr>
            <a:t> EUR</a:t>
          </a:r>
        </a:p>
      </dgm:t>
    </dgm:pt>
    <dgm:pt modelId="{70819757-745C-48DE-926D-43FCF0F2EFCC}" type="parTrans" cxnId="{580F02EF-33D9-4B7E-926A-E0D2CDA6A03C}">
      <dgm:prSet/>
      <dgm:spPr/>
      <dgm:t>
        <a:bodyPr/>
        <a:lstStyle/>
        <a:p>
          <a:endParaRPr lang="lv-LV"/>
        </a:p>
      </dgm:t>
    </dgm:pt>
    <dgm:pt modelId="{9B780138-6769-4C81-AED5-EE8E9273C314}" type="sibTrans" cxnId="{580F02EF-33D9-4B7E-926A-E0D2CDA6A03C}">
      <dgm:prSet/>
      <dgm:spPr/>
      <dgm:t>
        <a:bodyPr/>
        <a:lstStyle/>
        <a:p>
          <a:endParaRPr lang="lv-LV"/>
        </a:p>
      </dgm:t>
    </dgm:pt>
    <dgm:pt modelId="{6B81AB1C-37FD-4456-B255-8937097218D9}">
      <dgm:prSet phldr="0" custT="1"/>
      <dgm:spPr/>
      <dgm:t>
        <a:bodyPr/>
        <a:lstStyle/>
        <a:p>
          <a:pPr algn="just" rtl="0"/>
          <a:r>
            <a:rPr lang="lv-LV" sz="1600">
              <a:latin typeface="Verdana"/>
              <a:ea typeface="Verdana"/>
            </a:rPr>
            <a:t>Šobrīd viena pacienta vidējās izmaksas ~205 eiro</a:t>
          </a:r>
          <a:endParaRPr lang="lv-LV" sz="1600" dirty="0">
            <a:latin typeface="Verdana"/>
            <a:ea typeface="Verdana"/>
          </a:endParaRPr>
        </a:p>
      </dgm:t>
    </dgm:pt>
    <dgm:pt modelId="{5B07CDEA-B507-499D-84D2-B26581C21F37}" type="parTrans" cxnId="{1D1AAFB4-15E1-4F2C-B799-EE8184CC786D}">
      <dgm:prSet/>
      <dgm:spPr/>
      <dgm:t>
        <a:bodyPr/>
        <a:lstStyle/>
        <a:p>
          <a:endParaRPr lang="lv-LV"/>
        </a:p>
      </dgm:t>
    </dgm:pt>
    <dgm:pt modelId="{133566F0-C70D-4203-92E7-ECB3B18FB57A}" type="sibTrans" cxnId="{1D1AAFB4-15E1-4F2C-B799-EE8184CC786D}">
      <dgm:prSet/>
      <dgm:spPr/>
      <dgm:t>
        <a:bodyPr/>
        <a:lstStyle/>
        <a:p>
          <a:endParaRPr lang="lv-LV"/>
        </a:p>
      </dgm:t>
    </dgm:pt>
    <dgm:pt modelId="{72D8CC0E-3430-4D23-8F23-97A637138E54}" type="pres">
      <dgm:prSet presAssocID="{93B509F1-8E21-499C-9678-740EE1F2CA06}" presName="linear" presStyleCnt="0">
        <dgm:presLayoutVars>
          <dgm:animLvl val="lvl"/>
          <dgm:resizeHandles val="exact"/>
        </dgm:presLayoutVars>
      </dgm:prSet>
      <dgm:spPr/>
    </dgm:pt>
    <dgm:pt modelId="{55D44AD0-8A5A-44CB-A744-59E319029314}" type="pres">
      <dgm:prSet presAssocID="{CD081047-D151-4725-AC2F-EB74BFA9A259}" presName="parentText" presStyleLbl="node1" presStyleIdx="0" presStyleCnt="2" custScaleY="67577">
        <dgm:presLayoutVars>
          <dgm:chMax val="0"/>
          <dgm:bulletEnabled val="1"/>
        </dgm:presLayoutVars>
      </dgm:prSet>
      <dgm:spPr/>
    </dgm:pt>
    <dgm:pt modelId="{E78BD46E-94BA-41CC-B82A-17D073BD9DEB}" type="pres">
      <dgm:prSet presAssocID="{9B780138-6769-4C81-AED5-EE8E9273C314}" presName="spacer" presStyleCnt="0"/>
      <dgm:spPr/>
    </dgm:pt>
    <dgm:pt modelId="{CEFD31D9-FC74-42B0-AB12-E2A722BE58F0}" type="pres">
      <dgm:prSet presAssocID="{6B81AB1C-37FD-4456-B255-8937097218D9}" presName="parentText" presStyleLbl="node1" presStyleIdx="1" presStyleCnt="2" custScaleY="67577">
        <dgm:presLayoutVars>
          <dgm:chMax val="0"/>
          <dgm:bulletEnabled val="1"/>
        </dgm:presLayoutVars>
      </dgm:prSet>
      <dgm:spPr/>
    </dgm:pt>
  </dgm:ptLst>
  <dgm:cxnLst>
    <dgm:cxn modelId="{D5795C40-BAA8-4A31-AE00-2B178ED19837}" type="presOf" srcId="{CD081047-D151-4725-AC2F-EB74BFA9A259}" destId="{55D44AD0-8A5A-44CB-A744-59E319029314}" srcOrd="0" destOrd="0" presId="urn:microsoft.com/office/officeart/2005/8/layout/vList2"/>
    <dgm:cxn modelId="{71E39891-3DB0-4243-BDDE-515F36330A92}" type="presOf" srcId="{93B509F1-8E21-499C-9678-740EE1F2CA06}" destId="{72D8CC0E-3430-4D23-8F23-97A637138E54}" srcOrd="0" destOrd="0" presId="urn:microsoft.com/office/officeart/2005/8/layout/vList2"/>
    <dgm:cxn modelId="{9EC2A9A9-E7F3-4437-A624-1CFB4C7D8B81}" type="presOf" srcId="{6B81AB1C-37FD-4456-B255-8937097218D9}" destId="{CEFD31D9-FC74-42B0-AB12-E2A722BE58F0}" srcOrd="0" destOrd="0" presId="urn:microsoft.com/office/officeart/2005/8/layout/vList2"/>
    <dgm:cxn modelId="{1D1AAFB4-15E1-4F2C-B799-EE8184CC786D}" srcId="{93B509F1-8E21-499C-9678-740EE1F2CA06}" destId="{6B81AB1C-37FD-4456-B255-8937097218D9}" srcOrd="1" destOrd="0" parTransId="{5B07CDEA-B507-499D-84D2-B26581C21F37}" sibTransId="{133566F0-C70D-4203-92E7-ECB3B18FB57A}"/>
    <dgm:cxn modelId="{580F02EF-33D9-4B7E-926A-E0D2CDA6A03C}" srcId="{93B509F1-8E21-499C-9678-740EE1F2CA06}" destId="{CD081047-D151-4725-AC2F-EB74BFA9A259}" srcOrd="0" destOrd="0" parTransId="{70819757-745C-48DE-926D-43FCF0F2EFCC}" sibTransId="{9B780138-6769-4C81-AED5-EE8E9273C314}"/>
    <dgm:cxn modelId="{E465A86B-31AA-46A3-BBD2-8B693A4587F7}" type="presParOf" srcId="{72D8CC0E-3430-4D23-8F23-97A637138E54}" destId="{55D44AD0-8A5A-44CB-A744-59E319029314}" srcOrd="0" destOrd="0" presId="urn:microsoft.com/office/officeart/2005/8/layout/vList2"/>
    <dgm:cxn modelId="{6F148F22-8B55-4AB5-BDC7-32F3101CA51B}" type="presParOf" srcId="{72D8CC0E-3430-4D23-8F23-97A637138E54}" destId="{E78BD46E-94BA-41CC-B82A-17D073BD9DEB}" srcOrd="1" destOrd="0" presId="urn:microsoft.com/office/officeart/2005/8/layout/vList2"/>
    <dgm:cxn modelId="{2219A8C8-7C17-4ED9-B59B-0FD74C203281}" type="presParOf" srcId="{72D8CC0E-3430-4D23-8F23-97A637138E54}" destId="{CEFD31D9-FC74-42B0-AB12-E2A722BE58F0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B044A20-4645-4AB0-9A14-952F4D64A16E}" type="doc">
      <dgm:prSet loTypeId="urn:microsoft.com/office/officeart/2008/layout/HexagonCluster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lv-LV"/>
        </a:p>
      </dgm:t>
    </dgm:pt>
    <dgm:pt modelId="{B970E214-68D6-4242-9378-7BE7572185A0}">
      <dgm:prSet phldrT="[Text]" custT="1"/>
      <dgm:spPr/>
      <dgm:t>
        <a:bodyPr/>
        <a:lstStyle/>
        <a:p>
          <a:r>
            <a:rPr lang="lv-LV" sz="1600">
              <a:latin typeface="Verdana" panose="020B0604030504040204" pitchFamily="34" charset="0"/>
              <a:ea typeface="Verdana" panose="020B0604030504040204" pitchFamily="34" charset="0"/>
            </a:rPr>
            <a:t>Sabiedrības reakcija par nepopulāru lēmumu</a:t>
          </a:r>
        </a:p>
      </dgm:t>
    </dgm:pt>
    <dgm:pt modelId="{90ED747D-7E9E-429C-8CBD-DE154F6C9CEA}" type="parTrans" cxnId="{D150324C-94D5-46E9-B785-86C87703C475}">
      <dgm:prSet/>
      <dgm:spPr/>
      <dgm:t>
        <a:bodyPr/>
        <a:lstStyle/>
        <a:p>
          <a:endParaRPr lang="lv-LV"/>
        </a:p>
      </dgm:t>
    </dgm:pt>
    <dgm:pt modelId="{9AAD338B-5725-4D15-9AC0-3A0B3F57B124}" type="sibTrans" cxnId="{D150324C-94D5-46E9-B785-86C87703C475}">
      <dgm:prSet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 t="-8000" b="-8000"/>
          </a:stretch>
        </a:blipFill>
      </dgm:spPr>
      <dgm:t>
        <a:bodyPr/>
        <a:lstStyle/>
        <a:p>
          <a:endParaRPr lang="lv-LV"/>
        </a:p>
      </dgm:t>
      <dgm:extLst>
        <a:ext uri="{E40237B7-FDA0-4F09-8148-C483321AD2D9}">
          <dgm14:cNvPr xmlns:dgm14="http://schemas.microsoft.com/office/drawing/2010/diagram" id="0" name="" descr="Megaphone1 with solid fill"/>
        </a:ext>
      </dgm:extLst>
    </dgm:pt>
    <dgm:pt modelId="{0F33CDD6-0FDF-435F-8156-1498B29CCCF6}">
      <dgm:prSet phldrT="[Text]" custT="1"/>
      <dgm:spPr/>
      <dgm:t>
        <a:bodyPr/>
        <a:lstStyle/>
        <a:p>
          <a:r>
            <a:rPr lang="lv-LV" sz="1600">
              <a:latin typeface="Verdana" panose="020B0604030504040204" pitchFamily="34" charset="0"/>
              <a:ea typeface="Verdana" panose="020B0604030504040204" pitchFamily="34" charset="0"/>
            </a:rPr>
            <a:t>Ko darīt ar pašreiz izsniegtajiem nosūtījumiem, kuri gaida rindā</a:t>
          </a:r>
        </a:p>
      </dgm:t>
    </dgm:pt>
    <dgm:pt modelId="{9CC96FCA-E843-4BFF-8AE1-C16F36FA0040}" type="parTrans" cxnId="{5D721BE5-F11C-4E46-8CFA-64423C8B8EEF}">
      <dgm:prSet/>
      <dgm:spPr/>
      <dgm:t>
        <a:bodyPr/>
        <a:lstStyle/>
        <a:p>
          <a:endParaRPr lang="lv-LV"/>
        </a:p>
      </dgm:t>
    </dgm:pt>
    <dgm:pt modelId="{F9A881FF-174D-47A0-AD3A-E25228567978}" type="sibTrans" cxnId="{5D721BE5-F11C-4E46-8CFA-64423C8B8EEF}">
      <dgm:prSet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 t="-8000" b="-8000"/>
          </a:stretch>
        </a:blipFill>
      </dgm:spPr>
      <dgm:t>
        <a:bodyPr/>
        <a:lstStyle/>
        <a:p>
          <a:endParaRPr lang="lv-LV"/>
        </a:p>
      </dgm:t>
      <dgm:extLst>
        <a:ext uri="{E40237B7-FDA0-4F09-8148-C483321AD2D9}">
          <dgm14:cNvPr xmlns:dgm14="http://schemas.microsoft.com/office/drawing/2010/diagram" id="0" name="" descr="Scroll with solid fill"/>
        </a:ext>
      </dgm:extLst>
    </dgm:pt>
    <dgm:pt modelId="{DEF0EE3D-91DA-4CE6-B33E-1103F650D833}">
      <dgm:prSet phldrT="[Text]" custT="1"/>
      <dgm:spPr/>
      <dgm:t>
        <a:bodyPr/>
        <a:lstStyle/>
        <a:p>
          <a:r>
            <a:rPr lang="lv-LV" sz="1600">
              <a:latin typeface="Verdana" panose="020B0604030504040204" pitchFamily="34" charset="0"/>
              <a:ea typeface="Verdana" panose="020B0604030504040204" pitchFamily="34" charset="0"/>
            </a:rPr>
            <a:t>Māsas un masieri, kas pašreiz sniedz minētos pakalpojumus</a:t>
          </a:r>
        </a:p>
      </dgm:t>
    </dgm:pt>
    <dgm:pt modelId="{8F9CF049-2428-461E-8936-1A050D68C842}" type="parTrans" cxnId="{E2361745-A0C9-4EA9-A845-BE7738CF852E}">
      <dgm:prSet/>
      <dgm:spPr/>
      <dgm:t>
        <a:bodyPr/>
        <a:lstStyle/>
        <a:p>
          <a:endParaRPr lang="lv-LV"/>
        </a:p>
      </dgm:t>
    </dgm:pt>
    <dgm:pt modelId="{4013C62A-883E-4C9B-803D-38E94BFEDCC6}" type="sibTrans" cxnId="{E2361745-A0C9-4EA9-A845-BE7738CF852E}">
      <dgm:prSet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 t="-8000" b="-8000"/>
          </a:stretch>
        </a:blipFill>
      </dgm:spPr>
      <dgm:t>
        <a:bodyPr/>
        <a:lstStyle/>
        <a:p>
          <a:endParaRPr lang="lv-LV"/>
        </a:p>
      </dgm:t>
      <dgm:extLst>
        <a:ext uri="{E40237B7-FDA0-4F09-8148-C483321AD2D9}">
          <dgm14:cNvPr xmlns:dgm14="http://schemas.microsoft.com/office/drawing/2010/diagram" id="0" name="" descr="Doctor female with solid fill"/>
        </a:ext>
      </dgm:extLst>
    </dgm:pt>
    <dgm:pt modelId="{6D49686A-6A16-4B1A-95D9-FDB820DBE737}" type="pres">
      <dgm:prSet presAssocID="{FB044A20-4645-4AB0-9A14-952F4D64A16E}" presName="Name0" presStyleCnt="0">
        <dgm:presLayoutVars>
          <dgm:chMax val="21"/>
          <dgm:chPref val="21"/>
        </dgm:presLayoutVars>
      </dgm:prSet>
      <dgm:spPr/>
    </dgm:pt>
    <dgm:pt modelId="{A36CF2D1-488E-4841-8F0C-0A31D581398E}" type="pres">
      <dgm:prSet presAssocID="{B970E214-68D6-4242-9378-7BE7572185A0}" presName="text1" presStyleCnt="0"/>
      <dgm:spPr/>
    </dgm:pt>
    <dgm:pt modelId="{425D37BB-911C-4397-9AA3-032713AE29C1}" type="pres">
      <dgm:prSet presAssocID="{B970E214-68D6-4242-9378-7BE7572185A0}" presName="textRepeatNode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109E7440-AE7A-4923-AFB8-FE90BE7CD04A}" type="pres">
      <dgm:prSet presAssocID="{B970E214-68D6-4242-9378-7BE7572185A0}" presName="textaccent1" presStyleCnt="0"/>
      <dgm:spPr/>
    </dgm:pt>
    <dgm:pt modelId="{023FE7E8-E70D-42C1-BA2B-9FCED34F5318}" type="pres">
      <dgm:prSet presAssocID="{B970E214-68D6-4242-9378-7BE7572185A0}" presName="accentRepeatNode" presStyleLbl="solidAlignAcc1" presStyleIdx="0" presStyleCnt="6"/>
      <dgm:spPr/>
    </dgm:pt>
    <dgm:pt modelId="{31AC2601-EA95-4B68-9141-7DE1C01428A6}" type="pres">
      <dgm:prSet presAssocID="{9AAD338B-5725-4D15-9AC0-3A0B3F57B124}" presName="image1" presStyleCnt="0"/>
      <dgm:spPr/>
    </dgm:pt>
    <dgm:pt modelId="{E105BCE1-78F3-4DAD-A6FF-1BEA371A2F1A}" type="pres">
      <dgm:prSet presAssocID="{9AAD338B-5725-4D15-9AC0-3A0B3F57B124}" presName="imageRepeatNode" presStyleLbl="alignAcc1" presStyleIdx="0" presStyleCnt="3"/>
      <dgm:spPr/>
    </dgm:pt>
    <dgm:pt modelId="{A6632719-0C96-4B3E-B048-EE8C865A0DD2}" type="pres">
      <dgm:prSet presAssocID="{9AAD338B-5725-4D15-9AC0-3A0B3F57B124}" presName="imageaccent1" presStyleCnt="0"/>
      <dgm:spPr/>
    </dgm:pt>
    <dgm:pt modelId="{DC51C307-C342-4786-B3F2-41BA158DD63C}" type="pres">
      <dgm:prSet presAssocID="{9AAD338B-5725-4D15-9AC0-3A0B3F57B124}" presName="accentRepeatNode" presStyleLbl="solidAlignAcc1" presStyleIdx="1" presStyleCnt="6"/>
      <dgm:spPr/>
    </dgm:pt>
    <dgm:pt modelId="{3BD33430-74CC-424B-9C1A-DB9437E63C4A}" type="pres">
      <dgm:prSet presAssocID="{0F33CDD6-0FDF-435F-8156-1498B29CCCF6}" presName="text2" presStyleCnt="0"/>
      <dgm:spPr/>
    </dgm:pt>
    <dgm:pt modelId="{385F40C6-724F-4D3A-BE65-93FCF679843A}" type="pres">
      <dgm:prSet presAssocID="{0F33CDD6-0FDF-435F-8156-1498B29CCCF6}" presName="textRepeatNode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849627C3-8553-49F8-8B75-F8CDA4480163}" type="pres">
      <dgm:prSet presAssocID="{0F33CDD6-0FDF-435F-8156-1498B29CCCF6}" presName="textaccent2" presStyleCnt="0"/>
      <dgm:spPr/>
    </dgm:pt>
    <dgm:pt modelId="{41F06FA9-8D6C-4FFF-8A7A-7FAB34F806ED}" type="pres">
      <dgm:prSet presAssocID="{0F33CDD6-0FDF-435F-8156-1498B29CCCF6}" presName="accentRepeatNode" presStyleLbl="solidAlignAcc1" presStyleIdx="2" presStyleCnt="6"/>
      <dgm:spPr/>
    </dgm:pt>
    <dgm:pt modelId="{42257CC5-20CA-4AD9-A533-07F7E24F8D1F}" type="pres">
      <dgm:prSet presAssocID="{F9A881FF-174D-47A0-AD3A-E25228567978}" presName="image2" presStyleCnt="0"/>
      <dgm:spPr/>
    </dgm:pt>
    <dgm:pt modelId="{3F190846-C9F2-40BF-8893-7D12DB19A6A9}" type="pres">
      <dgm:prSet presAssocID="{F9A881FF-174D-47A0-AD3A-E25228567978}" presName="imageRepeatNode" presStyleLbl="alignAcc1" presStyleIdx="1" presStyleCnt="3"/>
      <dgm:spPr/>
    </dgm:pt>
    <dgm:pt modelId="{A1B0703E-6C9F-4172-A7B6-84EE68370691}" type="pres">
      <dgm:prSet presAssocID="{F9A881FF-174D-47A0-AD3A-E25228567978}" presName="imageaccent2" presStyleCnt="0"/>
      <dgm:spPr/>
    </dgm:pt>
    <dgm:pt modelId="{1692692D-B424-4DB9-B627-02D814BCC099}" type="pres">
      <dgm:prSet presAssocID="{F9A881FF-174D-47A0-AD3A-E25228567978}" presName="accentRepeatNode" presStyleLbl="solidAlignAcc1" presStyleIdx="3" presStyleCnt="6"/>
      <dgm:spPr/>
    </dgm:pt>
    <dgm:pt modelId="{0ED59CF6-7B97-4014-925C-D8FC0A5B96BB}" type="pres">
      <dgm:prSet presAssocID="{DEF0EE3D-91DA-4CE6-B33E-1103F650D833}" presName="text3" presStyleCnt="0"/>
      <dgm:spPr/>
    </dgm:pt>
    <dgm:pt modelId="{EF562F76-C8A4-4860-94A1-C4C34F257D08}" type="pres">
      <dgm:prSet presAssocID="{DEF0EE3D-91DA-4CE6-B33E-1103F650D833}" presName="textRepeatNode" presStyleLbl="alignNode1" presStyleIdx="2" presStyleCnt="3" custLinFactNeighborX="-1263" custLinFactNeighborY="-488">
        <dgm:presLayoutVars>
          <dgm:chMax val="0"/>
          <dgm:chPref val="0"/>
          <dgm:bulletEnabled val="1"/>
        </dgm:presLayoutVars>
      </dgm:prSet>
      <dgm:spPr/>
    </dgm:pt>
    <dgm:pt modelId="{AE22BD86-343A-482A-B16D-6C29F0FB3779}" type="pres">
      <dgm:prSet presAssocID="{DEF0EE3D-91DA-4CE6-B33E-1103F650D833}" presName="textaccent3" presStyleCnt="0"/>
      <dgm:spPr/>
    </dgm:pt>
    <dgm:pt modelId="{D381C804-F3FB-471C-8470-990DADB69601}" type="pres">
      <dgm:prSet presAssocID="{DEF0EE3D-91DA-4CE6-B33E-1103F650D833}" presName="accentRepeatNode" presStyleLbl="solidAlignAcc1" presStyleIdx="4" presStyleCnt="6"/>
      <dgm:spPr/>
    </dgm:pt>
    <dgm:pt modelId="{77F61AC3-8A04-4FA0-B205-472F6EDFAC49}" type="pres">
      <dgm:prSet presAssocID="{4013C62A-883E-4C9B-803D-38E94BFEDCC6}" presName="image3" presStyleCnt="0"/>
      <dgm:spPr/>
    </dgm:pt>
    <dgm:pt modelId="{501B6510-5A10-424C-8DC7-C70B63987B18}" type="pres">
      <dgm:prSet presAssocID="{4013C62A-883E-4C9B-803D-38E94BFEDCC6}" presName="imageRepeatNode" presStyleLbl="alignAcc1" presStyleIdx="2" presStyleCnt="3"/>
      <dgm:spPr/>
    </dgm:pt>
    <dgm:pt modelId="{CCE74EE9-7B8E-43B8-8665-B4E738D1526D}" type="pres">
      <dgm:prSet presAssocID="{4013C62A-883E-4C9B-803D-38E94BFEDCC6}" presName="imageaccent3" presStyleCnt="0"/>
      <dgm:spPr/>
    </dgm:pt>
    <dgm:pt modelId="{767BE6B2-B850-4CF8-B500-BFF68450447C}" type="pres">
      <dgm:prSet presAssocID="{4013C62A-883E-4C9B-803D-38E94BFEDCC6}" presName="accentRepeatNode" presStyleLbl="solidAlignAcc1" presStyleIdx="5" presStyleCnt="6"/>
      <dgm:spPr/>
    </dgm:pt>
  </dgm:ptLst>
  <dgm:cxnLst>
    <dgm:cxn modelId="{B2BEBB0A-02D6-4E5D-94CD-3E08C126BF4E}" type="presOf" srcId="{0F33CDD6-0FDF-435F-8156-1498B29CCCF6}" destId="{385F40C6-724F-4D3A-BE65-93FCF679843A}" srcOrd="0" destOrd="0" presId="urn:microsoft.com/office/officeart/2008/layout/HexagonCluster"/>
    <dgm:cxn modelId="{197A2E1B-7291-4368-ADF1-F3E25F4E3122}" type="presOf" srcId="{B970E214-68D6-4242-9378-7BE7572185A0}" destId="{425D37BB-911C-4397-9AA3-032713AE29C1}" srcOrd="0" destOrd="0" presId="urn:microsoft.com/office/officeart/2008/layout/HexagonCluster"/>
    <dgm:cxn modelId="{6D3D222C-8ACC-4685-B3EB-5CADFEC2655F}" type="presOf" srcId="{F9A881FF-174D-47A0-AD3A-E25228567978}" destId="{3F190846-C9F2-40BF-8893-7D12DB19A6A9}" srcOrd="0" destOrd="0" presId="urn:microsoft.com/office/officeart/2008/layout/HexagonCluster"/>
    <dgm:cxn modelId="{E4E82B64-F031-4C18-9FC4-4D94C2338A3F}" type="presOf" srcId="{4013C62A-883E-4C9B-803D-38E94BFEDCC6}" destId="{501B6510-5A10-424C-8DC7-C70B63987B18}" srcOrd="0" destOrd="0" presId="urn:microsoft.com/office/officeart/2008/layout/HexagonCluster"/>
    <dgm:cxn modelId="{E2361745-A0C9-4EA9-A845-BE7738CF852E}" srcId="{FB044A20-4645-4AB0-9A14-952F4D64A16E}" destId="{DEF0EE3D-91DA-4CE6-B33E-1103F650D833}" srcOrd="2" destOrd="0" parTransId="{8F9CF049-2428-461E-8936-1A050D68C842}" sibTransId="{4013C62A-883E-4C9B-803D-38E94BFEDCC6}"/>
    <dgm:cxn modelId="{D150324C-94D5-46E9-B785-86C87703C475}" srcId="{FB044A20-4645-4AB0-9A14-952F4D64A16E}" destId="{B970E214-68D6-4242-9378-7BE7572185A0}" srcOrd="0" destOrd="0" parTransId="{90ED747D-7E9E-429C-8CBD-DE154F6C9CEA}" sibTransId="{9AAD338B-5725-4D15-9AC0-3A0B3F57B124}"/>
    <dgm:cxn modelId="{CC7D2574-E37A-491D-A6C0-9C0B816B5CA6}" type="presOf" srcId="{FB044A20-4645-4AB0-9A14-952F4D64A16E}" destId="{6D49686A-6A16-4B1A-95D9-FDB820DBE737}" srcOrd="0" destOrd="0" presId="urn:microsoft.com/office/officeart/2008/layout/HexagonCluster"/>
    <dgm:cxn modelId="{9B54DDC2-7E1E-4300-AF78-315E693731AB}" type="presOf" srcId="{9AAD338B-5725-4D15-9AC0-3A0B3F57B124}" destId="{E105BCE1-78F3-4DAD-A6FF-1BEA371A2F1A}" srcOrd="0" destOrd="0" presId="urn:microsoft.com/office/officeart/2008/layout/HexagonCluster"/>
    <dgm:cxn modelId="{319CF0C2-91C3-4B19-A6B5-98619971D18B}" type="presOf" srcId="{DEF0EE3D-91DA-4CE6-B33E-1103F650D833}" destId="{EF562F76-C8A4-4860-94A1-C4C34F257D08}" srcOrd="0" destOrd="0" presId="urn:microsoft.com/office/officeart/2008/layout/HexagonCluster"/>
    <dgm:cxn modelId="{5D721BE5-F11C-4E46-8CFA-64423C8B8EEF}" srcId="{FB044A20-4645-4AB0-9A14-952F4D64A16E}" destId="{0F33CDD6-0FDF-435F-8156-1498B29CCCF6}" srcOrd="1" destOrd="0" parTransId="{9CC96FCA-E843-4BFF-8AE1-C16F36FA0040}" sibTransId="{F9A881FF-174D-47A0-AD3A-E25228567978}"/>
    <dgm:cxn modelId="{960F8CC3-3BD6-4E46-BD27-17334B5A08DD}" type="presParOf" srcId="{6D49686A-6A16-4B1A-95D9-FDB820DBE737}" destId="{A36CF2D1-488E-4841-8F0C-0A31D581398E}" srcOrd="0" destOrd="0" presId="urn:microsoft.com/office/officeart/2008/layout/HexagonCluster"/>
    <dgm:cxn modelId="{4D8A729D-1907-477A-BCEB-4922682AD6EC}" type="presParOf" srcId="{A36CF2D1-488E-4841-8F0C-0A31D581398E}" destId="{425D37BB-911C-4397-9AA3-032713AE29C1}" srcOrd="0" destOrd="0" presId="urn:microsoft.com/office/officeart/2008/layout/HexagonCluster"/>
    <dgm:cxn modelId="{F2C376C0-5C99-4C53-8E9B-6616DC24E520}" type="presParOf" srcId="{6D49686A-6A16-4B1A-95D9-FDB820DBE737}" destId="{109E7440-AE7A-4923-AFB8-FE90BE7CD04A}" srcOrd="1" destOrd="0" presId="urn:microsoft.com/office/officeart/2008/layout/HexagonCluster"/>
    <dgm:cxn modelId="{C806CCA2-3144-49F0-A669-304EC83D12AE}" type="presParOf" srcId="{109E7440-AE7A-4923-AFB8-FE90BE7CD04A}" destId="{023FE7E8-E70D-42C1-BA2B-9FCED34F5318}" srcOrd="0" destOrd="0" presId="urn:microsoft.com/office/officeart/2008/layout/HexagonCluster"/>
    <dgm:cxn modelId="{A6DA8A8A-D3B6-4F96-8AF8-D212BE38E48B}" type="presParOf" srcId="{6D49686A-6A16-4B1A-95D9-FDB820DBE737}" destId="{31AC2601-EA95-4B68-9141-7DE1C01428A6}" srcOrd="2" destOrd="0" presId="urn:microsoft.com/office/officeart/2008/layout/HexagonCluster"/>
    <dgm:cxn modelId="{C76CC267-D9E3-4E10-A7CA-CEF0774F46E4}" type="presParOf" srcId="{31AC2601-EA95-4B68-9141-7DE1C01428A6}" destId="{E105BCE1-78F3-4DAD-A6FF-1BEA371A2F1A}" srcOrd="0" destOrd="0" presId="urn:microsoft.com/office/officeart/2008/layout/HexagonCluster"/>
    <dgm:cxn modelId="{CB3BDA5B-A449-49B0-8732-F4E81F3D3359}" type="presParOf" srcId="{6D49686A-6A16-4B1A-95D9-FDB820DBE737}" destId="{A6632719-0C96-4B3E-B048-EE8C865A0DD2}" srcOrd="3" destOrd="0" presId="urn:microsoft.com/office/officeart/2008/layout/HexagonCluster"/>
    <dgm:cxn modelId="{64BDE2CF-C1A4-4BE4-BD58-397FA1E1B1E3}" type="presParOf" srcId="{A6632719-0C96-4B3E-B048-EE8C865A0DD2}" destId="{DC51C307-C342-4786-B3F2-41BA158DD63C}" srcOrd="0" destOrd="0" presId="urn:microsoft.com/office/officeart/2008/layout/HexagonCluster"/>
    <dgm:cxn modelId="{394989FF-52B5-4C7F-97F2-133393F0CD56}" type="presParOf" srcId="{6D49686A-6A16-4B1A-95D9-FDB820DBE737}" destId="{3BD33430-74CC-424B-9C1A-DB9437E63C4A}" srcOrd="4" destOrd="0" presId="urn:microsoft.com/office/officeart/2008/layout/HexagonCluster"/>
    <dgm:cxn modelId="{F92C914D-D5A4-4F35-BC52-C221E6B69F41}" type="presParOf" srcId="{3BD33430-74CC-424B-9C1A-DB9437E63C4A}" destId="{385F40C6-724F-4D3A-BE65-93FCF679843A}" srcOrd="0" destOrd="0" presId="urn:microsoft.com/office/officeart/2008/layout/HexagonCluster"/>
    <dgm:cxn modelId="{B3838B6C-D03B-4ACB-8B85-B3DAFBAC0719}" type="presParOf" srcId="{6D49686A-6A16-4B1A-95D9-FDB820DBE737}" destId="{849627C3-8553-49F8-8B75-F8CDA4480163}" srcOrd="5" destOrd="0" presId="urn:microsoft.com/office/officeart/2008/layout/HexagonCluster"/>
    <dgm:cxn modelId="{3F12FD09-4691-4A4A-8BFB-D065B93C1F2E}" type="presParOf" srcId="{849627C3-8553-49F8-8B75-F8CDA4480163}" destId="{41F06FA9-8D6C-4FFF-8A7A-7FAB34F806ED}" srcOrd="0" destOrd="0" presId="urn:microsoft.com/office/officeart/2008/layout/HexagonCluster"/>
    <dgm:cxn modelId="{236281DB-2232-4214-869A-8105FAB3FC7D}" type="presParOf" srcId="{6D49686A-6A16-4B1A-95D9-FDB820DBE737}" destId="{42257CC5-20CA-4AD9-A533-07F7E24F8D1F}" srcOrd="6" destOrd="0" presId="urn:microsoft.com/office/officeart/2008/layout/HexagonCluster"/>
    <dgm:cxn modelId="{F7609493-AE61-43EE-81B9-189D4D5C8CD2}" type="presParOf" srcId="{42257CC5-20CA-4AD9-A533-07F7E24F8D1F}" destId="{3F190846-C9F2-40BF-8893-7D12DB19A6A9}" srcOrd="0" destOrd="0" presId="urn:microsoft.com/office/officeart/2008/layout/HexagonCluster"/>
    <dgm:cxn modelId="{6F1794D4-6EEC-4CF2-B4E5-6791A446E734}" type="presParOf" srcId="{6D49686A-6A16-4B1A-95D9-FDB820DBE737}" destId="{A1B0703E-6C9F-4172-A7B6-84EE68370691}" srcOrd="7" destOrd="0" presId="urn:microsoft.com/office/officeart/2008/layout/HexagonCluster"/>
    <dgm:cxn modelId="{15846E2E-9296-43B6-AA45-50BBE6B72E0A}" type="presParOf" srcId="{A1B0703E-6C9F-4172-A7B6-84EE68370691}" destId="{1692692D-B424-4DB9-B627-02D814BCC099}" srcOrd="0" destOrd="0" presId="urn:microsoft.com/office/officeart/2008/layout/HexagonCluster"/>
    <dgm:cxn modelId="{B871C8A6-8D32-4843-8AEB-06AB1B7B5491}" type="presParOf" srcId="{6D49686A-6A16-4B1A-95D9-FDB820DBE737}" destId="{0ED59CF6-7B97-4014-925C-D8FC0A5B96BB}" srcOrd="8" destOrd="0" presId="urn:microsoft.com/office/officeart/2008/layout/HexagonCluster"/>
    <dgm:cxn modelId="{73D7BE60-8680-43A8-A4E1-80FE7D4B86E4}" type="presParOf" srcId="{0ED59CF6-7B97-4014-925C-D8FC0A5B96BB}" destId="{EF562F76-C8A4-4860-94A1-C4C34F257D08}" srcOrd="0" destOrd="0" presId="urn:microsoft.com/office/officeart/2008/layout/HexagonCluster"/>
    <dgm:cxn modelId="{2C47230C-65EA-40DC-B267-19CBE39B8DCC}" type="presParOf" srcId="{6D49686A-6A16-4B1A-95D9-FDB820DBE737}" destId="{AE22BD86-343A-482A-B16D-6C29F0FB3779}" srcOrd="9" destOrd="0" presId="urn:microsoft.com/office/officeart/2008/layout/HexagonCluster"/>
    <dgm:cxn modelId="{4BCC5174-97DC-4214-BC7A-00C9C2456BEF}" type="presParOf" srcId="{AE22BD86-343A-482A-B16D-6C29F0FB3779}" destId="{D381C804-F3FB-471C-8470-990DADB69601}" srcOrd="0" destOrd="0" presId="urn:microsoft.com/office/officeart/2008/layout/HexagonCluster"/>
    <dgm:cxn modelId="{9E60B5E3-31D7-497B-92ED-399D28DB7C98}" type="presParOf" srcId="{6D49686A-6A16-4B1A-95D9-FDB820DBE737}" destId="{77F61AC3-8A04-4FA0-B205-472F6EDFAC49}" srcOrd="10" destOrd="0" presId="urn:microsoft.com/office/officeart/2008/layout/HexagonCluster"/>
    <dgm:cxn modelId="{0EBE546A-C8E6-4332-BA64-58EE8043E8C0}" type="presParOf" srcId="{77F61AC3-8A04-4FA0-B205-472F6EDFAC49}" destId="{501B6510-5A10-424C-8DC7-C70B63987B18}" srcOrd="0" destOrd="0" presId="urn:microsoft.com/office/officeart/2008/layout/HexagonCluster"/>
    <dgm:cxn modelId="{C491FB80-8051-4C07-9F53-B31CCE475EC5}" type="presParOf" srcId="{6D49686A-6A16-4B1A-95D9-FDB820DBE737}" destId="{CCE74EE9-7B8E-43B8-8665-B4E738D1526D}" srcOrd="11" destOrd="0" presId="urn:microsoft.com/office/officeart/2008/layout/HexagonCluster"/>
    <dgm:cxn modelId="{22388F0C-EF14-44A7-83AD-3123A2FD6A60}" type="presParOf" srcId="{CCE74EE9-7B8E-43B8-8665-B4E738D1526D}" destId="{767BE6B2-B850-4CF8-B500-BFF68450447C}" srcOrd="0" destOrd="0" presId="urn:microsoft.com/office/officeart/2008/layout/Hexagon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3B817AA-A3BA-4D51-AF2C-7850784F5964}" type="doc">
      <dgm:prSet loTypeId="urn:microsoft.com/office/officeart/2005/8/layout/hList9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lv-LV"/>
        </a:p>
      </dgm:t>
    </dgm:pt>
    <dgm:pt modelId="{6320D6A9-8EE8-4439-8040-F97781AB37AD}">
      <dgm:prSet phldrT="[Text]" custT="1"/>
      <dgm:spPr/>
      <dgm:t>
        <a:bodyPr/>
        <a:lstStyle/>
        <a:p>
          <a:r>
            <a:rPr lang="lv-LV" sz="1600"/>
            <a:t>Fizikālā terapija</a:t>
          </a:r>
        </a:p>
      </dgm:t>
    </dgm:pt>
    <dgm:pt modelId="{947283D5-4785-4BC4-9A1D-B9DA6CB05DF8}" type="parTrans" cxnId="{2FFB1EB5-D373-47D9-B34C-6FE4792AF717}">
      <dgm:prSet/>
      <dgm:spPr/>
      <dgm:t>
        <a:bodyPr/>
        <a:lstStyle/>
        <a:p>
          <a:endParaRPr lang="lv-LV"/>
        </a:p>
      </dgm:t>
    </dgm:pt>
    <dgm:pt modelId="{ED9681BA-9BEF-4AE8-899C-61948C61A640}" type="sibTrans" cxnId="{2FFB1EB5-D373-47D9-B34C-6FE4792AF717}">
      <dgm:prSet/>
      <dgm:spPr/>
      <dgm:t>
        <a:bodyPr/>
        <a:lstStyle/>
        <a:p>
          <a:endParaRPr lang="lv-LV"/>
        </a:p>
      </dgm:t>
    </dgm:pt>
    <dgm:pt modelId="{069CCC97-F0A3-4AB9-B1AA-04C93FF4ADCC}">
      <dgm:prSet phldrT="[Text]" custT="1"/>
      <dgm:spPr/>
      <dgm:t>
        <a:bodyPr/>
        <a:lstStyle/>
        <a:p>
          <a:r>
            <a:rPr lang="lv-LV" sz="1600"/>
            <a:t>Atbilstoši rindapiearsta.lv rindu nav</a:t>
          </a:r>
        </a:p>
      </dgm:t>
    </dgm:pt>
    <dgm:pt modelId="{4C965EA0-BBE7-4FA3-AEF8-E208F098C685}" type="parTrans" cxnId="{0752E6E7-CD20-4068-8EEE-78B566C93D05}">
      <dgm:prSet/>
      <dgm:spPr/>
      <dgm:t>
        <a:bodyPr/>
        <a:lstStyle/>
        <a:p>
          <a:endParaRPr lang="lv-LV"/>
        </a:p>
      </dgm:t>
    </dgm:pt>
    <dgm:pt modelId="{431A38D8-EB37-49D0-BD39-0F4813099897}" type="sibTrans" cxnId="{0752E6E7-CD20-4068-8EEE-78B566C93D05}">
      <dgm:prSet/>
      <dgm:spPr/>
      <dgm:t>
        <a:bodyPr/>
        <a:lstStyle/>
        <a:p>
          <a:endParaRPr lang="lv-LV"/>
        </a:p>
      </dgm:t>
    </dgm:pt>
    <dgm:pt modelId="{026E456F-748E-48F0-8114-5E28A2A8A1DA}">
      <dgm:prSet phldrT="[Text]" custT="1"/>
      <dgm:spPr/>
      <dgm:t>
        <a:bodyPr/>
        <a:lstStyle/>
        <a:p>
          <a:r>
            <a:rPr lang="lv-LV" sz="1600"/>
            <a:t>Pēc izpilžu datiem, iezīmējas ĀI</a:t>
          </a:r>
        </a:p>
      </dgm:t>
    </dgm:pt>
    <dgm:pt modelId="{4E2AF244-7F94-4403-8C23-2FC675265B5B}" type="parTrans" cxnId="{DAE1B82A-774E-43C3-A314-DDE123731D7A}">
      <dgm:prSet/>
      <dgm:spPr/>
      <dgm:t>
        <a:bodyPr/>
        <a:lstStyle/>
        <a:p>
          <a:endParaRPr lang="lv-LV"/>
        </a:p>
      </dgm:t>
    </dgm:pt>
    <dgm:pt modelId="{57DD0C4C-A03C-40F9-8FAD-7A485AA092C8}" type="sibTrans" cxnId="{DAE1B82A-774E-43C3-A314-DDE123731D7A}">
      <dgm:prSet/>
      <dgm:spPr/>
      <dgm:t>
        <a:bodyPr/>
        <a:lstStyle/>
        <a:p>
          <a:endParaRPr lang="lv-LV"/>
        </a:p>
      </dgm:t>
    </dgm:pt>
    <dgm:pt modelId="{FFCCDC68-128E-4FB3-B9C9-EC1737BDA163}">
      <dgm:prSet phldrT="[Text]" custT="1"/>
      <dgm:spPr/>
      <dgm:t>
        <a:bodyPr/>
        <a:lstStyle/>
        <a:p>
          <a:r>
            <a:rPr lang="lv-LV" sz="1600"/>
            <a:t>Baseins</a:t>
          </a:r>
        </a:p>
      </dgm:t>
    </dgm:pt>
    <dgm:pt modelId="{1DE4140B-A4CC-41F2-83D2-00DBA0170823}" type="parTrans" cxnId="{416FDF35-982A-45BA-B2EC-FA173ED5475E}">
      <dgm:prSet/>
      <dgm:spPr/>
      <dgm:t>
        <a:bodyPr/>
        <a:lstStyle/>
        <a:p>
          <a:endParaRPr lang="lv-LV"/>
        </a:p>
      </dgm:t>
    </dgm:pt>
    <dgm:pt modelId="{C5C11E12-F3AC-4DC6-97FB-DEBDE2117B8A}" type="sibTrans" cxnId="{416FDF35-982A-45BA-B2EC-FA173ED5475E}">
      <dgm:prSet/>
      <dgm:spPr/>
      <dgm:t>
        <a:bodyPr/>
        <a:lstStyle/>
        <a:p>
          <a:endParaRPr lang="lv-LV"/>
        </a:p>
      </dgm:t>
    </dgm:pt>
    <dgm:pt modelId="{EC88642F-5073-44B6-8BF6-B4F1DD4665C0}">
      <dgm:prSet phldrT="[Text]" custT="1"/>
      <dgm:spPr/>
      <dgm:t>
        <a:bodyPr/>
        <a:lstStyle/>
        <a:p>
          <a:r>
            <a:rPr lang="lv-LV" sz="1600"/>
            <a:t>Sporādiska pieejamība</a:t>
          </a:r>
        </a:p>
      </dgm:t>
    </dgm:pt>
    <dgm:pt modelId="{48927FFD-F32D-4896-B1D0-5319FEA7DB1F}" type="parTrans" cxnId="{A65761E8-6450-4347-9FC3-9E82031E20BB}">
      <dgm:prSet/>
      <dgm:spPr/>
      <dgm:t>
        <a:bodyPr/>
        <a:lstStyle/>
        <a:p>
          <a:endParaRPr lang="lv-LV"/>
        </a:p>
      </dgm:t>
    </dgm:pt>
    <dgm:pt modelId="{AE987CFD-4321-4116-B66C-4EE80631D689}" type="sibTrans" cxnId="{A65761E8-6450-4347-9FC3-9E82031E20BB}">
      <dgm:prSet/>
      <dgm:spPr/>
      <dgm:t>
        <a:bodyPr/>
        <a:lstStyle/>
        <a:p>
          <a:endParaRPr lang="lv-LV"/>
        </a:p>
      </dgm:t>
    </dgm:pt>
    <dgm:pt modelId="{F2BBCF31-E290-477F-8433-B4F2414CB5E1}">
      <dgm:prSet phldrT="[Text]" custT="1"/>
      <dgm:spPr/>
      <dgm:t>
        <a:bodyPr/>
        <a:lstStyle/>
        <a:p>
          <a:r>
            <a:rPr lang="lv-LV" sz="1600" err="1"/>
            <a:t>Nosūta</a:t>
          </a:r>
          <a:r>
            <a:rPr lang="lv-LV" sz="1600"/>
            <a:t> FRM ārsti, kuru iestādēs ir baseins</a:t>
          </a:r>
        </a:p>
      </dgm:t>
    </dgm:pt>
    <dgm:pt modelId="{1D627969-4876-4325-98FB-BF2CEF1B4776}" type="parTrans" cxnId="{2E395480-8F00-43BA-9828-8DED4D0195E6}">
      <dgm:prSet/>
      <dgm:spPr/>
      <dgm:t>
        <a:bodyPr/>
        <a:lstStyle/>
        <a:p>
          <a:endParaRPr lang="lv-LV"/>
        </a:p>
      </dgm:t>
    </dgm:pt>
    <dgm:pt modelId="{0A746005-D8E9-4555-97B4-F72CA11828BE}" type="sibTrans" cxnId="{2E395480-8F00-43BA-9828-8DED4D0195E6}">
      <dgm:prSet/>
      <dgm:spPr/>
      <dgm:t>
        <a:bodyPr/>
        <a:lstStyle/>
        <a:p>
          <a:endParaRPr lang="lv-LV"/>
        </a:p>
      </dgm:t>
    </dgm:pt>
    <dgm:pt modelId="{038E6A43-C2DA-4D16-AEB9-40FDC6EA9C1C}">
      <dgm:prSet phldrT="[Text]" custT="1"/>
      <dgm:spPr/>
      <dgm:t>
        <a:bodyPr/>
        <a:lstStyle/>
        <a:p>
          <a:r>
            <a:rPr lang="lv-LV" sz="1600"/>
            <a:t>Masāža</a:t>
          </a:r>
        </a:p>
      </dgm:t>
    </dgm:pt>
    <dgm:pt modelId="{94C7F732-5E9A-4DE3-B36F-3214E23EA113}" type="parTrans" cxnId="{3459F282-E37B-4B54-9CDD-D2CDDA89C635}">
      <dgm:prSet/>
      <dgm:spPr/>
      <dgm:t>
        <a:bodyPr/>
        <a:lstStyle/>
        <a:p>
          <a:endParaRPr lang="lv-LV"/>
        </a:p>
      </dgm:t>
    </dgm:pt>
    <dgm:pt modelId="{8D079830-AE98-467E-B1A6-83425FEBC256}" type="sibTrans" cxnId="{3459F282-E37B-4B54-9CDD-D2CDDA89C635}">
      <dgm:prSet/>
      <dgm:spPr/>
      <dgm:t>
        <a:bodyPr/>
        <a:lstStyle/>
        <a:p>
          <a:endParaRPr lang="lv-LV"/>
        </a:p>
      </dgm:t>
    </dgm:pt>
    <dgm:pt modelId="{F992EA70-D032-4254-822D-CDF83D5A0D5A}">
      <dgm:prSet phldrT="[Text]" custT="1"/>
      <dgm:spPr/>
      <dgm:t>
        <a:bodyPr/>
        <a:lstStyle/>
        <a:p>
          <a:r>
            <a:rPr lang="lv-LV" sz="1600"/>
            <a:t>Atbilstoši rindapiearsta.lv </a:t>
          </a:r>
          <a:r>
            <a:rPr lang="lv-LV" sz="1600">
              <a:latin typeface="Times New Roman"/>
            </a:rPr>
            <a:t>rinda</a:t>
          </a:r>
          <a:r>
            <a:rPr lang="lv-LV" sz="1600"/>
            <a:t> ~3mēneši</a:t>
          </a:r>
        </a:p>
      </dgm:t>
    </dgm:pt>
    <dgm:pt modelId="{47F8BC8F-342E-437F-92E6-11FA4F99E4EC}" type="parTrans" cxnId="{08BA8A64-397F-46EB-80A5-E359E415E0C9}">
      <dgm:prSet/>
      <dgm:spPr/>
      <dgm:t>
        <a:bodyPr/>
        <a:lstStyle/>
        <a:p>
          <a:endParaRPr lang="lv-LV"/>
        </a:p>
      </dgm:t>
    </dgm:pt>
    <dgm:pt modelId="{0A68C1F9-ED21-45A1-84F4-72E66BDE2CDF}" type="sibTrans" cxnId="{08BA8A64-397F-46EB-80A5-E359E415E0C9}">
      <dgm:prSet/>
      <dgm:spPr/>
      <dgm:t>
        <a:bodyPr/>
        <a:lstStyle/>
        <a:p>
          <a:endParaRPr lang="lv-LV"/>
        </a:p>
      </dgm:t>
    </dgm:pt>
    <dgm:pt modelId="{A89E9334-D845-424A-9A48-C9050EA468B6}">
      <dgm:prSet phldrT="[Text]" custT="1"/>
      <dgm:spPr/>
      <dgm:t>
        <a:bodyPr/>
        <a:lstStyle/>
        <a:p>
          <a:r>
            <a:rPr lang="lv-LV" sz="1600"/>
            <a:t>Ja nepaspēs izstrādāt nosūtījumus virza pie FT</a:t>
          </a:r>
        </a:p>
      </dgm:t>
    </dgm:pt>
    <dgm:pt modelId="{52A00C92-FD97-4EB1-917E-7B09AD9B7F13}" type="parTrans" cxnId="{095990F0-2FE3-4293-8EE6-A89B410CC379}">
      <dgm:prSet/>
      <dgm:spPr/>
      <dgm:t>
        <a:bodyPr/>
        <a:lstStyle/>
        <a:p>
          <a:endParaRPr lang="lv-LV"/>
        </a:p>
      </dgm:t>
    </dgm:pt>
    <dgm:pt modelId="{D871AFFB-4AAE-4214-B7A5-069B3089EAB3}" type="sibTrans" cxnId="{095990F0-2FE3-4293-8EE6-A89B410CC379}">
      <dgm:prSet/>
      <dgm:spPr/>
      <dgm:t>
        <a:bodyPr/>
        <a:lstStyle/>
        <a:p>
          <a:endParaRPr lang="lv-LV"/>
        </a:p>
      </dgm:t>
    </dgm:pt>
    <dgm:pt modelId="{06794414-5B36-429B-94F4-ABEBFBEF1363}" type="pres">
      <dgm:prSet presAssocID="{13B817AA-A3BA-4D51-AF2C-7850784F5964}" presName="list" presStyleCnt="0">
        <dgm:presLayoutVars>
          <dgm:dir/>
          <dgm:animLvl val="lvl"/>
        </dgm:presLayoutVars>
      </dgm:prSet>
      <dgm:spPr/>
    </dgm:pt>
    <dgm:pt modelId="{40C69229-DE85-4697-B0A2-1BCE7A393D0F}" type="pres">
      <dgm:prSet presAssocID="{6320D6A9-8EE8-4439-8040-F97781AB37AD}" presName="posSpace" presStyleCnt="0"/>
      <dgm:spPr/>
    </dgm:pt>
    <dgm:pt modelId="{FE5E764B-C238-428A-AC94-2958B3460870}" type="pres">
      <dgm:prSet presAssocID="{6320D6A9-8EE8-4439-8040-F97781AB37AD}" presName="vertFlow" presStyleCnt="0"/>
      <dgm:spPr/>
    </dgm:pt>
    <dgm:pt modelId="{0318F8B0-88FB-4CFA-8E6E-A13A2B23AA25}" type="pres">
      <dgm:prSet presAssocID="{6320D6A9-8EE8-4439-8040-F97781AB37AD}" presName="topSpace" presStyleCnt="0"/>
      <dgm:spPr/>
    </dgm:pt>
    <dgm:pt modelId="{6A0C02A3-C069-4FA4-A980-5E6FC51F7B86}" type="pres">
      <dgm:prSet presAssocID="{6320D6A9-8EE8-4439-8040-F97781AB37AD}" presName="firstComp" presStyleCnt="0"/>
      <dgm:spPr/>
    </dgm:pt>
    <dgm:pt modelId="{8F1B99B9-1270-4127-8C0D-7DBE3231B3E2}" type="pres">
      <dgm:prSet presAssocID="{6320D6A9-8EE8-4439-8040-F97781AB37AD}" presName="firstChild" presStyleLbl="bgAccFollowNode1" presStyleIdx="0" presStyleCnt="6"/>
      <dgm:spPr/>
    </dgm:pt>
    <dgm:pt modelId="{B0470D02-2E7C-4C19-94B0-006188CA0ADB}" type="pres">
      <dgm:prSet presAssocID="{6320D6A9-8EE8-4439-8040-F97781AB37AD}" presName="firstChildTx" presStyleLbl="bgAccFollowNode1" presStyleIdx="0" presStyleCnt="6">
        <dgm:presLayoutVars>
          <dgm:bulletEnabled val="1"/>
        </dgm:presLayoutVars>
      </dgm:prSet>
      <dgm:spPr/>
    </dgm:pt>
    <dgm:pt modelId="{377C8A92-929B-4CD0-8006-3EE2FD7743AD}" type="pres">
      <dgm:prSet presAssocID="{026E456F-748E-48F0-8114-5E28A2A8A1DA}" presName="comp" presStyleCnt="0"/>
      <dgm:spPr/>
    </dgm:pt>
    <dgm:pt modelId="{507FF278-6D91-47D0-A2D7-194FF332B213}" type="pres">
      <dgm:prSet presAssocID="{026E456F-748E-48F0-8114-5E28A2A8A1DA}" presName="child" presStyleLbl="bgAccFollowNode1" presStyleIdx="1" presStyleCnt="6"/>
      <dgm:spPr/>
    </dgm:pt>
    <dgm:pt modelId="{1B4CE5EF-98F0-4CAE-BCF7-85F5E2BEC250}" type="pres">
      <dgm:prSet presAssocID="{026E456F-748E-48F0-8114-5E28A2A8A1DA}" presName="childTx" presStyleLbl="bgAccFollowNode1" presStyleIdx="1" presStyleCnt="6">
        <dgm:presLayoutVars>
          <dgm:bulletEnabled val="1"/>
        </dgm:presLayoutVars>
      </dgm:prSet>
      <dgm:spPr/>
    </dgm:pt>
    <dgm:pt modelId="{B7C4A20F-4088-4841-BC37-5A4F06B175D8}" type="pres">
      <dgm:prSet presAssocID="{6320D6A9-8EE8-4439-8040-F97781AB37AD}" presName="negSpace" presStyleCnt="0"/>
      <dgm:spPr/>
    </dgm:pt>
    <dgm:pt modelId="{AC88D943-6FFE-426F-A54C-A37576AC4B0C}" type="pres">
      <dgm:prSet presAssocID="{6320D6A9-8EE8-4439-8040-F97781AB37AD}" presName="circle" presStyleLbl="node1" presStyleIdx="0" presStyleCnt="3"/>
      <dgm:spPr/>
    </dgm:pt>
    <dgm:pt modelId="{661BE28A-8B69-48F5-87A4-C3C012E4347B}" type="pres">
      <dgm:prSet presAssocID="{ED9681BA-9BEF-4AE8-899C-61948C61A640}" presName="transSpace" presStyleCnt="0"/>
      <dgm:spPr/>
    </dgm:pt>
    <dgm:pt modelId="{B2865031-6A12-4D56-83C0-6706D4512BFC}" type="pres">
      <dgm:prSet presAssocID="{FFCCDC68-128E-4FB3-B9C9-EC1737BDA163}" presName="posSpace" presStyleCnt="0"/>
      <dgm:spPr/>
    </dgm:pt>
    <dgm:pt modelId="{E51018B6-4720-4A89-AEA7-3004EC4E9298}" type="pres">
      <dgm:prSet presAssocID="{FFCCDC68-128E-4FB3-B9C9-EC1737BDA163}" presName="vertFlow" presStyleCnt="0"/>
      <dgm:spPr/>
    </dgm:pt>
    <dgm:pt modelId="{AC1624B3-2AED-4AE7-990B-00DDB56BB2C2}" type="pres">
      <dgm:prSet presAssocID="{FFCCDC68-128E-4FB3-B9C9-EC1737BDA163}" presName="topSpace" presStyleCnt="0"/>
      <dgm:spPr/>
    </dgm:pt>
    <dgm:pt modelId="{CB8A297C-3528-46B8-8BEF-16A2146D0550}" type="pres">
      <dgm:prSet presAssocID="{FFCCDC68-128E-4FB3-B9C9-EC1737BDA163}" presName="firstComp" presStyleCnt="0"/>
      <dgm:spPr/>
    </dgm:pt>
    <dgm:pt modelId="{0E90BBF6-AB8E-4E7C-BFC8-91DDE02F15C4}" type="pres">
      <dgm:prSet presAssocID="{FFCCDC68-128E-4FB3-B9C9-EC1737BDA163}" presName="firstChild" presStyleLbl="bgAccFollowNode1" presStyleIdx="2" presStyleCnt="6"/>
      <dgm:spPr/>
    </dgm:pt>
    <dgm:pt modelId="{5EE107BB-5FF5-4899-BAEF-541A1898F752}" type="pres">
      <dgm:prSet presAssocID="{FFCCDC68-128E-4FB3-B9C9-EC1737BDA163}" presName="firstChildTx" presStyleLbl="bgAccFollowNode1" presStyleIdx="2" presStyleCnt="6">
        <dgm:presLayoutVars>
          <dgm:bulletEnabled val="1"/>
        </dgm:presLayoutVars>
      </dgm:prSet>
      <dgm:spPr/>
    </dgm:pt>
    <dgm:pt modelId="{49A06E2F-5A0A-48C2-9085-1EC008671ED8}" type="pres">
      <dgm:prSet presAssocID="{F2BBCF31-E290-477F-8433-B4F2414CB5E1}" presName="comp" presStyleCnt="0"/>
      <dgm:spPr/>
    </dgm:pt>
    <dgm:pt modelId="{C5D34942-004E-40AA-92E9-D3B0A305A980}" type="pres">
      <dgm:prSet presAssocID="{F2BBCF31-E290-477F-8433-B4F2414CB5E1}" presName="child" presStyleLbl="bgAccFollowNode1" presStyleIdx="3" presStyleCnt="6"/>
      <dgm:spPr/>
    </dgm:pt>
    <dgm:pt modelId="{29C60E7D-7FE1-405D-AC25-D2FF560B79AB}" type="pres">
      <dgm:prSet presAssocID="{F2BBCF31-E290-477F-8433-B4F2414CB5E1}" presName="childTx" presStyleLbl="bgAccFollowNode1" presStyleIdx="3" presStyleCnt="6">
        <dgm:presLayoutVars>
          <dgm:bulletEnabled val="1"/>
        </dgm:presLayoutVars>
      </dgm:prSet>
      <dgm:spPr/>
    </dgm:pt>
    <dgm:pt modelId="{0D7A29FA-ABFD-4036-A978-064C3EA493D4}" type="pres">
      <dgm:prSet presAssocID="{FFCCDC68-128E-4FB3-B9C9-EC1737BDA163}" presName="negSpace" presStyleCnt="0"/>
      <dgm:spPr/>
    </dgm:pt>
    <dgm:pt modelId="{D62827D4-CB60-4E3D-8DD7-CDFE30101499}" type="pres">
      <dgm:prSet presAssocID="{FFCCDC68-128E-4FB3-B9C9-EC1737BDA163}" presName="circle" presStyleLbl="node1" presStyleIdx="1" presStyleCnt="3"/>
      <dgm:spPr/>
    </dgm:pt>
    <dgm:pt modelId="{D14481D1-5FFF-4C98-989C-B75EB8130322}" type="pres">
      <dgm:prSet presAssocID="{C5C11E12-F3AC-4DC6-97FB-DEBDE2117B8A}" presName="transSpace" presStyleCnt="0"/>
      <dgm:spPr/>
    </dgm:pt>
    <dgm:pt modelId="{F1FB6831-55F4-47F8-A139-0515E2E50045}" type="pres">
      <dgm:prSet presAssocID="{038E6A43-C2DA-4D16-AEB9-40FDC6EA9C1C}" presName="posSpace" presStyleCnt="0"/>
      <dgm:spPr/>
    </dgm:pt>
    <dgm:pt modelId="{60BF26F7-339A-4732-B8ED-575978C9D767}" type="pres">
      <dgm:prSet presAssocID="{038E6A43-C2DA-4D16-AEB9-40FDC6EA9C1C}" presName="vertFlow" presStyleCnt="0"/>
      <dgm:spPr/>
    </dgm:pt>
    <dgm:pt modelId="{62B1BCA1-38C3-4693-89B1-F83DE0F08B38}" type="pres">
      <dgm:prSet presAssocID="{038E6A43-C2DA-4D16-AEB9-40FDC6EA9C1C}" presName="topSpace" presStyleCnt="0"/>
      <dgm:spPr/>
    </dgm:pt>
    <dgm:pt modelId="{C077EEF1-AE3A-4457-9818-EC45672D4DEF}" type="pres">
      <dgm:prSet presAssocID="{038E6A43-C2DA-4D16-AEB9-40FDC6EA9C1C}" presName="firstComp" presStyleCnt="0"/>
      <dgm:spPr/>
    </dgm:pt>
    <dgm:pt modelId="{79E34B36-4682-4F2B-98CE-7C8ACB918068}" type="pres">
      <dgm:prSet presAssocID="{038E6A43-C2DA-4D16-AEB9-40FDC6EA9C1C}" presName="firstChild" presStyleLbl="bgAccFollowNode1" presStyleIdx="4" presStyleCnt="6"/>
      <dgm:spPr/>
    </dgm:pt>
    <dgm:pt modelId="{05D86483-49D7-49BF-A587-40A5616A4C00}" type="pres">
      <dgm:prSet presAssocID="{038E6A43-C2DA-4D16-AEB9-40FDC6EA9C1C}" presName="firstChildTx" presStyleLbl="bgAccFollowNode1" presStyleIdx="4" presStyleCnt="6">
        <dgm:presLayoutVars>
          <dgm:bulletEnabled val="1"/>
        </dgm:presLayoutVars>
      </dgm:prSet>
      <dgm:spPr/>
    </dgm:pt>
    <dgm:pt modelId="{51425340-9493-45CF-B32A-8B4E0C3630B3}" type="pres">
      <dgm:prSet presAssocID="{A89E9334-D845-424A-9A48-C9050EA468B6}" presName="comp" presStyleCnt="0"/>
      <dgm:spPr/>
    </dgm:pt>
    <dgm:pt modelId="{B4D92684-5978-4510-88CC-7C9328DC5734}" type="pres">
      <dgm:prSet presAssocID="{A89E9334-D845-424A-9A48-C9050EA468B6}" presName="child" presStyleLbl="bgAccFollowNode1" presStyleIdx="5" presStyleCnt="6"/>
      <dgm:spPr/>
    </dgm:pt>
    <dgm:pt modelId="{1DC4C5DA-4162-4F45-B08D-77F0BBC75B84}" type="pres">
      <dgm:prSet presAssocID="{A89E9334-D845-424A-9A48-C9050EA468B6}" presName="childTx" presStyleLbl="bgAccFollowNode1" presStyleIdx="5" presStyleCnt="6">
        <dgm:presLayoutVars>
          <dgm:bulletEnabled val="1"/>
        </dgm:presLayoutVars>
      </dgm:prSet>
      <dgm:spPr/>
    </dgm:pt>
    <dgm:pt modelId="{E971DB5E-3BE3-45A6-93D0-DA5F49BC3563}" type="pres">
      <dgm:prSet presAssocID="{038E6A43-C2DA-4D16-AEB9-40FDC6EA9C1C}" presName="negSpace" presStyleCnt="0"/>
      <dgm:spPr/>
    </dgm:pt>
    <dgm:pt modelId="{2AB6507E-A67F-4E8C-8920-1F21A8158F90}" type="pres">
      <dgm:prSet presAssocID="{038E6A43-C2DA-4D16-AEB9-40FDC6EA9C1C}" presName="circle" presStyleLbl="node1" presStyleIdx="2" presStyleCnt="3"/>
      <dgm:spPr/>
    </dgm:pt>
  </dgm:ptLst>
  <dgm:cxnLst>
    <dgm:cxn modelId="{300D2402-B7EC-4509-9790-DCF4F8EED033}" type="presOf" srcId="{F2BBCF31-E290-477F-8433-B4F2414CB5E1}" destId="{29C60E7D-7FE1-405D-AC25-D2FF560B79AB}" srcOrd="1" destOrd="0" presId="urn:microsoft.com/office/officeart/2005/8/layout/hList9"/>
    <dgm:cxn modelId="{355FA006-AB65-4437-9F98-B9BB83A638C5}" type="presOf" srcId="{F992EA70-D032-4254-822D-CDF83D5A0D5A}" destId="{79E34B36-4682-4F2B-98CE-7C8ACB918068}" srcOrd="0" destOrd="0" presId="urn:microsoft.com/office/officeart/2005/8/layout/hList9"/>
    <dgm:cxn modelId="{DAE1B82A-774E-43C3-A314-DDE123731D7A}" srcId="{6320D6A9-8EE8-4439-8040-F97781AB37AD}" destId="{026E456F-748E-48F0-8114-5E28A2A8A1DA}" srcOrd="1" destOrd="0" parTransId="{4E2AF244-7F94-4403-8C23-2FC675265B5B}" sibTransId="{57DD0C4C-A03C-40F9-8FAD-7A485AA092C8}"/>
    <dgm:cxn modelId="{416FDF35-982A-45BA-B2EC-FA173ED5475E}" srcId="{13B817AA-A3BA-4D51-AF2C-7850784F5964}" destId="{FFCCDC68-128E-4FB3-B9C9-EC1737BDA163}" srcOrd="1" destOrd="0" parTransId="{1DE4140B-A4CC-41F2-83D2-00DBA0170823}" sibTransId="{C5C11E12-F3AC-4DC6-97FB-DEBDE2117B8A}"/>
    <dgm:cxn modelId="{59CB4862-1C1B-4A58-8D83-E9DEF4A4F44A}" type="presOf" srcId="{F992EA70-D032-4254-822D-CDF83D5A0D5A}" destId="{05D86483-49D7-49BF-A587-40A5616A4C00}" srcOrd="1" destOrd="0" presId="urn:microsoft.com/office/officeart/2005/8/layout/hList9"/>
    <dgm:cxn modelId="{08BA8A64-397F-46EB-80A5-E359E415E0C9}" srcId="{038E6A43-C2DA-4D16-AEB9-40FDC6EA9C1C}" destId="{F992EA70-D032-4254-822D-CDF83D5A0D5A}" srcOrd="0" destOrd="0" parTransId="{47F8BC8F-342E-437F-92E6-11FA4F99E4EC}" sibTransId="{0A68C1F9-ED21-45A1-84F4-72E66BDE2CDF}"/>
    <dgm:cxn modelId="{838DC566-19C6-453A-8E47-C3A01E8ADB78}" type="presOf" srcId="{EC88642F-5073-44B6-8BF6-B4F1DD4665C0}" destId="{0E90BBF6-AB8E-4E7C-BFC8-91DDE02F15C4}" srcOrd="0" destOrd="0" presId="urn:microsoft.com/office/officeart/2005/8/layout/hList9"/>
    <dgm:cxn modelId="{975FD34C-12BA-43A4-99A3-CEF80D5A6006}" type="presOf" srcId="{A89E9334-D845-424A-9A48-C9050EA468B6}" destId="{B4D92684-5978-4510-88CC-7C9328DC5734}" srcOrd="0" destOrd="0" presId="urn:microsoft.com/office/officeart/2005/8/layout/hList9"/>
    <dgm:cxn modelId="{7114BA51-7010-42B3-90E5-577A3006DD4F}" type="presOf" srcId="{026E456F-748E-48F0-8114-5E28A2A8A1DA}" destId="{1B4CE5EF-98F0-4CAE-BCF7-85F5E2BEC250}" srcOrd="1" destOrd="0" presId="urn:microsoft.com/office/officeart/2005/8/layout/hList9"/>
    <dgm:cxn modelId="{DA874D58-5BC6-4FC7-B19A-B0DFF3229DFE}" type="presOf" srcId="{A89E9334-D845-424A-9A48-C9050EA468B6}" destId="{1DC4C5DA-4162-4F45-B08D-77F0BBC75B84}" srcOrd="1" destOrd="0" presId="urn:microsoft.com/office/officeart/2005/8/layout/hList9"/>
    <dgm:cxn modelId="{2E395480-8F00-43BA-9828-8DED4D0195E6}" srcId="{FFCCDC68-128E-4FB3-B9C9-EC1737BDA163}" destId="{F2BBCF31-E290-477F-8433-B4F2414CB5E1}" srcOrd="1" destOrd="0" parTransId="{1D627969-4876-4325-98FB-BF2CEF1B4776}" sibTransId="{0A746005-D8E9-4555-97B4-F72CA11828BE}"/>
    <dgm:cxn modelId="{D72B8F82-186A-48D8-AE39-F860CB39E3AD}" type="presOf" srcId="{F2BBCF31-E290-477F-8433-B4F2414CB5E1}" destId="{C5D34942-004E-40AA-92E9-D3B0A305A980}" srcOrd="0" destOrd="0" presId="urn:microsoft.com/office/officeart/2005/8/layout/hList9"/>
    <dgm:cxn modelId="{3459F282-E37B-4B54-9CDD-D2CDDA89C635}" srcId="{13B817AA-A3BA-4D51-AF2C-7850784F5964}" destId="{038E6A43-C2DA-4D16-AEB9-40FDC6EA9C1C}" srcOrd="2" destOrd="0" parTransId="{94C7F732-5E9A-4DE3-B36F-3214E23EA113}" sibTransId="{8D079830-AE98-467E-B1A6-83425FEBC256}"/>
    <dgm:cxn modelId="{7BB3B190-96D0-416B-BACE-9076E94E3A2C}" type="presOf" srcId="{6320D6A9-8EE8-4439-8040-F97781AB37AD}" destId="{AC88D943-6FFE-426F-A54C-A37576AC4B0C}" srcOrd="0" destOrd="0" presId="urn:microsoft.com/office/officeart/2005/8/layout/hList9"/>
    <dgm:cxn modelId="{EF3CD69D-75EC-4E12-B6B5-C3CDA5FC8D78}" type="presOf" srcId="{069CCC97-F0A3-4AB9-B1AA-04C93FF4ADCC}" destId="{8F1B99B9-1270-4127-8C0D-7DBE3231B3E2}" srcOrd="0" destOrd="0" presId="urn:microsoft.com/office/officeart/2005/8/layout/hList9"/>
    <dgm:cxn modelId="{1CFE3DA4-89D4-452F-92A4-7FA832B7611A}" type="presOf" srcId="{FFCCDC68-128E-4FB3-B9C9-EC1737BDA163}" destId="{D62827D4-CB60-4E3D-8DD7-CDFE30101499}" srcOrd="0" destOrd="0" presId="urn:microsoft.com/office/officeart/2005/8/layout/hList9"/>
    <dgm:cxn modelId="{3BE4C7AB-9379-4B2F-976B-39B5681E262F}" type="presOf" srcId="{069CCC97-F0A3-4AB9-B1AA-04C93FF4ADCC}" destId="{B0470D02-2E7C-4C19-94B0-006188CA0ADB}" srcOrd="1" destOrd="0" presId="urn:microsoft.com/office/officeart/2005/8/layout/hList9"/>
    <dgm:cxn modelId="{266392AE-8C33-470A-81AE-FDDBF90F5EE0}" type="presOf" srcId="{038E6A43-C2DA-4D16-AEB9-40FDC6EA9C1C}" destId="{2AB6507E-A67F-4E8C-8920-1F21A8158F90}" srcOrd="0" destOrd="0" presId="urn:microsoft.com/office/officeart/2005/8/layout/hList9"/>
    <dgm:cxn modelId="{2FFB1EB5-D373-47D9-B34C-6FE4792AF717}" srcId="{13B817AA-A3BA-4D51-AF2C-7850784F5964}" destId="{6320D6A9-8EE8-4439-8040-F97781AB37AD}" srcOrd="0" destOrd="0" parTransId="{947283D5-4785-4BC4-9A1D-B9DA6CB05DF8}" sibTransId="{ED9681BA-9BEF-4AE8-899C-61948C61A640}"/>
    <dgm:cxn modelId="{604852C2-1BF8-40C7-94CD-02B028500488}" type="presOf" srcId="{13B817AA-A3BA-4D51-AF2C-7850784F5964}" destId="{06794414-5B36-429B-94F4-ABEBFBEF1363}" srcOrd="0" destOrd="0" presId="urn:microsoft.com/office/officeart/2005/8/layout/hList9"/>
    <dgm:cxn modelId="{9B6E8FC6-E8CC-454E-992E-B8531EAFFA03}" type="presOf" srcId="{026E456F-748E-48F0-8114-5E28A2A8A1DA}" destId="{507FF278-6D91-47D0-A2D7-194FF332B213}" srcOrd="0" destOrd="0" presId="urn:microsoft.com/office/officeart/2005/8/layout/hList9"/>
    <dgm:cxn modelId="{0752E6E7-CD20-4068-8EEE-78B566C93D05}" srcId="{6320D6A9-8EE8-4439-8040-F97781AB37AD}" destId="{069CCC97-F0A3-4AB9-B1AA-04C93FF4ADCC}" srcOrd="0" destOrd="0" parTransId="{4C965EA0-BBE7-4FA3-AEF8-E208F098C685}" sibTransId="{431A38D8-EB37-49D0-BD39-0F4813099897}"/>
    <dgm:cxn modelId="{A65761E8-6450-4347-9FC3-9E82031E20BB}" srcId="{FFCCDC68-128E-4FB3-B9C9-EC1737BDA163}" destId="{EC88642F-5073-44B6-8BF6-B4F1DD4665C0}" srcOrd="0" destOrd="0" parTransId="{48927FFD-F32D-4896-B1D0-5319FEA7DB1F}" sibTransId="{AE987CFD-4321-4116-B66C-4EE80631D689}"/>
    <dgm:cxn modelId="{499977EB-B2C3-478A-B9F3-D4315C25D3FB}" type="presOf" srcId="{EC88642F-5073-44B6-8BF6-B4F1DD4665C0}" destId="{5EE107BB-5FF5-4899-BAEF-541A1898F752}" srcOrd="1" destOrd="0" presId="urn:microsoft.com/office/officeart/2005/8/layout/hList9"/>
    <dgm:cxn modelId="{095990F0-2FE3-4293-8EE6-A89B410CC379}" srcId="{038E6A43-C2DA-4D16-AEB9-40FDC6EA9C1C}" destId="{A89E9334-D845-424A-9A48-C9050EA468B6}" srcOrd="1" destOrd="0" parTransId="{52A00C92-FD97-4EB1-917E-7B09AD9B7F13}" sibTransId="{D871AFFB-4AAE-4214-B7A5-069B3089EAB3}"/>
    <dgm:cxn modelId="{F05C6BA8-E96A-4AFA-86EB-BF25BE3DC55C}" type="presParOf" srcId="{06794414-5B36-429B-94F4-ABEBFBEF1363}" destId="{40C69229-DE85-4697-B0A2-1BCE7A393D0F}" srcOrd="0" destOrd="0" presId="urn:microsoft.com/office/officeart/2005/8/layout/hList9"/>
    <dgm:cxn modelId="{E0C1BD0C-94EE-4C85-BAA4-DFAA3D68AB2D}" type="presParOf" srcId="{06794414-5B36-429B-94F4-ABEBFBEF1363}" destId="{FE5E764B-C238-428A-AC94-2958B3460870}" srcOrd="1" destOrd="0" presId="urn:microsoft.com/office/officeart/2005/8/layout/hList9"/>
    <dgm:cxn modelId="{151FC863-05D9-4A44-9C33-6A91D88CFDF1}" type="presParOf" srcId="{FE5E764B-C238-428A-AC94-2958B3460870}" destId="{0318F8B0-88FB-4CFA-8E6E-A13A2B23AA25}" srcOrd="0" destOrd="0" presId="urn:microsoft.com/office/officeart/2005/8/layout/hList9"/>
    <dgm:cxn modelId="{62C63DD5-5942-45BF-B108-48EF8545A45E}" type="presParOf" srcId="{FE5E764B-C238-428A-AC94-2958B3460870}" destId="{6A0C02A3-C069-4FA4-A980-5E6FC51F7B86}" srcOrd="1" destOrd="0" presId="urn:microsoft.com/office/officeart/2005/8/layout/hList9"/>
    <dgm:cxn modelId="{A063BFAB-E462-4928-9526-A8F55D4A42FD}" type="presParOf" srcId="{6A0C02A3-C069-4FA4-A980-5E6FC51F7B86}" destId="{8F1B99B9-1270-4127-8C0D-7DBE3231B3E2}" srcOrd="0" destOrd="0" presId="urn:microsoft.com/office/officeart/2005/8/layout/hList9"/>
    <dgm:cxn modelId="{C98E412A-0E9F-4E37-A9B3-F39AC58C7FEC}" type="presParOf" srcId="{6A0C02A3-C069-4FA4-A980-5E6FC51F7B86}" destId="{B0470D02-2E7C-4C19-94B0-006188CA0ADB}" srcOrd="1" destOrd="0" presId="urn:microsoft.com/office/officeart/2005/8/layout/hList9"/>
    <dgm:cxn modelId="{E29874D5-65D6-424B-8FF1-DBA041981937}" type="presParOf" srcId="{FE5E764B-C238-428A-AC94-2958B3460870}" destId="{377C8A92-929B-4CD0-8006-3EE2FD7743AD}" srcOrd="2" destOrd="0" presId="urn:microsoft.com/office/officeart/2005/8/layout/hList9"/>
    <dgm:cxn modelId="{C1A7214A-A36C-4365-A874-26B41B7D3D86}" type="presParOf" srcId="{377C8A92-929B-4CD0-8006-3EE2FD7743AD}" destId="{507FF278-6D91-47D0-A2D7-194FF332B213}" srcOrd="0" destOrd="0" presId="urn:microsoft.com/office/officeart/2005/8/layout/hList9"/>
    <dgm:cxn modelId="{07CE233D-03EA-44F5-86CC-6D3FD7236DCA}" type="presParOf" srcId="{377C8A92-929B-4CD0-8006-3EE2FD7743AD}" destId="{1B4CE5EF-98F0-4CAE-BCF7-85F5E2BEC250}" srcOrd="1" destOrd="0" presId="urn:microsoft.com/office/officeart/2005/8/layout/hList9"/>
    <dgm:cxn modelId="{4FF92F6B-8F70-4DEF-9761-6DFC347DFBA3}" type="presParOf" srcId="{06794414-5B36-429B-94F4-ABEBFBEF1363}" destId="{B7C4A20F-4088-4841-BC37-5A4F06B175D8}" srcOrd="2" destOrd="0" presId="urn:microsoft.com/office/officeart/2005/8/layout/hList9"/>
    <dgm:cxn modelId="{C78C2306-A774-417C-ACFA-63FDC9974B25}" type="presParOf" srcId="{06794414-5B36-429B-94F4-ABEBFBEF1363}" destId="{AC88D943-6FFE-426F-A54C-A37576AC4B0C}" srcOrd="3" destOrd="0" presId="urn:microsoft.com/office/officeart/2005/8/layout/hList9"/>
    <dgm:cxn modelId="{3A033B15-FF0C-4897-BFAE-EA5FE6B0E91C}" type="presParOf" srcId="{06794414-5B36-429B-94F4-ABEBFBEF1363}" destId="{661BE28A-8B69-48F5-87A4-C3C012E4347B}" srcOrd="4" destOrd="0" presId="urn:microsoft.com/office/officeart/2005/8/layout/hList9"/>
    <dgm:cxn modelId="{8FB2BD78-730E-433E-BD39-639F0ABF5218}" type="presParOf" srcId="{06794414-5B36-429B-94F4-ABEBFBEF1363}" destId="{B2865031-6A12-4D56-83C0-6706D4512BFC}" srcOrd="5" destOrd="0" presId="urn:microsoft.com/office/officeart/2005/8/layout/hList9"/>
    <dgm:cxn modelId="{D08AE483-F159-4761-949A-8CDBA95359E9}" type="presParOf" srcId="{06794414-5B36-429B-94F4-ABEBFBEF1363}" destId="{E51018B6-4720-4A89-AEA7-3004EC4E9298}" srcOrd="6" destOrd="0" presId="urn:microsoft.com/office/officeart/2005/8/layout/hList9"/>
    <dgm:cxn modelId="{AB7AAD7A-F4CE-4999-98E3-13AFCDA7C5D3}" type="presParOf" srcId="{E51018B6-4720-4A89-AEA7-3004EC4E9298}" destId="{AC1624B3-2AED-4AE7-990B-00DDB56BB2C2}" srcOrd="0" destOrd="0" presId="urn:microsoft.com/office/officeart/2005/8/layout/hList9"/>
    <dgm:cxn modelId="{D49479C3-037B-4212-AB13-94D88ED32A9A}" type="presParOf" srcId="{E51018B6-4720-4A89-AEA7-3004EC4E9298}" destId="{CB8A297C-3528-46B8-8BEF-16A2146D0550}" srcOrd="1" destOrd="0" presId="urn:microsoft.com/office/officeart/2005/8/layout/hList9"/>
    <dgm:cxn modelId="{DD4FF5F9-AEAA-4648-B723-9470EBA78ABC}" type="presParOf" srcId="{CB8A297C-3528-46B8-8BEF-16A2146D0550}" destId="{0E90BBF6-AB8E-4E7C-BFC8-91DDE02F15C4}" srcOrd="0" destOrd="0" presId="urn:microsoft.com/office/officeart/2005/8/layout/hList9"/>
    <dgm:cxn modelId="{47B6DFDC-D10D-408F-9B6C-1D5A4C1277BE}" type="presParOf" srcId="{CB8A297C-3528-46B8-8BEF-16A2146D0550}" destId="{5EE107BB-5FF5-4899-BAEF-541A1898F752}" srcOrd="1" destOrd="0" presId="urn:microsoft.com/office/officeart/2005/8/layout/hList9"/>
    <dgm:cxn modelId="{B057DA8F-DEBB-43E4-9E39-1D9173842215}" type="presParOf" srcId="{E51018B6-4720-4A89-AEA7-3004EC4E9298}" destId="{49A06E2F-5A0A-48C2-9085-1EC008671ED8}" srcOrd="2" destOrd="0" presId="urn:microsoft.com/office/officeart/2005/8/layout/hList9"/>
    <dgm:cxn modelId="{E575C18D-BF4D-4455-B897-BFE92C74EB11}" type="presParOf" srcId="{49A06E2F-5A0A-48C2-9085-1EC008671ED8}" destId="{C5D34942-004E-40AA-92E9-D3B0A305A980}" srcOrd="0" destOrd="0" presId="urn:microsoft.com/office/officeart/2005/8/layout/hList9"/>
    <dgm:cxn modelId="{5519EA9B-7C25-477E-B9D1-AE9A36FE3478}" type="presParOf" srcId="{49A06E2F-5A0A-48C2-9085-1EC008671ED8}" destId="{29C60E7D-7FE1-405D-AC25-D2FF560B79AB}" srcOrd="1" destOrd="0" presId="urn:microsoft.com/office/officeart/2005/8/layout/hList9"/>
    <dgm:cxn modelId="{F94B7159-9E94-474D-9AC4-2F29850CC1E2}" type="presParOf" srcId="{06794414-5B36-429B-94F4-ABEBFBEF1363}" destId="{0D7A29FA-ABFD-4036-A978-064C3EA493D4}" srcOrd="7" destOrd="0" presId="urn:microsoft.com/office/officeart/2005/8/layout/hList9"/>
    <dgm:cxn modelId="{D7831E90-9CEF-4C24-A4F6-3A32C80767C0}" type="presParOf" srcId="{06794414-5B36-429B-94F4-ABEBFBEF1363}" destId="{D62827D4-CB60-4E3D-8DD7-CDFE30101499}" srcOrd="8" destOrd="0" presId="urn:microsoft.com/office/officeart/2005/8/layout/hList9"/>
    <dgm:cxn modelId="{B41D739F-D3CD-43A3-8FD8-BB3FB9376728}" type="presParOf" srcId="{06794414-5B36-429B-94F4-ABEBFBEF1363}" destId="{D14481D1-5FFF-4C98-989C-B75EB8130322}" srcOrd="9" destOrd="0" presId="urn:microsoft.com/office/officeart/2005/8/layout/hList9"/>
    <dgm:cxn modelId="{EB4646EB-31C6-402E-8227-370BCA7B0E12}" type="presParOf" srcId="{06794414-5B36-429B-94F4-ABEBFBEF1363}" destId="{F1FB6831-55F4-47F8-A139-0515E2E50045}" srcOrd="10" destOrd="0" presId="urn:microsoft.com/office/officeart/2005/8/layout/hList9"/>
    <dgm:cxn modelId="{4436F104-5EF1-48BB-B474-CA5C90E5660C}" type="presParOf" srcId="{06794414-5B36-429B-94F4-ABEBFBEF1363}" destId="{60BF26F7-339A-4732-B8ED-575978C9D767}" srcOrd="11" destOrd="0" presId="urn:microsoft.com/office/officeart/2005/8/layout/hList9"/>
    <dgm:cxn modelId="{EB52E39D-F2FC-44BC-BD07-C146579EA338}" type="presParOf" srcId="{60BF26F7-339A-4732-B8ED-575978C9D767}" destId="{62B1BCA1-38C3-4693-89B1-F83DE0F08B38}" srcOrd="0" destOrd="0" presId="urn:microsoft.com/office/officeart/2005/8/layout/hList9"/>
    <dgm:cxn modelId="{C77A8D1E-FF76-4F53-95C3-5474E0C291F3}" type="presParOf" srcId="{60BF26F7-339A-4732-B8ED-575978C9D767}" destId="{C077EEF1-AE3A-4457-9818-EC45672D4DEF}" srcOrd="1" destOrd="0" presId="urn:microsoft.com/office/officeart/2005/8/layout/hList9"/>
    <dgm:cxn modelId="{6748D380-FA54-4C54-AB13-8B8733984955}" type="presParOf" srcId="{C077EEF1-AE3A-4457-9818-EC45672D4DEF}" destId="{79E34B36-4682-4F2B-98CE-7C8ACB918068}" srcOrd="0" destOrd="0" presId="urn:microsoft.com/office/officeart/2005/8/layout/hList9"/>
    <dgm:cxn modelId="{24469510-B9B3-4221-B015-A32FCF57090A}" type="presParOf" srcId="{C077EEF1-AE3A-4457-9818-EC45672D4DEF}" destId="{05D86483-49D7-49BF-A587-40A5616A4C00}" srcOrd="1" destOrd="0" presId="urn:microsoft.com/office/officeart/2005/8/layout/hList9"/>
    <dgm:cxn modelId="{87951A0A-CF22-498C-AA82-612EFF7E9BF6}" type="presParOf" srcId="{60BF26F7-339A-4732-B8ED-575978C9D767}" destId="{51425340-9493-45CF-B32A-8B4E0C3630B3}" srcOrd="2" destOrd="0" presId="urn:microsoft.com/office/officeart/2005/8/layout/hList9"/>
    <dgm:cxn modelId="{7B6EAFE0-8CD5-41D0-996B-E390ADC4DB3D}" type="presParOf" srcId="{51425340-9493-45CF-B32A-8B4E0C3630B3}" destId="{B4D92684-5978-4510-88CC-7C9328DC5734}" srcOrd="0" destOrd="0" presId="urn:microsoft.com/office/officeart/2005/8/layout/hList9"/>
    <dgm:cxn modelId="{1363C6BB-5787-4545-8A78-EF87F2973E19}" type="presParOf" srcId="{51425340-9493-45CF-B32A-8B4E0C3630B3}" destId="{1DC4C5DA-4162-4F45-B08D-77F0BBC75B84}" srcOrd="1" destOrd="0" presId="urn:microsoft.com/office/officeart/2005/8/layout/hList9"/>
    <dgm:cxn modelId="{AA64C49A-EC2C-46E2-BCCB-4A661EFE6A5F}" type="presParOf" srcId="{06794414-5B36-429B-94F4-ABEBFBEF1363}" destId="{E971DB5E-3BE3-45A6-93D0-DA5F49BC3563}" srcOrd="12" destOrd="0" presId="urn:microsoft.com/office/officeart/2005/8/layout/hList9"/>
    <dgm:cxn modelId="{DBFC1A4E-910D-4EF1-B6C9-BA1DA9CCC6B7}" type="presParOf" srcId="{06794414-5B36-429B-94F4-ABEBFBEF1363}" destId="{2AB6507E-A67F-4E8C-8920-1F21A8158F90}" srcOrd="13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0FF0474-9348-4D79-B332-D827426562C6}" type="doc">
      <dgm:prSet loTypeId="urn:microsoft.com/office/officeart/2005/8/layout/funnel1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lv-LV"/>
        </a:p>
      </dgm:t>
    </dgm:pt>
    <dgm:pt modelId="{2AD67B0C-DE1A-4107-8465-04AD552E0E45}">
      <dgm:prSet phldrT="[Text]" phldr="0"/>
      <dgm:spPr/>
      <dgm:t>
        <a:bodyPr/>
        <a:lstStyle/>
        <a:p>
          <a:r>
            <a:rPr lang="lv-LV" dirty="0">
              <a:latin typeface="Verdana" panose="020B0604030504040204" pitchFamily="34" charset="0"/>
              <a:ea typeface="Verdana" panose="020B0604030504040204" pitchFamily="34" charset="0"/>
            </a:rPr>
            <a:t>Masāža</a:t>
          </a:r>
        </a:p>
      </dgm:t>
    </dgm:pt>
    <dgm:pt modelId="{0C92931E-A0B3-4CBB-BD1C-96342E9D9573}" type="parTrans" cxnId="{CAA873AF-3467-4CA8-B796-C24530290B09}">
      <dgm:prSet/>
      <dgm:spPr/>
      <dgm:t>
        <a:bodyPr/>
        <a:lstStyle/>
        <a:p>
          <a:endParaRPr lang="lv-LV"/>
        </a:p>
      </dgm:t>
    </dgm:pt>
    <dgm:pt modelId="{6FCC24FC-AD0C-484D-A9CD-089C7CD79E55}" type="sibTrans" cxnId="{CAA873AF-3467-4CA8-B796-C24530290B09}">
      <dgm:prSet/>
      <dgm:spPr/>
      <dgm:t>
        <a:bodyPr/>
        <a:lstStyle/>
        <a:p>
          <a:endParaRPr lang="lv-LV"/>
        </a:p>
      </dgm:t>
    </dgm:pt>
    <dgm:pt modelId="{1A138AA5-057D-46CB-BAD5-E82FFCE52916}">
      <dgm:prSet phldrT="[Text]" phldr="0"/>
      <dgm:spPr/>
      <dgm:t>
        <a:bodyPr/>
        <a:lstStyle/>
        <a:p>
          <a:r>
            <a:rPr lang="lv-LV" dirty="0">
              <a:latin typeface="Verdana" panose="020B0604030504040204" pitchFamily="34" charset="0"/>
              <a:ea typeface="Verdana" panose="020B0604030504040204" pitchFamily="34" charset="0"/>
            </a:rPr>
            <a:t>Fizikālā terapija</a:t>
          </a:r>
        </a:p>
      </dgm:t>
    </dgm:pt>
    <dgm:pt modelId="{2DF1B82E-22E5-476B-9ABE-8E219E95F9FB}" type="parTrans" cxnId="{C3F240A5-2720-42A0-9AB0-FFA010AE44C7}">
      <dgm:prSet/>
      <dgm:spPr/>
      <dgm:t>
        <a:bodyPr/>
        <a:lstStyle/>
        <a:p>
          <a:endParaRPr lang="lv-LV"/>
        </a:p>
      </dgm:t>
    </dgm:pt>
    <dgm:pt modelId="{F254E313-15EC-4B6E-B856-014F9CB57302}" type="sibTrans" cxnId="{C3F240A5-2720-42A0-9AB0-FFA010AE44C7}">
      <dgm:prSet/>
      <dgm:spPr/>
      <dgm:t>
        <a:bodyPr/>
        <a:lstStyle/>
        <a:p>
          <a:endParaRPr lang="lv-LV"/>
        </a:p>
      </dgm:t>
    </dgm:pt>
    <dgm:pt modelId="{377293EA-0530-47E4-84E9-85D00D0F74C8}">
      <dgm:prSet phldrT="[Text]" phldr="0"/>
      <dgm:spPr/>
      <dgm:t>
        <a:bodyPr/>
        <a:lstStyle/>
        <a:p>
          <a:r>
            <a:rPr lang="lv-LV" dirty="0">
              <a:latin typeface="Verdana" panose="020B0604030504040204" pitchFamily="34" charset="0"/>
              <a:ea typeface="Verdana" panose="020B0604030504040204" pitchFamily="34" charset="0"/>
            </a:rPr>
            <a:t>Baseins</a:t>
          </a:r>
        </a:p>
      </dgm:t>
    </dgm:pt>
    <dgm:pt modelId="{E92501BD-B2D2-40E7-84E4-8CA44778A9DE}" type="parTrans" cxnId="{1F05CDDC-39E3-4D8A-A657-532089C2B411}">
      <dgm:prSet/>
      <dgm:spPr/>
      <dgm:t>
        <a:bodyPr/>
        <a:lstStyle/>
        <a:p>
          <a:endParaRPr lang="lv-LV"/>
        </a:p>
      </dgm:t>
    </dgm:pt>
    <dgm:pt modelId="{F9B0DCDC-4DE8-4D46-91EF-E7B19D5BE785}" type="sibTrans" cxnId="{1F05CDDC-39E3-4D8A-A657-532089C2B411}">
      <dgm:prSet/>
      <dgm:spPr/>
      <dgm:t>
        <a:bodyPr/>
        <a:lstStyle/>
        <a:p>
          <a:endParaRPr lang="lv-LV"/>
        </a:p>
      </dgm:t>
    </dgm:pt>
    <dgm:pt modelId="{4AA404BC-F265-46C9-BF8A-80CBD23E746A}">
      <dgm:prSet phldrT="[Text]" phldr="0"/>
      <dgm:spPr/>
      <dgm:t>
        <a:bodyPr/>
        <a:lstStyle/>
        <a:p>
          <a:r>
            <a:rPr lang="lv-LV" dirty="0">
              <a:latin typeface="Verdana" panose="020B0604030504040204" pitchFamily="34" charset="0"/>
              <a:ea typeface="Verdana" panose="020B0604030504040204" pitchFamily="34" charset="0"/>
            </a:rPr>
            <a:t>1,1 </a:t>
          </a:r>
          <a:r>
            <a:rPr lang="lv-LV" dirty="0" err="1">
              <a:latin typeface="Verdana" panose="020B0604030504040204" pitchFamily="34" charset="0"/>
              <a:ea typeface="Verdana" panose="020B0604030504040204" pitchFamily="34" charset="0"/>
            </a:rPr>
            <a:t>mijons</a:t>
          </a:r>
          <a:r>
            <a:rPr lang="lv-LV" dirty="0"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lv-LV" dirty="0" err="1">
              <a:latin typeface="Verdana" panose="020B0604030504040204" pitchFamily="34" charset="0"/>
              <a:ea typeface="Verdana" panose="020B0604030504040204" pitchFamily="34" charset="0"/>
            </a:rPr>
            <a:t>eur</a:t>
          </a:r>
          <a:endParaRPr lang="lv-LV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5B424CAD-261D-472E-BC29-BB87EDA6CD30}" type="parTrans" cxnId="{E771CEF9-9EF6-4C57-B250-4FF44288ACF4}">
      <dgm:prSet/>
      <dgm:spPr/>
      <dgm:t>
        <a:bodyPr/>
        <a:lstStyle/>
        <a:p>
          <a:endParaRPr lang="lv-LV"/>
        </a:p>
      </dgm:t>
    </dgm:pt>
    <dgm:pt modelId="{C5D7CC0D-82C1-4AE3-A382-80943B2C429A}" type="sibTrans" cxnId="{E771CEF9-9EF6-4C57-B250-4FF44288ACF4}">
      <dgm:prSet/>
      <dgm:spPr/>
      <dgm:t>
        <a:bodyPr/>
        <a:lstStyle/>
        <a:p>
          <a:endParaRPr lang="lv-LV"/>
        </a:p>
      </dgm:t>
    </dgm:pt>
    <dgm:pt modelId="{F2FF5F0A-A9FE-4B58-81DE-A59EC024348C}" type="pres">
      <dgm:prSet presAssocID="{B0FF0474-9348-4D79-B332-D827426562C6}" presName="Name0" presStyleCnt="0">
        <dgm:presLayoutVars>
          <dgm:chMax val="4"/>
          <dgm:resizeHandles val="exact"/>
        </dgm:presLayoutVars>
      </dgm:prSet>
      <dgm:spPr/>
    </dgm:pt>
    <dgm:pt modelId="{22502B91-ED04-49F8-8DDE-0CC426D5E371}" type="pres">
      <dgm:prSet presAssocID="{B0FF0474-9348-4D79-B332-D827426562C6}" presName="ellipse" presStyleLbl="trBgShp" presStyleIdx="0" presStyleCnt="1"/>
      <dgm:spPr/>
    </dgm:pt>
    <dgm:pt modelId="{C4FE28E7-D368-4BF0-8979-82FF3E598FB6}" type="pres">
      <dgm:prSet presAssocID="{B0FF0474-9348-4D79-B332-D827426562C6}" presName="arrow1" presStyleLbl="fgShp" presStyleIdx="0" presStyleCnt="1"/>
      <dgm:spPr/>
    </dgm:pt>
    <dgm:pt modelId="{9E310F2E-9A43-4552-9290-78F740818FA0}" type="pres">
      <dgm:prSet presAssocID="{B0FF0474-9348-4D79-B332-D827426562C6}" presName="rectangle" presStyleLbl="revTx" presStyleIdx="0" presStyleCnt="1">
        <dgm:presLayoutVars>
          <dgm:bulletEnabled val="1"/>
        </dgm:presLayoutVars>
      </dgm:prSet>
      <dgm:spPr/>
    </dgm:pt>
    <dgm:pt modelId="{F68B2BB0-FAE0-4FD4-9980-D4D0F6D5CE80}" type="pres">
      <dgm:prSet presAssocID="{1A138AA5-057D-46CB-BAD5-E82FFCE52916}" presName="item1" presStyleLbl="node1" presStyleIdx="0" presStyleCnt="3">
        <dgm:presLayoutVars>
          <dgm:bulletEnabled val="1"/>
        </dgm:presLayoutVars>
      </dgm:prSet>
      <dgm:spPr/>
    </dgm:pt>
    <dgm:pt modelId="{B571D467-CA76-4A3F-B105-827C668CB1DD}" type="pres">
      <dgm:prSet presAssocID="{377293EA-0530-47E4-84E9-85D00D0F74C8}" presName="item2" presStyleLbl="node1" presStyleIdx="1" presStyleCnt="3">
        <dgm:presLayoutVars>
          <dgm:bulletEnabled val="1"/>
        </dgm:presLayoutVars>
      </dgm:prSet>
      <dgm:spPr/>
    </dgm:pt>
    <dgm:pt modelId="{3BFB5621-115C-4716-B1F2-B041DD216627}" type="pres">
      <dgm:prSet presAssocID="{4AA404BC-F265-46C9-BF8A-80CBD23E746A}" presName="item3" presStyleLbl="node1" presStyleIdx="2" presStyleCnt="3">
        <dgm:presLayoutVars>
          <dgm:bulletEnabled val="1"/>
        </dgm:presLayoutVars>
      </dgm:prSet>
      <dgm:spPr/>
    </dgm:pt>
    <dgm:pt modelId="{635D7547-855A-4776-B090-87D0EEDD4B47}" type="pres">
      <dgm:prSet presAssocID="{B0FF0474-9348-4D79-B332-D827426562C6}" presName="funnel" presStyleLbl="trAlignAcc1" presStyleIdx="0" presStyleCnt="1"/>
      <dgm:spPr/>
    </dgm:pt>
  </dgm:ptLst>
  <dgm:cxnLst>
    <dgm:cxn modelId="{2ECC0001-322C-4EBC-8932-674D2F810609}" type="presOf" srcId="{B0FF0474-9348-4D79-B332-D827426562C6}" destId="{F2FF5F0A-A9FE-4B58-81DE-A59EC024348C}" srcOrd="0" destOrd="0" presId="urn:microsoft.com/office/officeart/2005/8/layout/funnel1"/>
    <dgm:cxn modelId="{C6AC690E-5CE8-4840-AD88-AC2F56CCC698}" type="presOf" srcId="{2AD67B0C-DE1A-4107-8465-04AD552E0E45}" destId="{3BFB5621-115C-4716-B1F2-B041DD216627}" srcOrd="0" destOrd="0" presId="urn:microsoft.com/office/officeart/2005/8/layout/funnel1"/>
    <dgm:cxn modelId="{420A762D-AD4C-424E-BAD4-AB915115A227}" type="presOf" srcId="{377293EA-0530-47E4-84E9-85D00D0F74C8}" destId="{F68B2BB0-FAE0-4FD4-9980-D4D0F6D5CE80}" srcOrd="0" destOrd="0" presId="urn:microsoft.com/office/officeart/2005/8/layout/funnel1"/>
    <dgm:cxn modelId="{0D355B97-CFCE-4ECC-89F5-E300B9A4E102}" type="presOf" srcId="{4AA404BC-F265-46C9-BF8A-80CBD23E746A}" destId="{9E310F2E-9A43-4552-9290-78F740818FA0}" srcOrd="0" destOrd="0" presId="urn:microsoft.com/office/officeart/2005/8/layout/funnel1"/>
    <dgm:cxn modelId="{C3F240A5-2720-42A0-9AB0-FFA010AE44C7}" srcId="{B0FF0474-9348-4D79-B332-D827426562C6}" destId="{1A138AA5-057D-46CB-BAD5-E82FFCE52916}" srcOrd="1" destOrd="0" parTransId="{2DF1B82E-22E5-476B-9ABE-8E219E95F9FB}" sibTransId="{F254E313-15EC-4B6E-B856-014F9CB57302}"/>
    <dgm:cxn modelId="{CAA873AF-3467-4CA8-B796-C24530290B09}" srcId="{B0FF0474-9348-4D79-B332-D827426562C6}" destId="{2AD67B0C-DE1A-4107-8465-04AD552E0E45}" srcOrd="0" destOrd="0" parTransId="{0C92931E-A0B3-4CBB-BD1C-96342E9D9573}" sibTransId="{6FCC24FC-AD0C-484D-A9CD-089C7CD79E55}"/>
    <dgm:cxn modelId="{1F05CDDC-39E3-4D8A-A657-532089C2B411}" srcId="{B0FF0474-9348-4D79-B332-D827426562C6}" destId="{377293EA-0530-47E4-84E9-85D00D0F74C8}" srcOrd="2" destOrd="0" parTransId="{E92501BD-B2D2-40E7-84E4-8CA44778A9DE}" sibTransId="{F9B0DCDC-4DE8-4D46-91EF-E7B19D5BE785}"/>
    <dgm:cxn modelId="{673958E5-5142-4CC5-B5B3-43BD8531FE02}" type="presOf" srcId="{1A138AA5-057D-46CB-BAD5-E82FFCE52916}" destId="{B571D467-CA76-4A3F-B105-827C668CB1DD}" srcOrd="0" destOrd="0" presId="urn:microsoft.com/office/officeart/2005/8/layout/funnel1"/>
    <dgm:cxn modelId="{E771CEF9-9EF6-4C57-B250-4FF44288ACF4}" srcId="{B0FF0474-9348-4D79-B332-D827426562C6}" destId="{4AA404BC-F265-46C9-BF8A-80CBD23E746A}" srcOrd="3" destOrd="0" parTransId="{5B424CAD-261D-472E-BC29-BB87EDA6CD30}" sibTransId="{C5D7CC0D-82C1-4AE3-A382-80943B2C429A}"/>
    <dgm:cxn modelId="{636C4BE0-4E89-4C12-A8A8-A0EFFA398579}" type="presParOf" srcId="{F2FF5F0A-A9FE-4B58-81DE-A59EC024348C}" destId="{22502B91-ED04-49F8-8DDE-0CC426D5E371}" srcOrd="0" destOrd="0" presId="urn:microsoft.com/office/officeart/2005/8/layout/funnel1"/>
    <dgm:cxn modelId="{F3B9955F-4FB0-4DEC-9BF3-00D8FA11BB36}" type="presParOf" srcId="{F2FF5F0A-A9FE-4B58-81DE-A59EC024348C}" destId="{C4FE28E7-D368-4BF0-8979-82FF3E598FB6}" srcOrd="1" destOrd="0" presId="urn:microsoft.com/office/officeart/2005/8/layout/funnel1"/>
    <dgm:cxn modelId="{0D6372F1-F7B4-4969-9FBF-37EEFC3A986F}" type="presParOf" srcId="{F2FF5F0A-A9FE-4B58-81DE-A59EC024348C}" destId="{9E310F2E-9A43-4552-9290-78F740818FA0}" srcOrd="2" destOrd="0" presId="urn:microsoft.com/office/officeart/2005/8/layout/funnel1"/>
    <dgm:cxn modelId="{A6A1096C-6089-4220-8DB8-45B1D8621FBD}" type="presParOf" srcId="{F2FF5F0A-A9FE-4B58-81DE-A59EC024348C}" destId="{F68B2BB0-FAE0-4FD4-9980-D4D0F6D5CE80}" srcOrd="3" destOrd="0" presId="urn:microsoft.com/office/officeart/2005/8/layout/funnel1"/>
    <dgm:cxn modelId="{AEB235C0-9158-4B02-8689-64D28630563E}" type="presParOf" srcId="{F2FF5F0A-A9FE-4B58-81DE-A59EC024348C}" destId="{B571D467-CA76-4A3F-B105-827C668CB1DD}" srcOrd="4" destOrd="0" presId="urn:microsoft.com/office/officeart/2005/8/layout/funnel1"/>
    <dgm:cxn modelId="{26A16206-7741-408C-83BE-954910159462}" type="presParOf" srcId="{F2FF5F0A-A9FE-4B58-81DE-A59EC024348C}" destId="{3BFB5621-115C-4716-B1F2-B041DD216627}" srcOrd="5" destOrd="0" presId="urn:microsoft.com/office/officeart/2005/8/layout/funnel1"/>
    <dgm:cxn modelId="{BE22D693-9221-4C90-AFDC-B199533D8208}" type="presParOf" srcId="{F2FF5F0A-A9FE-4B58-81DE-A59EC024348C}" destId="{635D7547-855A-4776-B090-87D0EEDD4B47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82D38E4-9A7D-44CA-AF8B-9905CB18072F}" type="doc">
      <dgm:prSet loTypeId="urn:microsoft.com/office/officeart/2005/8/layout/process1" loCatId="process" qsTypeId="urn:microsoft.com/office/officeart/2005/8/quickstyle/simple1" qsCatId="simple" csTypeId="urn:microsoft.com/office/officeart/2005/8/colors/accent6_1" csCatId="accent6" phldr="1"/>
      <dgm:spPr/>
      <dgm:t>
        <a:bodyPr/>
        <a:lstStyle/>
        <a:p>
          <a:endParaRPr lang="lv-LV"/>
        </a:p>
      </dgm:t>
    </dgm:pt>
    <dgm:pt modelId="{400E36BB-4ECE-4AC0-BDDA-C48A54D485A9}">
      <dgm:prSet phldrT="[Text]" custT="1"/>
      <dgm:spPr/>
      <dgm:t>
        <a:bodyPr/>
        <a:lstStyle/>
        <a:p>
          <a:r>
            <a:rPr lang="lv-LV" sz="1600">
              <a:latin typeface="Verdana" panose="020B0604030504040204" pitchFamily="34" charset="0"/>
              <a:ea typeface="Verdana" panose="020B0604030504040204" pitchFamily="34" charset="0"/>
            </a:rPr>
            <a:t>Spēkā esošās individuālās </a:t>
          </a:r>
          <a:r>
            <a:rPr lang="lv-LV" sz="1600" err="1">
              <a:latin typeface="Verdana" panose="020B0604030504040204" pitchFamily="34" charset="0"/>
              <a:ea typeface="Verdana" panose="020B0604030504040204" pitchFamily="34" charset="0"/>
            </a:rPr>
            <a:t>pamatmanipulācijas</a:t>
          </a:r>
          <a:r>
            <a:rPr lang="lv-LV" sz="1600">
              <a:latin typeface="Verdana" panose="020B0604030504040204" pitchFamily="34" charset="0"/>
              <a:ea typeface="Verdana" panose="020B0604030504040204" pitchFamily="34" charset="0"/>
            </a:rPr>
            <a:t> 15 minūšu vērtība</a:t>
          </a:r>
        </a:p>
      </dgm:t>
    </dgm:pt>
    <dgm:pt modelId="{FDD645BA-97A6-45DB-A482-A3416F36A336}" type="parTrans" cxnId="{CF36308C-421F-4604-BD10-899F0C0E3973}">
      <dgm:prSet/>
      <dgm:spPr/>
      <dgm:t>
        <a:bodyPr/>
        <a:lstStyle/>
        <a:p>
          <a:endParaRPr lang="lv-LV"/>
        </a:p>
      </dgm:t>
    </dgm:pt>
    <dgm:pt modelId="{C0EB37C9-159C-48C6-8F04-836A1F754FC1}" type="sibTrans" cxnId="{CF36308C-421F-4604-BD10-899F0C0E3973}">
      <dgm:prSet/>
      <dgm:spPr/>
      <dgm:t>
        <a:bodyPr/>
        <a:lstStyle/>
        <a:p>
          <a:endParaRPr lang="lv-LV"/>
        </a:p>
      </dgm:t>
    </dgm:pt>
    <dgm:pt modelId="{9C84B244-F48B-4828-BCA9-8EB3483824E0}">
      <dgm:prSet phldrT="[Text]" custT="1"/>
      <dgm:spPr/>
      <dgm:t>
        <a:bodyPr/>
        <a:lstStyle/>
        <a:p>
          <a:r>
            <a:rPr lang="lv-LV" sz="1600">
              <a:latin typeface="Verdana" panose="020B0604030504040204" pitchFamily="34" charset="0"/>
              <a:ea typeface="Verdana" panose="020B0604030504040204" pitchFamily="34" charset="0"/>
            </a:rPr>
            <a:t>5.67 EUR</a:t>
          </a:r>
        </a:p>
      </dgm:t>
    </dgm:pt>
    <dgm:pt modelId="{45566BF6-4274-4825-8FB8-96FADFB1D852}" type="parTrans" cxnId="{60DF5B94-2772-47E1-B1C4-A31C0FDA2C37}">
      <dgm:prSet/>
      <dgm:spPr/>
      <dgm:t>
        <a:bodyPr/>
        <a:lstStyle/>
        <a:p>
          <a:endParaRPr lang="lv-LV"/>
        </a:p>
      </dgm:t>
    </dgm:pt>
    <dgm:pt modelId="{EC03FEF0-9612-48EA-9FF2-4EDF1A76DF06}" type="sibTrans" cxnId="{60DF5B94-2772-47E1-B1C4-A31C0FDA2C37}">
      <dgm:prSet/>
      <dgm:spPr/>
      <dgm:t>
        <a:bodyPr/>
        <a:lstStyle/>
        <a:p>
          <a:endParaRPr lang="lv-LV"/>
        </a:p>
      </dgm:t>
    </dgm:pt>
    <dgm:pt modelId="{FBE7EECD-9D2A-4849-8BBB-5049919F31B6}">
      <dgm:prSet phldrT="[Text]" custT="1"/>
      <dgm:spPr/>
      <dgm:t>
        <a:bodyPr/>
        <a:lstStyle/>
        <a:p>
          <a:r>
            <a:rPr lang="lv-LV" sz="1600">
              <a:latin typeface="Verdana" panose="020B0604030504040204" pitchFamily="34" charset="0"/>
              <a:ea typeface="Verdana" panose="020B0604030504040204" pitchFamily="34" charset="0"/>
            </a:rPr>
            <a:t>Tarifs par vienu stundu </a:t>
          </a:r>
          <a:r>
            <a:rPr lang="lv-LV" sz="1600" b="1">
              <a:latin typeface="Verdana" panose="020B0604030504040204" pitchFamily="34" charset="0"/>
              <a:ea typeface="Verdana" panose="020B0604030504040204" pitchFamily="34" charset="0"/>
            </a:rPr>
            <a:t>22.68</a:t>
          </a:r>
          <a:r>
            <a:rPr lang="lv-LV" sz="1600">
              <a:latin typeface="Verdana" panose="020B0604030504040204" pitchFamily="34" charset="0"/>
              <a:ea typeface="Verdana" panose="020B0604030504040204" pitchFamily="34" charset="0"/>
            </a:rPr>
            <a:t> EUR</a:t>
          </a:r>
        </a:p>
      </dgm:t>
    </dgm:pt>
    <dgm:pt modelId="{CCD470FB-85D8-4858-9DD3-464667252837}" type="parTrans" cxnId="{09189DDB-72E5-4FC0-9DFC-0A92C078616E}">
      <dgm:prSet/>
      <dgm:spPr/>
      <dgm:t>
        <a:bodyPr/>
        <a:lstStyle/>
        <a:p>
          <a:endParaRPr lang="lv-LV"/>
        </a:p>
      </dgm:t>
    </dgm:pt>
    <dgm:pt modelId="{41185F2B-1887-4491-9ADD-864B7A342014}" type="sibTrans" cxnId="{09189DDB-72E5-4FC0-9DFC-0A92C078616E}">
      <dgm:prSet/>
      <dgm:spPr/>
      <dgm:t>
        <a:bodyPr/>
        <a:lstStyle/>
        <a:p>
          <a:endParaRPr lang="lv-LV"/>
        </a:p>
      </dgm:t>
    </dgm:pt>
    <dgm:pt modelId="{8C5CA80F-C194-44D5-A332-8B3C55A11189}" type="pres">
      <dgm:prSet presAssocID="{F82D38E4-9A7D-44CA-AF8B-9905CB18072F}" presName="Name0" presStyleCnt="0">
        <dgm:presLayoutVars>
          <dgm:dir/>
          <dgm:resizeHandles val="exact"/>
        </dgm:presLayoutVars>
      </dgm:prSet>
      <dgm:spPr/>
    </dgm:pt>
    <dgm:pt modelId="{ABF5C2E4-9E71-4EE3-944B-39A360B0A0A5}" type="pres">
      <dgm:prSet presAssocID="{400E36BB-4ECE-4AC0-BDDA-C48A54D485A9}" presName="node" presStyleLbl="node1" presStyleIdx="0" presStyleCnt="3" custScaleX="106515" custScaleY="83110">
        <dgm:presLayoutVars>
          <dgm:bulletEnabled val="1"/>
        </dgm:presLayoutVars>
      </dgm:prSet>
      <dgm:spPr/>
    </dgm:pt>
    <dgm:pt modelId="{53733CDE-D54A-4BD1-8345-FAA4FEC9888F}" type="pres">
      <dgm:prSet presAssocID="{C0EB37C9-159C-48C6-8F04-836A1F754FC1}" presName="sibTrans" presStyleLbl="sibTrans2D1" presStyleIdx="0" presStyleCnt="2"/>
      <dgm:spPr/>
    </dgm:pt>
    <dgm:pt modelId="{F09AB89A-DB83-47B9-9975-06BB640F5DA7}" type="pres">
      <dgm:prSet presAssocID="{C0EB37C9-159C-48C6-8F04-836A1F754FC1}" presName="connectorText" presStyleLbl="sibTrans2D1" presStyleIdx="0" presStyleCnt="2"/>
      <dgm:spPr/>
    </dgm:pt>
    <dgm:pt modelId="{A6F64397-81B2-4E00-8E1A-2728891CC584}" type="pres">
      <dgm:prSet presAssocID="{9C84B244-F48B-4828-BCA9-8EB3483824E0}" presName="node" presStyleLbl="node1" presStyleIdx="1" presStyleCnt="3" custScaleY="84860">
        <dgm:presLayoutVars>
          <dgm:bulletEnabled val="1"/>
        </dgm:presLayoutVars>
      </dgm:prSet>
      <dgm:spPr/>
    </dgm:pt>
    <dgm:pt modelId="{BF37E08A-C024-4AA0-ACCA-BC6A3E15E1E3}" type="pres">
      <dgm:prSet presAssocID="{EC03FEF0-9612-48EA-9FF2-4EDF1A76DF06}" presName="sibTrans" presStyleLbl="sibTrans2D1" presStyleIdx="1" presStyleCnt="2"/>
      <dgm:spPr/>
    </dgm:pt>
    <dgm:pt modelId="{9C3CF0AE-2F7E-4A9D-B2C3-E047AECD557E}" type="pres">
      <dgm:prSet presAssocID="{EC03FEF0-9612-48EA-9FF2-4EDF1A76DF06}" presName="connectorText" presStyleLbl="sibTrans2D1" presStyleIdx="1" presStyleCnt="2"/>
      <dgm:spPr/>
    </dgm:pt>
    <dgm:pt modelId="{7DEFEF6C-3B92-47C0-B81B-FAABEB250954}" type="pres">
      <dgm:prSet presAssocID="{FBE7EECD-9D2A-4849-8BBB-5049919F31B6}" presName="node" presStyleLbl="node1" presStyleIdx="2" presStyleCnt="3" custScaleY="84860">
        <dgm:presLayoutVars>
          <dgm:bulletEnabled val="1"/>
        </dgm:presLayoutVars>
      </dgm:prSet>
      <dgm:spPr/>
    </dgm:pt>
  </dgm:ptLst>
  <dgm:cxnLst>
    <dgm:cxn modelId="{E3CF4A0F-37AE-47A7-9AFC-C9909DA12472}" type="presOf" srcId="{F82D38E4-9A7D-44CA-AF8B-9905CB18072F}" destId="{8C5CA80F-C194-44D5-A332-8B3C55A11189}" srcOrd="0" destOrd="0" presId="urn:microsoft.com/office/officeart/2005/8/layout/process1"/>
    <dgm:cxn modelId="{A811530F-34BD-4310-8F73-FBA11BA571C4}" type="presOf" srcId="{9C84B244-F48B-4828-BCA9-8EB3483824E0}" destId="{A6F64397-81B2-4E00-8E1A-2728891CC584}" srcOrd="0" destOrd="0" presId="urn:microsoft.com/office/officeart/2005/8/layout/process1"/>
    <dgm:cxn modelId="{35F98C5B-28E0-498F-A1B8-E319778E9693}" type="presOf" srcId="{400E36BB-4ECE-4AC0-BDDA-C48A54D485A9}" destId="{ABF5C2E4-9E71-4EE3-944B-39A360B0A0A5}" srcOrd="0" destOrd="0" presId="urn:microsoft.com/office/officeart/2005/8/layout/process1"/>
    <dgm:cxn modelId="{888D6665-6B1B-4486-91C9-904D834EC2C5}" type="presOf" srcId="{FBE7EECD-9D2A-4849-8BBB-5049919F31B6}" destId="{7DEFEF6C-3B92-47C0-B81B-FAABEB250954}" srcOrd="0" destOrd="0" presId="urn:microsoft.com/office/officeart/2005/8/layout/process1"/>
    <dgm:cxn modelId="{C27FBA6D-8F93-4F4C-8901-99932FC0F735}" type="presOf" srcId="{EC03FEF0-9612-48EA-9FF2-4EDF1A76DF06}" destId="{9C3CF0AE-2F7E-4A9D-B2C3-E047AECD557E}" srcOrd="1" destOrd="0" presId="urn:microsoft.com/office/officeart/2005/8/layout/process1"/>
    <dgm:cxn modelId="{48C13B58-6C55-462C-A47E-38AE20DA1CCC}" type="presOf" srcId="{EC03FEF0-9612-48EA-9FF2-4EDF1A76DF06}" destId="{BF37E08A-C024-4AA0-ACCA-BC6A3E15E1E3}" srcOrd="0" destOrd="0" presId="urn:microsoft.com/office/officeart/2005/8/layout/process1"/>
    <dgm:cxn modelId="{CF36308C-421F-4604-BD10-899F0C0E3973}" srcId="{F82D38E4-9A7D-44CA-AF8B-9905CB18072F}" destId="{400E36BB-4ECE-4AC0-BDDA-C48A54D485A9}" srcOrd="0" destOrd="0" parTransId="{FDD645BA-97A6-45DB-A482-A3416F36A336}" sibTransId="{C0EB37C9-159C-48C6-8F04-836A1F754FC1}"/>
    <dgm:cxn modelId="{60DF5B94-2772-47E1-B1C4-A31C0FDA2C37}" srcId="{F82D38E4-9A7D-44CA-AF8B-9905CB18072F}" destId="{9C84B244-F48B-4828-BCA9-8EB3483824E0}" srcOrd="1" destOrd="0" parTransId="{45566BF6-4274-4825-8FB8-96FADFB1D852}" sibTransId="{EC03FEF0-9612-48EA-9FF2-4EDF1A76DF06}"/>
    <dgm:cxn modelId="{09189DDB-72E5-4FC0-9DFC-0A92C078616E}" srcId="{F82D38E4-9A7D-44CA-AF8B-9905CB18072F}" destId="{FBE7EECD-9D2A-4849-8BBB-5049919F31B6}" srcOrd="2" destOrd="0" parTransId="{CCD470FB-85D8-4858-9DD3-464667252837}" sibTransId="{41185F2B-1887-4491-9ADD-864B7A342014}"/>
    <dgm:cxn modelId="{468CD7EB-2666-4517-B0EE-444F6E1AB9E4}" type="presOf" srcId="{C0EB37C9-159C-48C6-8F04-836A1F754FC1}" destId="{53733CDE-D54A-4BD1-8345-FAA4FEC9888F}" srcOrd="0" destOrd="0" presId="urn:microsoft.com/office/officeart/2005/8/layout/process1"/>
    <dgm:cxn modelId="{A79383FF-8B79-4581-AE26-215648DD212B}" type="presOf" srcId="{C0EB37C9-159C-48C6-8F04-836A1F754FC1}" destId="{F09AB89A-DB83-47B9-9975-06BB640F5DA7}" srcOrd="1" destOrd="0" presId="urn:microsoft.com/office/officeart/2005/8/layout/process1"/>
    <dgm:cxn modelId="{FF618D88-A321-4B18-83FA-87631D6B72FD}" type="presParOf" srcId="{8C5CA80F-C194-44D5-A332-8B3C55A11189}" destId="{ABF5C2E4-9E71-4EE3-944B-39A360B0A0A5}" srcOrd="0" destOrd="0" presId="urn:microsoft.com/office/officeart/2005/8/layout/process1"/>
    <dgm:cxn modelId="{DB287EAD-1737-4D70-AC28-9D50B8B297EE}" type="presParOf" srcId="{8C5CA80F-C194-44D5-A332-8B3C55A11189}" destId="{53733CDE-D54A-4BD1-8345-FAA4FEC9888F}" srcOrd="1" destOrd="0" presId="urn:microsoft.com/office/officeart/2005/8/layout/process1"/>
    <dgm:cxn modelId="{C4B7A30F-A21D-4A6A-952A-75440E28199D}" type="presParOf" srcId="{53733CDE-D54A-4BD1-8345-FAA4FEC9888F}" destId="{F09AB89A-DB83-47B9-9975-06BB640F5DA7}" srcOrd="0" destOrd="0" presId="urn:microsoft.com/office/officeart/2005/8/layout/process1"/>
    <dgm:cxn modelId="{8DFBF0B3-63C2-4762-ACDE-06D571D30B64}" type="presParOf" srcId="{8C5CA80F-C194-44D5-A332-8B3C55A11189}" destId="{A6F64397-81B2-4E00-8E1A-2728891CC584}" srcOrd="2" destOrd="0" presId="urn:microsoft.com/office/officeart/2005/8/layout/process1"/>
    <dgm:cxn modelId="{F7BC2CF4-2022-41C7-B254-4F596B57FBA3}" type="presParOf" srcId="{8C5CA80F-C194-44D5-A332-8B3C55A11189}" destId="{BF37E08A-C024-4AA0-ACCA-BC6A3E15E1E3}" srcOrd="3" destOrd="0" presId="urn:microsoft.com/office/officeart/2005/8/layout/process1"/>
    <dgm:cxn modelId="{6542038E-B462-4CCF-991D-EA85FDC7D823}" type="presParOf" srcId="{BF37E08A-C024-4AA0-ACCA-BC6A3E15E1E3}" destId="{9C3CF0AE-2F7E-4A9D-B2C3-E047AECD557E}" srcOrd="0" destOrd="0" presId="urn:microsoft.com/office/officeart/2005/8/layout/process1"/>
    <dgm:cxn modelId="{2AEB617D-3AAE-472F-BAA3-76CFBB93E307}" type="presParOf" srcId="{8C5CA80F-C194-44D5-A332-8B3C55A11189}" destId="{7DEFEF6C-3B92-47C0-B81B-FAABEB250954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F82D38E4-9A7D-44CA-AF8B-9905CB18072F}" type="doc">
      <dgm:prSet loTypeId="urn:microsoft.com/office/officeart/2005/8/layout/process1" loCatId="process" qsTypeId="urn:microsoft.com/office/officeart/2005/8/quickstyle/simple1" qsCatId="simple" csTypeId="urn:microsoft.com/office/officeart/2005/8/colors/accent6_1" csCatId="accent6" phldr="1"/>
      <dgm:spPr/>
      <dgm:t>
        <a:bodyPr/>
        <a:lstStyle/>
        <a:p>
          <a:endParaRPr lang="lv-LV"/>
        </a:p>
      </dgm:t>
    </dgm:pt>
    <dgm:pt modelId="{400E36BB-4ECE-4AC0-BDDA-C48A54D485A9}">
      <dgm:prSet phldrT="[Text]" custT="1"/>
      <dgm:spPr/>
      <dgm:t>
        <a:bodyPr/>
        <a:lstStyle/>
        <a:p>
          <a:r>
            <a:rPr lang="lv-LV" sz="1600">
              <a:latin typeface="Verdana" panose="020B0604030504040204" pitchFamily="34" charset="0"/>
              <a:ea typeface="Verdana" panose="020B0604030504040204" pitchFamily="34" charset="0"/>
            </a:rPr>
            <a:t>Plānotās individuālās </a:t>
          </a:r>
          <a:r>
            <a:rPr lang="lv-LV" sz="1600" err="1">
              <a:latin typeface="Verdana" panose="020B0604030504040204" pitchFamily="34" charset="0"/>
              <a:ea typeface="Verdana" panose="020B0604030504040204" pitchFamily="34" charset="0"/>
            </a:rPr>
            <a:t>pamatmanipulācijas</a:t>
          </a:r>
          <a:r>
            <a:rPr lang="lv-LV" sz="1600">
              <a:latin typeface="Verdana" panose="020B0604030504040204" pitchFamily="34" charset="0"/>
              <a:ea typeface="Verdana" panose="020B0604030504040204" pitchFamily="34" charset="0"/>
            </a:rPr>
            <a:t> 15 minūšu vērtība</a:t>
          </a:r>
        </a:p>
      </dgm:t>
    </dgm:pt>
    <dgm:pt modelId="{FDD645BA-97A6-45DB-A482-A3416F36A336}" type="parTrans" cxnId="{CF36308C-421F-4604-BD10-899F0C0E3973}">
      <dgm:prSet/>
      <dgm:spPr/>
      <dgm:t>
        <a:bodyPr/>
        <a:lstStyle/>
        <a:p>
          <a:endParaRPr lang="lv-LV"/>
        </a:p>
      </dgm:t>
    </dgm:pt>
    <dgm:pt modelId="{C0EB37C9-159C-48C6-8F04-836A1F754FC1}" type="sibTrans" cxnId="{CF36308C-421F-4604-BD10-899F0C0E3973}">
      <dgm:prSet/>
      <dgm:spPr/>
      <dgm:t>
        <a:bodyPr/>
        <a:lstStyle/>
        <a:p>
          <a:endParaRPr lang="lv-LV"/>
        </a:p>
      </dgm:t>
    </dgm:pt>
    <dgm:pt modelId="{9C84B244-F48B-4828-BCA9-8EB3483824E0}">
      <dgm:prSet phldrT="[Text]" custT="1"/>
      <dgm:spPr/>
      <dgm:t>
        <a:bodyPr/>
        <a:lstStyle/>
        <a:p>
          <a:r>
            <a:rPr lang="lv-LV" sz="1600">
              <a:latin typeface="Verdana" panose="020B0604030504040204" pitchFamily="34" charset="0"/>
              <a:ea typeface="Verdana" panose="020B0604030504040204" pitchFamily="34" charset="0"/>
            </a:rPr>
            <a:t>7.83 EUR</a:t>
          </a:r>
        </a:p>
      </dgm:t>
    </dgm:pt>
    <dgm:pt modelId="{45566BF6-4274-4825-8FB8-96FADFB1D852}" type="parTrans" cxnId="{60DF5B94-2772-47E1-B1C4-A31C0FDA2C37}">
      <dgm:prSet/>
      <dgm:spPr/>
      <dgm:t>
        <a:bodyPr/>
        <a:lstStyle/>
        <a:p>
          <a:endParaRPr lang="lv-LV"/>
        </a:p>
      </dgm:t>
    </dgm:pt>
    <dgm:pt modelId="{EC03FEF0-9612-48EA-9FF2-4EDF1A76DF06}" type="sibTrans" cxnId="{60DF5B94-2772-47E1-B1C4-A31C0FDA2C37}">
      <dgm:prSet/>
      <dgm:spPr/>
      <dgm:t>
        <a:bodyPr/>
        <a:lstStyle/>
        <a:p>
          <a:endParaRPr lang="lv-LV"/>
        </a:p>
      </dgm:t>
    </dgm:pt>
    <dgm:pt modelId="{FBE7EECD-9D2A-4849-8BBB-5049919F31B6}">
      <dgm:prSet phldrT="[Text]" custT="1"/>
      <dgm:spPr/>
      <dgm:t>
        <a:bodyPr/>
        <a:lstStyle/>
        <a:p>
          <a:r>
            <a:rPr lang="lv-LV" sz="1600">
              <a:latin typeface="Verdana" panose="020B0604030504040204" pitchFamily="34" charset="0"/>
              <a:ea typeface="Verdana" panose="020B0604030504040204" pitchFamily="34" charset="0"/>
            </a:rPr>
            <a:t>Tarifs par vienu stundu </a:t>
          </a:r>
          <a:r>
            <a:rPr lang="lv-LV" sz="1600" b="1">
              <a:latin typeface="Verdana" panose="020B0604030504040204" pitchFamily="34" charset="0"/>
              <a:ea typeface="Verdana" panose="020B0604030504040204" pitchFamily="34" charset="0"/>
            </a:rPr>
            <a:t>31.34 </a:t>
          </a:r>
          <a:r>
            <a:rPr lang="lv-LV" sz="1600">
              <a:latin typeface="Verdana" panose="020B0604030504040204" pitchFamily="34" charset="0"/>
              <a:ea typeface="Verdana" panose="020B0604030504040204" pitchFamily="34" charset="0"/>
            </a:rPr>
            <a:t>EUR</a:t>
          </a:r>
        </a:p>
      </dgm:t>
    </dgm:pt>
    <dgm:pt modelId="{CCD470FB-85D8-4858-9DD3-464667252837}" type="parTrans" cxnId="{09189DDB-72E5-4FC0-9DFC-0A92C078616E}">
      <dgm:prSet/>
      <dgm:spPr/>
      <dgm:t>
        <a:bodyPr/>
        <a:lstStyle/>
        <a:p>
          <a:endParaRPr lang="lv-LV"/>
        </a:p>
      </dgm:t>
    </dgm:pt>
    <dgm:pt modelId="{41185F2B-1887-4491-9ADD-864B7A342014}" type="sibTrans" cxnId="{09189DDB-72E5-4FC0-9DFC-0A92C078616E}">
      <dgm:prSet/>
      <dgm:spPr/>
      <dgm:t>
        <a:bodyPr/>
        <a:lstStyle/>
        <a:p>
          <a:endParaRPr lang="lv-LV"/>
        </a:p>
      </dgm:t>
    </dgm:pt>
    <dgm:pt modelId="{8C5CA80F-C194-44D5-A332-8B3C55A11189}" type="pres">
      <dgm:prSet presAssocID="{F82D38E4-9A7D-44CA-AF8B-9905CB18072F}" presName="Name0" presStyleCnt="0">
        <dgm:presLayoutVars>
          <dgm:dir/>
          <dgm:resizeHandles val="exact"/>
        </dgm:presLayoutVars>
      </dgm:prSet>
      <dgm:spPr/>
    </dgm:pt>
    <dgm:pt modelId="{ABF5C2E4-9E71-4EE3-944B-39A360B0A0A5}" type="pres">
      <dgm:prSet presAssocID="{400E36BB-4ECE-4AC0-BDDA-C48A54D485A9}" presName="node" presStyleLbl="node1" presStyleIdx="0" presStyleCnt="3" custScaleX="106824" custScaleY="82314" custLinFactNeighborX="-711" custLinFactNeighborY="30712">
        <dgm:presLayoutVars>
          <dgm:bulletEnabled val="1"/>
        </dgm:presLayoutVars>
      </dgm:prSet>
      <dgm:spPr/>
    </dgm:pt>
    <dgm:pt modelId="{53733CDE-D54A-4BD1-8345-FAA4FEC9888F}" type="pres">
      <dgm:prSet presAssocID="{C0EB37C9-159C-48C6-8F04-836A1F754FC1}" presName="sibTrans" presStyleLbl="sibTrans2D1" presStyleIdx="0" presStyleCnt="2"/>
      <dgm:spPr/>
    </dgm:pt>
    <dgm:pt modelId="{F09AB89A-DB83-47B9-9975-06BB640F5DA7}" type="pres">
      <dgm:prSet presAssocID="{C0EB37C9-159C-48C6-8F04-836A1F754FC1}" presName="connectorText" presStyleLbl="sibTrans2D1" presStyleIdx="0" presStyleCnt="2"/>
      <dgm:spPr/>
    </dgm:pt>
    <dgm:pt modelId="{A6F64397-81B2-4E00-8E1A-2728891CC584}" type="pres">
      <dgm:prSet presAssocID="{9C84B244-F48B-4828-BCA9-8EB3483824E0}" presName="node" presStyleLbl="node1" presStyleIdx="1" presStyleCnt="3" custScaleY="79076" custLinFactNeighborX="0" custLinFactNeighborY="28634">
        <dgm:presLayoutVars>
          <dgm:bulletEnabled val="1"/>
        </dgm:presLayoutVars>
      </dgm:prSet>
      <dgm:spPr/>
    </dgm:pt>
    <dgm:pt modelId="{BF37E08A-C024-4AA0-ACCA-BC6A3E15E1E3}" type="pres">
      <dgm:prSet presAssocID="{EC03FEF0-9612-48EA-9FF2-4EDF1A76DF06}" presName="sibTrans" presStyleLbl="sibTrans2D1" presStyleIdx="1" presStyleCnt="2"/>
      <dgm:spPr/>
    </dgm:pt>
    <dgm:pt modelId="{9C3CF0AE-2F7E-4A9D-B2C3-E047AECD557E}" type="pres">
      <dgm:prSet presAssocID="{EC03FEF0-9612-48EA-9FF2-4EDF1A76DF06}" presName="connectorText" presStyleLbl="sibTrans2D1" presStyleIdx="1" presStyleCnt="2"/>
      <dgm:spPr/>
    </dgm:pt>
    <dgm:pt modelId="{7DEFEF6C-3B92-47C0-B81B-FAABEB250954}" type="pres">
      <dgm:prSet presAssocID="{FBE7EECD-9D2A-4849-8BBB-5049919F31B6}" presName="node" presStyleLbl="node1" presStyleIdx="2" presStyleCnt="3" custScaleY="81013" custLinFactNeighborX="836" custLinFactNeighborY="31106">
        <dgm:presLayoutVars>
          <dgm:bulletEnabled val="1"/>
        </dgm:presLayoutVars>
      </dgm:prSet>
      <dgm:spPr/>
    </dgm:pt>
  </dgm:ptLst>
  <dgm:cxnLst>
    <dgm:cxn modelId="{E3CF4A0F-37AE-47A7-9AFC-C9909DA12472}" type="presOf" srcId="{F82D38E4-9A7D-44CA-AF8B-9905CB18072F}" destId="{8C5CA80F-C194-44D5-A332-8B3C55A11189}" srcOrd="0" destOrd="0" presId="urn:microsoft.com/office/officeart/2005/8/layout/process1"/>
    <dgm:cxn modelId="{A811530F-34BD-4310-8F73-FBA11BA571C4}" type="presOf" srcId="{9C84B244-F48B-4828-BCA9-8EB3483824E0}" destId="{A6F64397-81B2-4E00-8E1A-2728891CC584}" srcOrd="0" destOrd="0" presId="urn:microsoft.com/office/officeart/2005/8/layout/process1"/>
    <dgm:cxn modelId="{35F98C5B-28E0-498F-A1B8-E319778E9693}" type="presOf" srcId="{400E36BB-4ECE-4AC0-BDDA-C48A54D485A9}" destId="{ABF5C2E4-9E71-4EE3-944B-39A360B0A0A5}" srcOrd="0" destOrd="0" presId="urn:microsoft.com/office/officeart/2005/8/layout/process1"/>
    <dgm:cxn modelId="{888D6665-6B1B-4486-91C9-904D834EC2C5}" type="presOf" srcId="{FBE7EECD-9D2A-4849-8BBB-5049919F31B6}" destId="{7DEFEF6C-3B92-47C0-B81B-FAABEB250954}" srcOrd="0" destOrd="0" presId="urn:microsoft.com/office/officeart/2005/8/layout/process1"/>
    <dgm:cxn modelId="{C27FBA6D-8F93-4F4C-8901-99932FC0F735}" type="presOf" srcId="{EC03FEF0-9612-48EA-9FF2-4EDF1A76DF06}" destId="{9C3CF0AE-2F7E-4A9D-B2C3-E047AECD557E}" srcOrd="1" destOrd="0" presId="urn:microsoft.com/office/officeart/2005/8/layout/process1"/>
    <dgm:cxn modelId="{48C13B58-6C55-462C-A47E-38AE20DA1CCC}" type="presOf" srcId="{EC03FEF0-9612-48EA-9FF2-4EDF1A76DF06}" destId="{BF37E08A-C024-4AA0-ACCA-BC6A3E15E1E3}" srcOrd="0" destOrd="0" presId="urn:microsoft.com/office/officeart/2005/8/layout/process1"/>
    <dgm:cxn modelId="{CF36308C-421F-4604-BD10-899F0C0E3973}" srcId="{F82D38E4-9A7D-44CA-AF8B-9905CB18072F}" destId="{400E36BB-4ECE-4AC0-BDDA-C48A54D485A9}" srcOrd="0" destOrd="0" parTransId="{FDD645BA-97A6-45DB-A482-A3416F36A336}" sibTransId="{C0EB37C9-159C-48C6-8F04-836A1F754FC1}"/>
    <dgm:cxn modelId="{60DF5B94-2772-47E1-B1C4-A31C0FDA2C37}" srcId="{F82D38E4-9A7D-44CA-AF8B-9905CB18072F}" destId="{9C84B244-F48B-4828-BCA9-8EB3483824E0}" srcOrd="1" destOrd="0" parTransId="{45566BF6-4274-4825-8FB8-96FADFB1D852}" sibTransId="{EC03FEF0-9612-48EA-9FF2-4EDF1A76DF06}"/>
    <dgm:cxn modelId="{09189DDB-72E5-4FC0-9DFC-0A92C078616E}" srcId="{F82D38E4-9A7D-44CA-AF8B-9905CB18072F}" destId="{FBE7EECD-9D2A-4849-8BBB-5049919F31B6}" srcOrd="2" destOrd="0" parTransId="{CCD470FB-85D8-4858-9DD3-464667252837}" sibTransId="{41185F2B-1887-4491-9ADD-864B7A342014}"/>
    <dgm:cxn modelId="{468CD7EB-2666-4517-B0EE-444F6E1AB9E4}" type="presOf" srcId="{C0EB37C9-159C-48C6-8F04-836A1F754FC1}" destId="{53733CDE-D54A-4BD1-8345-FAA4FEC9888F}" srcOrd="0" destOrd="0" presId="urn:microsoft.com/office/officeart/2005/8/layout/process1"/>
    <dgm:cxn modelId="{A79383FF-8B79-4581-AE26-215648DD212B}" type="presOf" srcId="{C0EB37C9-159C-48C6-8F04-836A1F754FC1}" destId="{F09AB89A-DB83-47B9-9975-06BB640F5DA7}" srcOrd="1" destOrd="0" presId="urn:microsoft.com/office/officeart/2005/8/layout/process1"/>
    <dgm:cxn modelId="{FF618D88-A321-4B18-83FA-87631D6B72FD}" type="presParOf" srcId="{8C5CA80F-C194-44D5-A332-8B3C55A11189}" destId="{ABF5C2E4-9E71-4EE3-944B-39A360B0A0A5}" srcOrd="0" destOrd="0" presId="urn:microsoft.com/office/officeart/2005/8/layout/process1"/>
    <dgm:cxn modelId="{DB287EAD-1737-4D70-AC28-9D50B8B297EE}" type="presParOf" srcId="{8C5CA80F-C194-44D5-A332-8B3C55A11189}" destId="{53733CDE-D54A-4BD1-8345-FAA4FEC9888F}" srcOrd="1" destOrd="0" presId="urn:microsoft.com/office/officeart/2005/8/layout/process1"/>
    <dgm:cxn modelId="{C4B7A30F-A21D-4A6A-952A-75440E28199D}" type="presParOf" srcId="{53733CDE-D54A-4BD1-8345-FAA4FEC9888F}" destId="{F09AB89A-DB83-47B9-9975-06BB640F5DA7}" srcOrd="0" destOrd="0" presId="urn:microsoft.com/office/officeart/2005/8/layout/process1"/>
    <dgm:cxn modelId="{8DFBF0B3-63C2-4762-ACDE-06D571D30B64}" type="presParOf" srcId="{8C5CA80F-C194-44D5-A332-8B3C55A11189}" destId="{A6F64397-81B2-4E00-8E1A-2728891CC584}" srcOrd="2" destOrd="0" presId="urn:microsoft.com/office/officeart/2005/8/layout/process1"/>
    <dgm:cxn modelId="{F7BC2CF4-2022-41C7-B254-4F596B57FBA3}" type="presParOf" srcId="{8C5CA80F-C194-44D5-A332-8B3C55A11189}" destId="{BF37E08A-C024-4AA0-ACCA-BC6A3E15E1E3}" srcOrd="3" destOrd="0" presId="urn:microsoft.com/office/officeart/2005/8/layout/process1"/>
    <dgm:cxn modelId="{6542038E-B462-4CCF-991D-EA85FDC7D823}" type="presParOf" srcId="{BF37E08A-C024-4AA0-ACCA-BC6A3E15E1E3}" destId="{9C3CF0AE-2F7E-4A9D-B2C3-E047AECD557E}" srcOrd="0" destOrd="0" presId="urn:microsoft.com/office/officeart/2005/8/layout/process1"/>
    <dgm:cxn modelId="{2AEB617D-3AAE-472F-BAA3-76CFBB93E307}" type="presParOf" srcId="{8C5CA80F-C194-44D5-A332-8B3C55A11189}" destId="{7DEFEF6C-3B92-47C0-B81B-FAABEB250954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87A501-8586-4C86-ADE1-5B113C2E65B8}">
      <dsp:nvSpPr>
        <dsp:cNvPr id="0" name=""/>
        <dsp:cNvSpPr/>
      </dsp:nvSpPr>
      <dsp:spPr>
        <a:xfrm rot="5400000">
          <a:off x="4639817" y="135663"/>
          <a:ext cx="2035856" cy="1771195"/>
        </a:xfrm>
        <a:prstGeom prst="hexagon">
          <a:avLst>
            <a:gd name="adj" fmla="val 25000"/>
            <a:gd name="vf" fmla="val 11547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kern="1200">
              <a:latin typeface="Verdana" panose="020B0604030504040204" pitchFamily="34" charset="0"/>
              <a:ea typeface="Verdana" panose="020B0604030504040204" pitchFamily="34" charset="0"/>
            </a:rPr>
            <a:t>Nepietiekams finansējums pret vajadzībām</a:t>
          </a:r>
        </a:p>
      </dsp:txBody>
      <dsp:txXfrm rot="-5400000">
        <a:off x="5048158" y="320587"/>
        <a:ext cx="1219173" cy="1401348"/>
      </dsp:txXfrm>
    </dsp:sp>
    <dsp:sp modelId="{E2A5F45C-0184-44C6-AB2E-CF4BEDFF5B5C}">
      <dsp:nvSpPr>
        <dsp:cNvPr id="0" name=""/>
        <dsp:cNvSpPr/>
      </dsp:nvSpPr>
      <dsp:spPr>
        <a:xfrm>
          <a:off x="6597089" y="410504"/>
          <a:ext cx="2272015" cy="12215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kern="1200">
              <a:latin typeface="Verdana" panose="020B0604030504040204" pitchFamily="34" charset="0"/>
              <a:ea typeface="Verdana" panose="020B0604030504040204" pitchFamily="34" charset="0"/>
            </a:rPr>
            <a:t>Netiek veikta vajadzību </a:t>
          </a:r>
          <a:r>
            <a:rPr lang="lv-LV" sz="1400" kern="1200" err="1">
              <a:latin typeface="Verdana" panose="020B0604030504040204" pitchFamily="34" charset="0"/>
              <a:ea typeface="Verdana" panose="020B0604030504040204" pitchFamily="34" charset="0"/>
            </a:rPr>
            <a:t>triažēšana</a:t>
          </a:r>
          <a:endParaRPr lang="lv-LV" sz="1400" kern="120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6597089" y="410504"/>
        <a:ext cx="2272015" cy="1221513"/>
      </dsp:txXfrm>
    </dsp:sp>
    <dsp:sp modelId="{0B760C22-2F74-4BBD-BE4A-DF8FBF04D5BE}">
      <dsp:nvSpPr>
        <dsp:cNvPr id="0" name=""/>
        <dsp:cNvSpPr/>
      </dsp:nvSpPr>
      <dsp:spPr>
        <a:xfrm rot="5400000">
          <a:off x="2726926" y="135663"/>
          <a:ext cx="2035856" cy="1771195"/>
        </a:xfrm>
        <a:prstGeom prst="hexagon">
          <a:avLst>
            <a:gd name="adj" fmla="val 25000"/>
            <a:gd name="vf" fmla="val 115470"/>
          </a:avLst>
        </a:prstGeom>
        <a:noFill/>
        <a:ln w="25400" cap="flat" cmpd="sng" algn="ctr">
          <a:solidFill>
            <a:schemeClr val="accent6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3600" kern="1200"/>
        </a:p>
      </dsp:txBody>
      <dsp:txXfrm rot="-5400000">
        <a:off x="3135267" y="320587"/>
        <a:ext cx="1219173" cy="1401348"/>
      </dsp:txXfrm>
    </dsp:sp>
    <dsp:sp modelId="{6FDE39DA-D95E-481E-87E4-3B0946FA65DD}">
      <dsp:nvSpPr>
        <dsp:cNvPr id="0" name=""/>
        <dsp:cNvSpPr/>
      </dsp:nvSpPr>
      <dsp:spPr>
        <a:xfrm rot="5400000">
          <a:off x="3728397" y="1869785"/>
          <a:ext cx="2035856" cy="1771195"/>
        </a:xfrm>
        <a:prstGeom prst="hexagon">
          <a:avLst>
            <a:gd name="adj" fmla="val 25000"/>
            <a:gd name="vf" fmla="val 115470"/>
          </a:avLst>
        </a:prstGeom>
        <a:solidFill>
          <a:schemeClr val="accent5">
            <a:hueOff val="-3973551"/>
            <a:satOff val="15924"/>
            <a:lumOff val="345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kern="1200">
              <a:latin typeface="Verdana" panose="020B0604030504040204" pitchFamily="34" charset="0"/>
              <a:ea typeface="Verdana" panose="020B0604030504040204" pitchFamily="34" charset="0"/>
            </a:rPr>
            <a:t>Darbaspēka trūkums</a:t>
          </a:r>
        </a:p>
      </dsp:txBody>
      <dsp:txXfrm rot="-5400000">
        <a:off x="4136738" y="2054709"/>
        <a:ext cx="1219173" cy="1401348"/>
      </dsp:txXfrm>
    </dsp:sp>
    <dsp:sp modelId="{15C76035-337C-415D-99F3-E54D4704DF28}">
      <dsp:nvSpPr>
        <dsp:cNvPr id="0" name=""/>
        <dsp:cNvSpPr/>
      </dsp:nvSpPr>
      <dsp:spPr>
        <a:xfrm>
          <a:off x="1540022" y="2138539"/>
          <a:ext cx="2198724" cy="12215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kern="1200">
              <a:latin typeface="Verdana" panose="020B0604030504040204" pitchFamily="34" charset="0"/>
              <a:ea typeface="Verdana" panose="020B0604030504040204" pitchFamily="34" charset="0"/>
            </a:rPr>
            <a:t>Neefektīvi izmantotas funkcionālo speciālistu kompetences</a:t>
          </a:r>
        </a:p>
      </dsp:txBody>
      <dsp:txXfrm>
        <a:off x="1540022" y="2138539"/>
        <a:ext cx="2198724" cy="1221513"/>
      </dsp:txXfrm>
    </dsp:sp>
    <dsp:sp modelId="{40F1A08F-AC46-459A-9D89-1CEFEA1482ED}">
      <dsp:nvSpPr>
        <dsp:cNvPr id="0" name=""/>
        <dsp:cNvSpPr/>
      </dsp:nvSpPr>
      <dsp:spPr>
        <a:xfrm rot="5400000">
          <a:off x="5592598" y="1863698"/>
          <a:ext cx="2035856" cy="1771195"/>
        </a:xfrm>
        <a:prstGeom prst="hexagon">
          <a:avLst>
            <a:gd name="adj" fmla="val 25000"/>
            <a:gd name="vf" fmla="val 115470"/>
          </a:avLst>
        </a:prstGeom>
        <a:noFill/>
        <a:ln w="25400" cap="flat" cmpd="sng" algn="ctr">
          <a:solidFill>
            <a:schemeClr val="accent6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3600" kern="1200"/>
        </a:p>
      </dsp:txBody>
      <dsp:txXfrm rot="-5400000">
        <a:off x="6000939" y="2048622"/>
        <a:ext cx="1219173" cy="1401348"/>
      </dsp:txXfrm>
    </dsp:sp>
    <dsp:sp modelId="{A2D0B959-0CA2-4DE6-B261-B264FF37785E}">
      <dsp:nvSpPr>
        <dsp:cNvPr id="0" name=""/>
        <dsp:cNvSpPr/>
      </dsp:nvSpPr>
      <dsp:spPr>
        <a:xfrm rot="5400000">
          <a:off x="4639817" y="3591733"/>
          <a:ext cx="2035856" cy="1771195"/>
        </a:xfrm>
        <a:prstGeom prst="hexagon">
          <a:avLst>
            <a:gd name="adj" fmla="val 25000"/>
            <a:gd name="vf" fmla="val 115470"/>
          </a:avLst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kern="1200">
              <a:latin typeface="Verdana" panose="020B0604030504040204" pitchFamily="34" charset="0"/>
              <a:ea typeface="Verdana" panose="020B0604030504040204" pitchFamily="34" charset="0"/>
            </a:rPr>
            <a:t>Tiek apmaksātas intervences, kurām ir vāja pierādījumu bāze </a:t>
          </a:r>
        </a:p>
      </dsp:txBody>
      <dsp:txXfrm rot="-5400000">
        <a:off x="5048158" y="3776657"/>
        <a:ext cx="1219173" cy="1401348"/>
      </dsp:txXfrm>
    </dsp:sp>
    <dsp:sp modelId="{DDD77339-DDF5-4650-8799-372CE56127E3}">
      <dsp:nvSpPr>
        <dsp:cNvPr id="0" name=""/>
        <dsp:cNvSpPr/>
      </dsp:nvSpPr>
      <dsp:spPr>
        <a:xfrm>
          <a:off x="6597089" y="3866574"/>
          <a:ext cx="2272015" cy="12215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kern="1200">
              <a:latin typeface="Verdana" panose="020B0604030504040204" pitchFamily="34" charset="0"/>
              <a:ea typeface="Verdana" panose="020B0604030504040204" pitchFamily="34" charset="0"/>
            </a:rPr>
            <a:t>Kropļo priekšstatu par rehabilitācijas ieguldījumu un nozīmi kopumā</a:t>
          </a:r>
        </a:p>
      </dsp:txBody>
      <dsp:txXfrm>
        <a:off x="6597089" y="3866574"/>
        <a:ext cx="2272015" cy="1221513"/>
      </dsp:txXfrm>
    </dsp:sp>
    <dsp:sp modelId="{6D406DB4-CE1D-4772-B8E6-479BEAE857DE}">
      <dsp:nvSpPr>
        <dsp:cNvPr id="0" name=""/>
        <dsp:cNvSpPr/>
      </dsp:nvSpPr>
      <dsp:spPr>
        <a:xfrm rot="5400000">
          <a:off x="2726926" y="3591733"/>
          <a:ext cx="2035856" cy="1771195"/>
        </a:xfrm>
        <a:prstGeom prst="hexagon">
          <a:avLst>
            <a:gd name="adj" fmla="val 25000"/>
            <a:gd name="vf" fmla="val 115470"/>
          </a:avLst>
        </a:prstGeom>
        <a:noFill/>
        <a:ln w="25400" cap="flat" cmpd="sng" algn="ctr">
          <a:solidFill>
            <a:schemeClr val="accent6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3600" kern="1200"/>
        </a:p>
      </dsp:txBody>
      <dsp:txXfrm rot="-5400000">
        <a:off x="3135267" y="3776657"/>
        <a:ext cx="1219173" cy="1401348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F5C2E4-9E71-4EE3-944B-39A360B0A0A5}">
      <dsp:nvSpPr>
        <dsp:cNvPr id="0" name=""/>
        <dsp:cNvSpPr/>
      </dsp:nvSpPr>
      <dsp:spPr>
        <a:xfrm>
          <a:off x="7059" y="334333"/>
          <a:ext cx="2384857" cy="111649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kern="1200">
              <a:latin typeface="Verdana" panose="020B0604030504040204" pitchFamily="34" charset="0"/>
              <a:ea typeface="Verdana" panose="020B0604030504040204" pitchFamily="34" charset="0"/>
            </a:rPr>
            <a:t>Spēkā esošās grupas manipulācijas vērtība vienam pacientam</a:t>
          </a:r>
        </a:p>
      </dsp:txBody>
      <dsp:txXfrm>
        <a:off x="39760" y="367034"/>
        <a:ext cx="2319455" cy="1051091"/>
      </dsp:txXfrm>
    </dsp:sp>
    <dsp:sp modelId="{53733CDE-D54A-4BD1-8345-FAA4FEC9888F}">
      <dsp:nvSpPr>
        <dsp:cNvPr id="0" name=""/>
        <dsp:cNvSpPr/>
      </dsp:nvSpPr>
      <dsp:spPr>
        <a:xfrm>
          <a:off x="2615815" y="614946"/>
          <a:ext cx="474665" cy="555268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2500" kern="1200"/>
        </a:p>
      </dsp:txBody>
      <dsp:txXfrm>
        <a:off x="2615815" y="726000"/>
        <a:ext cx="332266" cy="333160"/>
      </dsp:txXfrm>
    </dsp:sp>
    <dsp:sp modelId="{A6F64397-81B2-4E00-8E1A-2728891CC584}">
      <dsp:nvSpPr>
        <dsp:cNvPr id="0" name=""/>
        <dsp:cNvSpPr/>
      </dsp:nvSpPr>
      <dsp:spPr>
        <a:xfrm>
          <a:off x="3287511" y="322579"/>
          <a:ext cx="2238987" cy="114000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kern="1200">
              <a:latin typeface="Verdana" panose="020B0604030504040204" pitchFamily="34" charset="0"/>
              <a:ea typeface="Verdana" panose="020B0604030504040204" pitchFamily="34" charset="0"/>
            </a:rPr>
            <a:t>2.47 EUR</a:t>
          </a:r>
        </a:p>
      </dsp:txBody>
      <dsp:txXfrm>
        <a:off x="3320901" y="355969"/>
        <a:ext cx="2172207" cy="1073222"/>
      </dsp:txXfrm>
    </dsp:sp>
    <dsp:sp modelId="{BF37E08A-C024-4AA0-ACCA-BC6A3E15E1E3}">
      <dsp:nvSpPr>
        <dsp:cNvPr id="0" name=""/>
        <dsp:cNvSpPr/>
      </dsp:nvSpPr>
      <dsp:spPr>
        <a:xfrm>
          <a:off x="5750398" y="614946"/>
          <a:ext cx="474665" cy="555268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2500" kern="1200"/>
        </a:p>
      </dsp:txBody>
      <dsp:txXfrm>
        <a:off x="5750398" y="726000"/>
        <a:ext cx="332266" cy="333160"/>
      </dsp:txXfrm>
    </dsp:sp>
    <dsp:sp modelId="{7DEFEF6C-3B92-47C0-B81B-FAABEB250954}">
      <dsp:nvSpPr>
        <dsp:cNvPr id="0" name=""/>
        <dsp:cNvSpPr/>
      </dsp:nvSpPr>
      <dsp:spPr>
        <a:xfrm>
          <a:off x="6422094" y="322579"/>
          <a:ext cx="2238987" cy="114000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kern="1200">
              <a:latin typeface="Verdana" panose="020B0604030504040204" pitchFamily="34" charset="0"/>
              <a:ea typeface="Verdana" panose="020B0604030504040204" pitchFamily="34" charset="0"/>
            </a:rPr>
            <a:t>Tarifs par vienu stundu 59.28 EUR grupā ar sešiem pacientiem</a:t>
          </a:r>
        </a:p>
      </dsp:txBody>
      <dsp:txXfrm>
        <a:off x="6455484" y="355969"/>
        <a:ext cx="2172207" cy="1073222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F5C2E4-9E71-4EE3-944B-39A360B0A0A5}">
      <dsp:nvSpPr>
        <dsp:cNvPr id="0" name=""/>
        <dsp:cNvSpPr/>
      </dsp:nvSpPr>
      <dsp:spPr>
        <a:xfrm>
          <a:off x="0" y="305111"/>
          <a:ext cx="2391776" cy="110580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kern="1200">
              <a:latin typeface="Verdana" panose="020B0604030504040204" pitchFamily="34" charset="0"/>
              <a:ea typeface="Verdana" panose="020B0604030504040204" pitchFamily="34" charset="0"/>
            </a:rPr>
            <a:t>Plānotās grupas manipulācijas 15 minūšu vērtība vienam pacientam</a:t>
          </a:r>
        </a:p>
      </dsp:txBody>
      <dsp:txXfrm>
        <a:off x="32388" y="337499"/>
        <a:ext cx="2327000" cy="1041024"/>
      </dsp:txXfrm>
    </dsp:sp>
    <dsp:sp modelId="{53733CDE-D54A-4BD1-8345-FAA4FEC9888F}">
      <dsp:nvSpPr>
        <dsp:cNvPr id="0" name=""/>
        <dsp:cNvSpPr/>
      </dsp:nvSpPr>
      <dsp:spPr>
        <a:xfrm rot="23259">
          <a:off x="2616569" y="591601"/>
          <a:ext cx="476584" cy="555268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2500" kern="1200"/>
        </a:p>
      </dsp:txBody>
      <dsp:txXfrm>
        <a:off x="2616571" y="702171"/>
        <a:ext cx="333609" cy="333160"/>
      </dsp:txXfrm>
    </dsp:sp>
    <dsp:sp modelId="{A6F64397-81B2-4E00-8E1A-2728891CC584}">
      <dsp:nvSpPr>
        <dsp:cNvPr id="0" name=""/>
        <dsp:cNvSpPr/>
      </dsp:nvSpPr>
      <dsp:spPr>
        <a:xfrm>
          <a:off x="3290970" y="348610"/>
          <a:ext cx="2238987" cy="106230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kern="1200">
              <a:latin typeface="Verdana" panose="020B0604030504040204" pitchFamily="34" charset="0"/>
              <a:ea typeface="Verdana" panose="020B0604030504040204" pitchFamily="34" charset="0"/>
            </a:rPr>
            <a:t>4.04 EUR</a:t>
          </a:r>
        </a:p>
      </dsp:txBody>
      <dsp:txXfrm>
        <a:off x="3322084" y="379724"/>
        <a:ext cx="2176759" cy="1000073"/>
      </dsp:txXfrm>
    </dsp:sp>
    <dsp:sp modelId="{BF37E08A-C024-4AA0-ACCA-BC6A3E15E1E3}">
      <dsp:nvSpPr>
        <dsp:cNvPr id="0" name=""/>
        <dsp:cNvSpPr/>
      </dsp:nvSpPr>
      <dsp:spPr>
        <a:xfrm rot="21585747">
          <a:off x="5754755" y="595565"/>
          <a:ext cx="476577" cy="555268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2500" kern="1200"/>
        </a:p>
      </dsp:txBody>
      <dsp:txXfrm>
        <a:off x="5754756" y="706915"/>
        <a:ext cx="333604" cy="333160"/>
      </dsp:txXfrm>
    </dsp:sp>
    <dsp:sp modelId="{7DEFEF6C-3B92-47C0-B81B-FAABEB250954}">
      <dsp:nvSpPr>
        <dsp:cNvPr id="0" name=""/>
        <dsp:cNvSpPr/>
      </dsp:nvSpPr>
      <dsp:spPr>
        <a:xfrm>
          <a:off x="6429153" y="322589"/>
          <a:ext cx="2238987" cy="108832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kern="1200">
              <a:latin typeface="Verdana" panose="020B0604030504040204" pitchFamily="34" charset="0"/>
              <a:ea typeface="Verdana" panose="020B0604030504040204" pitchFamily="34" charset="0"/>
            </a:rPr>
            <a:t>Tarifs par vienu stundu 96.96 EUR grupā ar sešiem pacientiem</a:t>
          </a:r>
        </a:p>
      </dsp:txBody>
      <dsp:txXfrm>
        <a:off x="6461029" y="354465"/>
        <a:ext cx="2175235" cy="1024570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1EB7A3-41EB-4DB3-B196-9652F4623ADF}">
      <dsp:nvSpPr>
        <dsp:cNvPr id="0" name=""/>
        <dsp:cNvSpPr/>
      </dsp:nvSpPr>
      <dsp:spPr>
        <a:xfrm>
          <a:off x="0" y="0"/>
          <a:ext cx="6148832" cy="1164470"/>
        </a:xfrm>
        <a:prstGeom prst="roundRect">
          <a:avLst>
            <a:gd name="adj" fmla="val 10000"/>
          </a:avLst>
        </a:prstGeom>
        <a:solidFill>
          <a:schemeClr val="accent6">
            <a:lumMod val="60000"/>
            <a:lumOff val="40000"/>
          </a:schemeClr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just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Informēti līgumpartnerus par manipulāciju saraksta izmaiņām </a:t>
          </a:r>
          <a:r>
            <a:rPr lang="lv-LV" sz="8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(informatīva vēstule, manipulāciju saraksta izmaiņu reģistrs 1.10.2025., stājas spēkā ar 2026. gada 1. </a:t>
          </a:r>
          <a:r>
            <a:rPr lang="lv-LV" sz="800" kern="120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janvāri)</a:t>
          </a:r>
          <a:endParaRPr lang="en-US" sz="80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34106" y="34106"/>
        <a:ext cx="4793880" cy="1096258"/>
      </dsp:txXfrm>
    </dsp:sp>
    <dsp:sp modelId="{6A9F427D-945D-42E0-B0DA-1B6199BD1D7C}">
      <dsp:nvSpPr>
        <dsp:cNvPr id="0" name=""/>
        <dsp:cNvSpPr/>
      </dsp:nvSpPr>
      <dsp:spPr>
        <a:xfrm>
          <a:off x="514964" y="1376191"/>
          <a:ext cx="6148832" cy="1164470"/>
        </a:xfrm>
        <a:prstGeom prst="roundRect">
          <a:avLst>
            <a:gd name="adj" fmla="val 10000"/>
          </a:avLst>
        </a:prstGeom>
        <a:solidFill>
          <a:schemeClr val="accent6">
            <a:lumMod val="60000"/>
            <a:lumOff val="40000"/>
          </a:schemeClr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Informatīvs seminārs un vēstule nosūtītājiem (ģimenes ārsti, citu specialitāšu ārsti), oktobris 2025.</a:t>
          </a:r>
          <a:endParaRPr lang="en-US" sz="140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549070" y="1410297"/>
        <a:ext cx="4808749" cy="1096258"/>
      </dsp:txXfrm>
    </dsp:sp>
    <dsp:sp modelId="{17B1BE50-3118-45E8-983F-2190DE207ED4}">
      <dsp:nvSpPr>
        <dsp:cNvPr id="0" name=""/>
        <dsp:cNvSpPr/>
      </dsp:nvSpPr>
      <dsp:spPr>
        <a:xfrm>
          <a:off x="1022243" y="2752383"/>
          <a:ext cx="6148832" cy="1164470"/>
        </a:xfrm>
        <a:prstGeom prst="roundRect">
          <a:avLst>
            <a:gd name="adj" fmla="val 10000"/>
          </a:avLst>
        </a:prstGeom>
        <a:solidFill>
          <a:schemeClr val="accent6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just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b="0" i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Komunikācijas aktivitātes iedzīvotājiem (sadarbībā ar MVC un asociācijām, 2025. gada oktobris)</a:t>
          </a:r>
        </a:p>
      </dsp:txBody>
      <dsp:txXfrm>
        <a:off x="1056349" y="2786489"/>
        <a:ext cx="4816435" cy="1096258"/>
      </dsp:txXfrm>
    </dsp:sp>
    <dsp:sp modelId="{0303D37D-0497-4B17-8F4C-8A727264E32C}">
      <dsp:nvSpPr>
        <dsp:cNvPr id="0" name=""/>
        <dsp:cNvSpPr/>
      </dsp:nvSpPr>
      <dsp:spPr>
        <a:xfrm>
          <a:off x="1537207" y="4128575"/>
          <a:ext cx="6148832" cy="1164470"/>
        </a:xfrm>
        <a:prstGeom prst="roundRect">
          <a:avLst>
            <a:gd name="adj" fmla="val 10000"/>
          </a:avLst>
        </a:prstGeom>
        <a:solidFill>
          <a:schemeClr val="accent6">
            <a:lumMod val="60000"/>
            <a:lumOff val="40000"/>
          </a:schemeClr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b="0" i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Pārejas periods, nosūtījumu apstrādei/ pakalpojumu sniegšanai (oktobris-decembris 2025.); </a:t>
          </a:r>
          <a:r>
            <a:rPr lang="lv-LV" sz="800" b="0" i="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(pēc pārejas perioda beigām kļūdainos, atlikušos nosūtījumus (pacientus) novirza pie funkcionālajiem speciālistiem, neveidojot rindu uz fizikālajām terapijām, masāžām, </a:t>
          </a:r>
          <a:r>
            <a:rPr lang="lv-LV" sz="800" b="0" i="0" kern="120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baseinu).</a:t>
          </a:r>
          <a:endParaRPr lang="lv-LV" sz="800" b="0" i="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1571313" y="4162681"/>
        <a:ext cx="4808749" cy="1096258"/>
      </dsp:txXfrm>
    </dsp:sp>
    <dsp:sp modelId="{7714EC86-83BD-43A4-B0DF-CE784E0D70E1}">
      <dsp:nvSpPr>
        <dsp:cNvPr id="0" name=""/>
        <dsp:cNvSpPr/>
      </dsp:nvSpPr>
      <dsp:spPr>
        <a:xfrm>
          <a:off x="5391926" y="891878"/>
          <a:ext cx="756905" cy="756905"/>
        </a:xfrm>
        <a:prstGeom prst="downArrow">
          <a:avLst>
            <a:gd name="adj1" fmla="val 55000"/>
            <a:gd name="adj2" fmla="val 45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5562230" y="891878"/>
        <a:ext cx="416297" cy="569571"/>
      </dsp:txXfrm>
    </dsp:sp>
    <dsp:sp modelId="{A62D350E-4FFB-4CF0-866E-F178C34B2879}">
      <dsp:nvSpPr>
        <dsp:cNvPr id="0" name=""/>
        <dsp:cNvSpPr/>
      </dsp:nvSpPr>
      <dsp:spPr>
        <a:xfrm>
          <a:off x="5906891" y="2268070"/>
          <a:ext cx="756905" cy="756905"/>
        </a:xfrm>
        <a:prstGeom prst="downArrow">
          <a:avLst>
            <a:gd name="adj1" fmla="val 55000"/>
            <a:gd name="adj2" fmla="val 45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3600" kern="1200"/>
        </a:p>
      </dsp:txBody>
      <dsp:txXfrm>
        <a:off x="6077195" y="2268070"/>
        <a:ext cx="416297" cy="569571"/>
      </dsp:txXfrm>
    </dsp:sp>
    <dsp:sp modelId="{99DA41B6-DB1E-47F5-8A92-A083706C5F85}">
      <dsp:nvSpPr>
        <dsp:cNvPr id="0" name=""/>
        <dsp:cNvSpPr/>
      </dsp:nvSpPr>
      <dsp:spPr>
        <a:xfrm>
          <a:off x="6414169" y="3644262"/>
          <a:ext cx="756905" cy="756905"/>
        </a:xfrm>
        <a:prstGeom prst="downArrow">
          <a:avLst>
            <a:gd name="adj1" fmla="val 55000"/>
            <a:gd name="adj2" fmla="val 45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6584473" y="3644262"/>
        <a:ext cx="416297" cy="56957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4C0F65-2D33-4C5C-BCA8-B336136C141B}">
      <dsp:nvSpPr>
        <dsp:cNvPr id="0" name=""/>
        <dsp:cNvSpPr/>
      </dsp:nvSpPr>
      <dsp:spPr>
        <a:xfrm>
          <a:off x="0" y="2194721"/>
          <a:ext cx="8705589" cy="0"/>
        </a:xfrm>
        <a:prstGeom prst="lin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triangle" w="lg" len="lg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7DBA18E-F36E-4801-A72B-25E03FA549BE}">
      <dsp:nvSpPr>
        <dsp:cNvPr id="0" name=""/>
        <dsp:cNvSpPr/>
      </dsp:nvSpPr>
      <dsp:spPr>
        <a:xfrm rot="8100000">
          <a:off x="72571" y="507898"/>
          <a:ext cx="318593" cy="318593"/>
        </a:xfrm>
        <a:prstGeom prst="teardrop">
          <a:avLst>
            <a:gd name="adj" fmla="val 115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E68D18-AEB2-42E7-9F14-3AFD174FBEA2}">
      <dsp:nvSpPr>
        <dsp:cNvPr id="0" name=""/>
        <dsp:cNvSpPr/>
      </dsp:nvSpPr>
      <dsp:spPr>
        <a:xfrm>
          <a:off x="107964" y="543291"/>
          <a:ext cx="247807" cy="247807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945358A-CEEB-463F-B084-8C6311904225}">
      <dsp:nvSpPr>
        <dsp:cNvPr id="0" name=""/>
        <dsp:cNvSpPr/>
      </dsp:nvSpPr>
      <dsp:spPr>
        <a:xfrm>
          <a:off x="457147" y="895446"/>
          <a:ext cx="2041387" cy="12992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82550" rIns="82550" bIns="123825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300" kern="1200">
              <a:latin typeface="+mj-lt"/>
            </a:rPr>
            <a:t>Pirmā tikšanās ar LRPOA, rīcības virzienu iezīmēšana</a:t>
          </a:r>
          <a:endParaRPr lang="en-US" sz="1300" kern="1200">
            <a:latin typeface="+mj-lt"/>
          </a:endParaRPr>
        </a:p>
      </dsp:txBody>
      <dsp:txXfrm>
        <a:off x="457147" y="895446"/>
        <a:ext cx="2041387" cy="1299274"/>
      </dsp:txXfrm>
    </dsp:sp>
    <dsp:sp modelId="{4EB6C161-EA07-424C-B161-681F065AA422}">
      <dsp:nvSpPr>
        <dsp:cNvPr id="0" name=""/>
        <dsp:cNvSpPr/>
      </dsp:nvSpPr>
      <dsp:spPr>
        <a:xfrm>
          <a:off x="457147" y="438944"/>
          <a:ext cx="2041387" cy="4565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07950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lv-LV" sz="1700" kern="1200">
              <a:latin typeface="+mj-lt"/>
            </a:rPr>
            <a:t>2024. gada februāris</a:t>
          </a:r>
        </a:p>
      </dsp:txBody>
      <dsp:txXfrm>
        <a:off x="457147" y="438944"/>
        <a:ext cx="2041387" cy="456501"/>
      </dsp:txXfrm>
    </dsp:sp>
    <dsp:sp modelId="{37DDB801-0B6B-49C2-B2B9-25761A777C74}">
      <dsp:nvSpPr>
        <dsp:cNvPr id="0" name=""/>
        <dsp:cNvSpPr/>
      </dsp:nvSpPr>
      <dsp:spPr>
        <a:xfrm>
          <a:off x="231868" y="895446"/>
          <a:ext cx="0" cy="1299274"/>
        </a:xfrm>
        <a:prstGeom prst="line">
          <a:avLst/>
        </a:pr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das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8ABF18-1DB3-47F1-990B-1E286163AC18}">
      <dsp:nvSpPr>
        <dsp:cNvPr id="0" name=""/>
        <dsp:cNvSpPr/>
      </dsp:nvSpPr>
      <dsp:spPr>
        <a:xfrm>
          <a:off x="194289" y="2153635"/>
          <a:ext cx="81100" cy="8217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B48478-C0E0-492F-894F-2442C531C18C}">
      <dsp:nvSpPr>
        <dsp:cNvPr id="0" name=""/>
        <dsp:cNvSpPr/>
      </dsp:nvSpPr>
      <dsp:spPr>
        <a:xfrm rot="18900000">
          <a:off x="1312664" y="3562950"/>
          <a:ext cx="318593" cy="318593"/>
        </a:xfrm>
        <a:prstGeom prst="teardrop">
          <a:avLst>
            <a:gd name="adj" fmla="val 115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7FA780-1188-4A19-BB1B-ECF47C015F4A}">
      <dsp:nvSpPr>
        <dsp:cNvPr id="0" name=""/>
        <dsp:cNvSpPr/>
      </dsp:nvSpPr>
      <dsp:spPr>
        <a:xfrm>
          <a:off x="1348057" y="3598343"/>
          <a:ext cx="247807" cy="247807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3E78828-9E28-4FCF-A6E9-E31E8A0AA6A8}">
      <dsp:nvSpPr>
        <dsp:cNvPr id="0" name=""/>
        <dsp:cNvSpPr/>
      </dsp:nvSpPr>
      <dsp:spPr>
        <a:xfrm>
          <a:off x="1697240" y="2194721"/>
          <a:ext cx="2041387" cy="12992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23825" rIns="0" bIns="82550" numCol="1" spcCol="1270" anchor="b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300" b="1" kern="1200">
              <a:latin typeface="+mj-lt"/>
              <a:ea typeface="Calibri"/>
              <a:cs typeface="Calibri"/>
            </a:rPr>
            <a:t>Darba grupai tiek pieaicināta LĀRA</a:t>
          </a:r>
          <a:endParaRPr lang="en-US" sz="1300" b="1" kern="1200">
            <a:latin typeface="+mj-lt"/>
            <a:ea typeface="Calibri"/>
            <a:cs typeface="Calibri"/>
          </a:endParaRPr>
        </a:p>
      </dsp:txBody>
      <dsp:txXfrm>
        <a:off x="1697240" y="2194721"/>
        <a:ext cx="2041387" cy="1299274"/>
      </dsp:txXfrm>
    </dsp:sp>
    <dsp:sp modelId="{8428F223-54C6-4A36-90F5-EE702AA263EA}">
      <dsp:nvSpPr>
        <dsp:cNvPr id="0" name=""/>
        <dsp:cNvSpPr/>
      </dsp:nvSpPr>
      <dsp:spPr>
        <a:xfrm>
          <a:off x="1697240" y="3493995"/>
          <a:ext cx="2041387" cy="4565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07950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lv-LV" sz="1700" b="1" kern="1200">
              <a:latin typeface="+mj-lt"/>
              <a:ea typeface="Calibri"/>
              <a:cs typeface="Calibri"/>
            </a:rPr>
            <a:t>2024. gada jūnijs</a:t>
          </a:r>
          <a:endParaRPr lang="en-US" sz="1700" b="1" kern="1200">
            <a:latin typeface="+mj-lt"/>
            <a:ea typeface="Calibri"/>
            <a:cs typeface="Calibri"/>
          </a:endParaRPr>
        </a:p>
      </dsp:txBody>
      <dsp:txXfrm>
        <a:off x="1697240" y="3493995"/>
        <a:ext cx="2041387" cy="456501"/>
      </dsp:txXfrm>
    </dsp:sp>
    <dsp:sp modelId="{63A0F86D-8D5F-4C15-B65B-23489F80ABE3}">
      <dsp:nvSpPr>
        <dsp:cNvPr id="0" name=""/>
        <dsp:cNvSpPr/>
      </dsp:nvSpPr>
      <dsp:spPr>
        <a:xfrm>
          <a:off x="1471961" y="2194721"/>
          <a:ext cx="0" cy="1299274"/>
        </a:xfrm>
        <a:prstGeom prst="line">
          <a:avLst/>
        </a:pr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das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FD06A3-C351-4C58-A3B9-91851D9C007D}">
      <dsp:nvSpPr>
        <dsp:cNvPr id="0" name=""/>
        <dsp:cNvSpPr/>
      </dsp:nvSpPr>
      <dsp:spPr>
        <a:xfrm>
          <a:off x="1434382" y="2153635"/>
          <a:ext cx="81100" cy="8217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874454-6154-4C20-A629-6B1335815E4E}">
      <dsp:nvSpPr>
        <dsp:cNvPr id="0" name=""/>
        <dsp:cNvSpPr/>
      </dsp:nvSpPr>
      <dsp:spPr>
        <a:xfrm rot="8100000">
          <a:off x="2552757" y="507898"/>
          <a:ext cx="318593" cy="318593"/>
        </a:xfrm>
        <a:prstGeom prst="teardrop">
          <a:avLst>
            <a:gd name="adj" fmla="val 115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910E60-A1EB-4B6C-A39A-4F35627D140B}">
      <dsp:nvSpPr>
        <dsp:cNvPr id="0" name=""/>
        <dsp:cNvSpPr/>
      </dsp:nvSpPr>
      <dsp:spPr>
        <a:xfrm>
          <a:off x="2588150" y="543291"/>
          <a:ext cx="247807" cy="247807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E05EB9-E673-4097-8396-6521194859EC}">
      <dsp:nvSpPr>
        <dsp:cNvPr id="0" name=""/>
        <dsp:cNvSpPr/>
      </dsp:nvSpPr>
      <dsp:spPr>
        <a:xfrm>
          <a:off x="2937333" y="895446"/>
          <a:ext cx="2041387" cy="12992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82550" rIns="82550" bIns="123825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300" kern="1200">
              <a:latin typeface="+mj-lt"/>
            </a:rPr>
            <a:t>Vienošanās par pāreju uz 15 minūšu apmaksas modeli</a:t>
          </a:r>
          <a:endParaRPr lang="en-US" sz="1300" kern="1200">
            <a:latin typeface="+mj-lt"/>
          </a:endParaRPr>
        </a:p>
      </dsp:txBody>
      <dsp:txXfrm>
        <a:off x="2937333" y="895446"/>
        <a:ext cx="2041387" cy="1299274"/>
      </dsp:txXfrm>
    </dsp:sp>
    <dsp:sp modelId="{B5AB84F5-9F7C-40EB-85A8-0B61BCD21B62}">
      <dsp:nvSpPr>
        <dsp:cNvPr id="0" name=""/>
        <dsp:cNvSpPr/>
      </dsp:nvSpPr>
      <dsp:spPr>
        <a:xfrm>
          <a:off x="2937333" y="438944"/>
          <a:ext cx="2041387" cy="4565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07950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lv-LV" sz="1700" kern="1200">
              <a:latin typeface="+mj-lt"/>
            </a:rPr>
            <a:t>2024. gada oktobris</a:t>
          </a:r>
        </a:p>
      </dsp:txBody>
      <dsp:txXfrm>
        <a:off x="2937333" y="438944"/>
        <a:ext cx="2041387" cy="456501"/>
      </dsp:txXfrm>
    </dsp:sp>
    <dsp:sp modelId="{7D9ACBEA-15AA-4E90-9C6F-2D90656214A5}">
      <dsp:nvSpPr>
        <dsp:cNvPr id="0" name=""/>
        <dsp:cNvSpPr/>
      </dsp:nvSpPr>
      <dsp:spPr>
        <a:xfrm>
          <a:off x="2712054" y="895446"/>
          <a:ext cx="0" cy="1299274"/>
        </a:xfrm>
        <a:prstGeom prst="line">
          <a:avLst/>
        </a:pr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das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CB9045-FB6A-41ED-841A-B73D26EE42C4}">
      <dsp:nvSpPr>
        <dsp:cNvPr id="0" name=""/>
        <dsp:cNvSpPr/>
      </dsp:nvSpPr>
      <dsp:spPr>
        <a:xfrm>
          <a:off x="2674475" y="2153635"/>
          <a:ext cx="81100" cy="8217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24137F-F986-4FD6-B98E-199E00C711BE}">
      <dsp:nvSpPr>
        <dsp:cNvPr id="0" name=""/>
        <dsp:cNvSpPr/>
      </dsp:nvSpPr>
      <dsp:spPr>
        <a:xfrm rot="18900000">
          <a:off x="3792850" y="3562950"/>
          <a:ext cx="318593" cy="318593"/>
        </a:xfrm>
        <a:prstGeom prst="teardrop">
          <a:avLst>
            <a:gd name="adj" fmla="val 115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13D4305-2323-4DF0-ACE2-4279C2D7DA14}">
      <dsp:nvSpPr>
        <dsp:cNvPr id="0" name=""/>
        <dsp:cNvSpPr/>
      </dsp:nvSpPr>
      <dsp:spPr>
        <a:xfrm>
          <a:off x="3828243" y="3598343"/>
          <a:ext cx="247807" cy="247807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24FF830-770D-4378-A8CF-ED5C689CA080}">
      <dsp:nvSpPr>
        <dsp:cNvPr id="0" name=""/>
        <dsp:cNvSpPr/>
      </dsp:nvSpPr>
      <dsp:spPr>
        <a:xfrm>
          <a:off x="4177426" y="2194721"/>
          <a:ext cx="2041387" cy="12992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23825" rIns="0" bIns="82550" numCol="1" spcCol="1270" anchor="b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300" kern="1200">
              <a:latin typeface="+mj-lt"/>
            </a:rPr>
            <a:t>Jaunā apmaksas modeļa prezentēšana VM</a:t>
          </a:r>
          <a:endParaRPr lang="en-US" sz="1300" kern="1200">
            <a:latin typeface="+mj-lt"/>
          </a:endParaRPr>
        </a:p>
      </dsp:txBody>
      <dsp:txXfrm>
        <a:off x="4177426" y="2194721"/>
        <a:ext cx="2041387" cy="1299274"/>
      </dsp:txXfrm>
    </dsp:sp>
    <dsp:sp modelId="{11B0A10C-17BD-48E0-8A62-17EBEED0DE3F}">
      <dsp:nvSpPr>
        <dsp:cNvPr id="0" name=""/>
        <dsp:cNvSpPr/>
      </dsp:nvSpPr>
      <dsp:spPr>
        <a:xfrm>
          <a:off x="4177426" y="3493995"/>
          <a:ext cx="2041387" cy="4565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07950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lv-LV" sz="1700" kern="1200">
              <a:latin typeface="+mj-lt"/>
            </a:rPr>
            <a:t>2025. gada marts </a:t>
          </a:r>
          <a:endParaRPr lang="en-US" sz="1700" kern="1200">
            <a:latin typeface="+mj-lt"/>
          </a:endParaRPr>
        </a:p>
      </dsp:txBody>
      <dsp:txXfrm>
        <a:off x="4177426" y="3493995"/>
        <a:ext cx="2041387" cy="456501"/>
      </dsp:txXfrm>
    </dsp:sp>
    <dsp:sp modelId="{D9C2701A-5369-49F5-9A29-CCCB7C7FFEEB}">
      <dsp:nvSpPr>
        <dsp:cNvPr id="0" name=""/>
        <dsp:cNvSpPr/>
      </dsp:nvSpPr>
      <dsp:spPr>
        <a:xfrm>
          <a:off x="3952147" y="2194721"/>
          <a:ext cx="0" cy="1299274"/>
        </a:xfrm>
        <a:prstGeom prst="line">
          <a:avLst/>
        </a:pr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das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F97BAB-7826-4A47-BAAD-DF7924D03D43}">
      <dsp:nvSpPr>
        <dsp:cNvPr id="0" name=""/>
        <dsp:cNvSpPr/>
      </dsp:nvSpPr>
      <dsp:spPr>
        <a:xfrm>
          <a:off x="3914568" y="2153635"/>
          <a:ext cx="81100" cy="82170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DE13C3-CF78-4A18-8364-400F7CBCB855}">
      <dsp:nvSpPr>
        <dsp:cNvPr id="0" name=""/>
        <dsp:cNvSpPr/>
      </dsp:nvSpPr>
      <dsp:spPr>
        <a:xfrm rot="8100000">
          <a:off x="5032943" y="507898"/>
          <a:ext cx="318593" cy="318593"/>
        </a:xfrm>
        <a:prstGeom prst="teardrop">
          <a:avLst>
            <a:gd name="adj" fmla="val 115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FD3EFE-7827-4087-8A4A-91C51CE52C18}">
      <dsp:nvSpPr>
        <dsp:cNvPr id="0" name=""/>
        <dsp:cNvSpPr/>
      </dsp:nvSpPr>
      <dsp:spPr>
        <a:xfrm>
          <a:off x="5068336" y="543291"/>
          <a:ext cx="247807" cy="247807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F3AD76C-E09D-4785-BA74-D3903C1F24A9}">
      <dsp:nvSpPr>
        <dsp:cNvPr id="0" name=""/>
        <dsp:cNvSpPr/>
      </dsp:nvSpPr>
      <dsp:spPr>
        <a:xfrm>
          <a:off x="5417519" y="895446"/>
          <a:ext cx="2041387" cy="12992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82550" rIns="82550" bIns="123825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300" kern="1200">
              <a:latin typeface="+mj-lt"/>
            </a:rPr>
            <a:t>Statistikas manipulāciju izstrāde kopā ar MVC rehabilitācijā</a:t>
          </a:r>
          <a:endParaRPr lang="en-US" sz="1300" kern="1200">
            <a:latin typeface="+mj-lt"/>
          </a:endParaRPr>
        </a:p>
      </dsp:txBody>
      <dsp:txXfrm>
        <a:off x="5417519" y="895446"/>
        <a:ext cx="2041387" cy="1299274"/>
      </dsp:txXfrm>
    </dsp:sp>
    <dsp:sp modelId="{3C9EDBB2-496D-4E36-A206-B196F2A0A664}">
      <dsp:nvSpPr>
        <dsp:cNvPr id="0" name=""/>
        <dsp:cNvSpPr/>
      </dsp:nvSpPr>
      <dsp:spPr>
        <a:xfrm>
          <a:off x="5417519" y="438944"/>
          <a:ext cx="2041387" cy="4565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07950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lv-LV" sz="1700" kern="1200">
              <a:latin typeface="+mj-lt"/>
            </a:rPr>
            <a:t>2025. Gada jūlijs</a:t>
          </a:r>
          <a:endParaRPr lang="en-US" sz="1700" kern="1200">
            <a:latin typeface="+mj-lt"/>
          </a:endParaRPr>
        </a:p>
      </dsp:txBody>
      <dsp:txXfrm>
        <a:off x="5417519" y="438944"/>
        <a:ext cx="2041387" cy="456501"/>
      </dsp:txXfrm>
    </dsp:sp>
    <dsp:sp modelId="{BAD2E19A-933C-41A3-A05F-09F00690FF34}">
      <dsp:nvSpPr>
        <dsp:cNvPr id="0" name=""/>
        <dsp:cNvSpPr/>
      </dsp:nvSpPr>
      <dsp:spPr>
        <a:xfrm>
          <a:off x="5192240" y="895446"/>
          <a:ext cx="0" cy="1299274"/>
        </a:xfrm>
        <a:prstGeom prst="line">
          <a:avLst/>
        </a:pr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das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A58AFA-75B5-4269-88D9-6013BBAF413B}">
      <dsp:nvSpPr>
        <dsp:cNvPr id="0" name=""/>
        <dsp:cNvSpPr/>
      </dsp:nvSpPr>
      <dsp:spPr>
        <a:xfrm>
          <a:off x="5154661" y="2153635"/>
          <a:ext cx="81100" cy="82170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B8A0D0-C77E-4EDD-BBF1-9615563F66C9}">
      <dsp:nvSpPr>
        <dsp:cNvPr id="0" name=""/>
        <dsp:cNvSpPr/>
      </dsp:nvSpPr>
      <dsp:spPr>
        <a:xfrm rot="18900000">
          <a:off x="6273036" y="3562950"/>
          <a:ext cx="318593" cy="318593"/>
        </a:xfrm>
        <a:prstGeom prst="teardrop">
          <a:avLst>
            <a:gd name="adj" fmla="val 115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BE8FC9C-90C8-4F30-9944-71016B1DB850}">
      <dsp:nvSpPr>
        <dsp:cNvPr id="0" name=""/>
        <dsp:cNvSpPr/>
      </dsp:nvSpPr>
      <dsp:spPr>
        <a:xfrm>
          <a:off x="6308429" y="3598343"/>
          <a:ext cx="247807" cy="247807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C84B064-90FA-4A67-9F6B-278511D3B509}">
      <dsp:nvSpPr>
        <dsp:cNvPr id="0" name=""/>
        <dsp:cNvSpPr/>
      </dsp:nvSpPr>
      <dsp:spPr>
        <a:xfrm>
          <a:off x="6657612" y="2194721"/>
          <a:ext cx="2041387" cy="12992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23825" rIns="0" bIns="82550" numCol="1" spcCol="1270" anchor="b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300" kern="1200">
              <a:latin typeface="+mj-lt"/>
            </a:rPr>
            <a:t>Manipulāciju saraksta izmaiņu izziņošana un prezentēšana pakalpojuma sniedzējiem</a:t>
          </a:r>
          <a:endParaRPr lang="en-US" sz="1300" kern="1200">
            <a:latin typeface="+mj-lt"/>
          </a:endParaRPr>
        </a:p>
      </dsp:txBody>
      <dsp:txXfrm>
        <a:off x="6657612" y="2194721"/>
        <a:ext cx="2041387" cy="1299274"/>
      </dsp:txXfrm>
    </dsp:sp>
    <dsp:sp modelId="{1AED66BB-1F0E-4FDE-A830-6482B82ED015}">
      <dsp:nvSpPr>
        <dsp:cNvPr id="0" name=""/>
        <dsp:cNvSpPr/>
      </dsp:nvSpPr>
      <dsp:spPr>
        <a:xfrm>
          <a:off x="6657612" y="3493995"/>
          <a:ext cx="2041387" cy="4565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01600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lv-LV" sz="1600" kern="1200">
              <a:latin typeface="+mj-lt"/>
            </a:rPr>
            <a:t>2025. gada 1. oktobris</a:t>
          </a:r>
          <a:endParaRPr lang="en-US" sz="1600" kern="1200">
            <a:latin typeface="+mj-lt"/>
          </a:endParaRPr>
        </a:p>
      </dsp:txBody>
      <dsp:txXfrm>
        <a:off x="6657612" y="3493995"/>
        <a:ext cx="2041387" cy="456501"/>
      </dsp:txXfrm>
    </dsp:sp>
    <dsp:sp modelId="{EF9F3696-77A9-4C3D-A0CE-14E74A020A7D}">
      <dsp:nvSpPr>
        <dsp:cNvPr id="0" name=""/>
        <dsp:cNvSpPr/>
      </dsp:nvSpPr>
      <dsp:spPr>
        <a:xfrm>
          <a:off x="6432333" y="2194721"/>
          <a:ext cx="0" cy="1299274"/>
        </a:xfrm>
        <a:prstGeom prst="line">
          <a:avLst/>
        </a:pr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das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531214-F67A-424A-8868-855322FB6A17}">
      <dsp:nvSpPr>
        <dsp:cNvPr id="0" name=""/>
        <dsp:cNvSpPr/>
      </dsp:nvSpPr>
      <dsp:spPr>
        <a:xfrm>
          <a:off x="6394754" y="2153635"/>
          <a:ext cx="81100" cy="8217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9B07BE-0D17-4C3E-8A0C-B1DF9EA117EA}">
      <dsp:nvSpPr>
        <dsp:cNvPr id="0" name=""/>
        <dsp:cNvSpPr/>
      </dsp:nvSpPr>
      <dsp:spPr>
        <a:xfrm>
          <a:off x="0" y="31477"/>
          <a:ext cx="8204730" cy="98455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just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 dirty="0">
              <a:latin typeface="Verdana"/>
              <a:ea typeface="Verdana"/>
            </a:rPr>
            <a:t>Administratīvā sloga samazinājums</a:t>
          </a:r>
          <a:endParaRPr lang="en-US" sz="1800" kern="1200" dirty="0">
            <a:latin typeface="Verdana"/>
            <a:ea typeface="Verdana"/>
          </a:endParaRPr>
        </a:p>
      </dsp:txBody>
      <dsp:txXfrm>
        <a:off x="48062" y="79539"/>
        <a:ext cx="8108606" cy="888431"/>
      </dsp:txXfrm>
    </dsp:sp>
    <dsp:sp modelId="{C47F9A5A-5A56-45D3-9F92-CAE98190FF34}">
      <dsp:nvSpPr>
        <dsp:cNvPr id="0" name=""/>
        <dsp:cNvSpPr/>
      </dsp:nvSpPr>
      <dsp:spPr>
        <a:xfrm>
          <a:off x="0" y="1047712"/>
          <a:ext cx="8204730" cy="98455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just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 dirty="0">
              <a:latin typeface="Verdana"/>
              <a:ea typeface="Verdana"/>
            </a:rPr>
            <a:t>Skaidra un «caurspīdīga» pakalpojuma apmaksas sistēma – pašreiz analizējot veikto darbu, talonos iekļautās manipulācija laika (minūtēs) ziņā būtiski pārsniedz reālo kontakta laiku ar pacientu</a:t>
          </a:r>
          <a:endParaRPr lang="en-US" sz="1800" kern="1200" dirty="0">
            <a:latin typeface="Verdana"/>
            <a:ea typeface="Verdana"/>
          </a:endParaRPr>
        </a:p>
      </dsp:txBody>
      <dsp:txXfrm>
        <a:off x="48062" y="1095774"/>
        <a:ext cx="8108606" cy="888431"/>
      </dsp:txXfrm>
    </dsp:sp>
    <dsp:sp modelId="{6C1A6223-1B22-4F78-99CA-FEB0066FDA61}">
      <dsp:nvSpPr>
        <dsp:cNvPr id="0" name=""/>
        <dsp:cNvSpPr/>
      </dsp:nvSpPr>
      <dsp:spPr>
        <a:xfrm>
          <a:off x="0" y="2063948"/>
          <a:ext cx="8204730" cy="98455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just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 dirty="0">
              <a:latin typeface="Verdana"/>
              <a:ea typeface="Verdana"/>
            </a:rPr>
            <a:t>Apmaksas sistēma ietver visus nodrošinātos pakalpojumus, atsevišķi izdalot konkrētas metodes, kas veicina sadrumstalotību</a:t>
          </a:r>
          <a:endParaRPr lang="en-US" sz="1800" kern="1200" dirty="0">
            <a:latin typeface="Verdana"/>
            <a:ea typeface="Verdana"/>
          </a:endParaRPr>
        </a:p>
      </dsp:txBody>
      <dsp:txXfrm>
        <a:off x="48062" y="2112010"/>
        <a:ext cx="8108606" cy="888431"/>
      </dsp:txXfrm>
    </dsp:sp>
    <dsp:sp modelId="{832F3B23-364B-4BC7-A853-37B1631FC9A0}">
      <dsp:nvSpPr>
        <dsp:cNvPr id="0" name=""/>
        <dsp:cNvSpPr/>
      </dsp:nvSpPr>
      <dsp:spPr>
        <a:xfrm>
          <a:off x="0" y="3080183"/>
          <a:ext cx="8204730" cy="98455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just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 dirty="0">
              <a:latin typeface="Verdana"/>
              <a:ea typeface="Verdana"/>
            </a:rPr>
            <a:t>Piedāvātais modelis kopš 2019.gada jau veiksmīgi strādā stacionārās rehabilitācijas ietvaros, programmā "jaukta profila gultas"</a:t>
          </a:r>
          <a:endParaRPr lang="lv-LV" sz="1800" kern="1200" dirty="0"/>
        </a:p>
      </dsp:txBody>
      <dsp:txXfrm>
        <a:off x="48062" y="3128245"/>
        <a:ext cx="8108606" cy="888431"/>
      </dsp:txXfrm>
    </dsp:sp>
    <dsp:sp modelId="{765825FF-9079-4879-9AF7-07E86AF5F7DC}">
      <dsp:nvSpPr>
        <dsp:cNvPr id="0" name=""/>
        <dsp:cNvSpPr/>
      </dsp:nvSpPr>
      <dsp:spPr>
        <a:xfrm>
          <a:off x="0" y="4096418"/>
          <a:ext cx="8204730" cy="98455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just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 dirty="0">
              <a:latin typeface="Verdana"/>
              <a:ea typeface="Verdana"/>
            </a:rPr>
            <a:t>Modelis nodrošina vienotu pieeju visiem funkcionālajiem speciālistiem</a:t>
          </a:r>
          <a:endParaRPr lang="en-US" sz="1800" kern="1200" dirty="0"/>
        </a:p>
      </dsp:txBody>
      <dsp:txXfrm>
        <a:off x="48062" y="4144480"/>
        <a:ext cx="8108606" cy="88843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D44AD0-8A5A-44CB-A744-59E319029314}">
      <dsp:nvSpPr>
        <dsp:cNvPr id="0" name=""/>
        <dsp:cNvSpPr/>
      </dsp:nvSpPr>
      <dsp:spPr>
        <a:xfrm>
          <a:off x="0" y="1116123"/>
          <a:ext cx="6096000" cy="82227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kern="1200">
              <a:latin typeface="Verdana"/>
              <a:ea typeface="Verdana"/>
            </a:rPr>
            <a:t>Šobrīd pieejamais finansējums ambulatorajai rehabilitācijai </a:t>
          </a:r>
          <a:r>
            <a:rPr lang="lv-LV" sz="1600" kern="1200">
              <a:solidFill>
                <a:schemeClr val="tx1"/>
              </a:solidFill>
              <a:latin typeface="Verdana"/>
              <a:ea typeface="Verdana"/>
            </a:rPr>
            <a:t>~18,9 miljoni</a:t>
          </a:r>
          <a:r>
            <a:rPr lang="lv-LV" sz="1600" kern="1200">
              <a:latin typeface="Verdana"/>
              <a:ea typeface="Verdana"/>
            </a:rPr>
            <a:t> EUR</a:t>
          </a:r>
        </a:p>
      </dsp:txBody>
      <dsp:txXfrm>
        <a:off x="40140" y="1156263"/>
        <a:ext cx="6015720" cy="741996"/>
      </dsp:txXfrm>
    </dsp:sp>
    <dsp:sp modelId="{CEFD31D9-FC74-42B0-AB12-E2A722BE58F0}">
      <dsp:nvSpPr>
        <dsp:cNvPr id="0" name=""/>
        <dsp:cNvSpPr/>
      </dsp:nvSpPr>
      <dsp:spPr>
        <a:xfrm>
          <a:off x="0" y="2125600"/>
          <a:ext cx="6096000" cy="82227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just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kern="1200">
              <a:latin typeface="Verdana"/>
              <a:ea typeface="Verdana"/>
            </a:rPr>
            <a:t>Šobrīd viena pacienta vidējās izmaksas ~205 eiro</a:t>
          </a:r>
          <a:endParaRPr lang="lv-LV" sz="1600" kern="1200" dirty="0">
            <a:latin typeface="Verdana"/>
            <a:ea typeface="Verdana"/>
          </a:endParaRPr>
        </a:p>
      </dsp:txBody>
      <dsp:txXfrm>
        <a:off x="40140" y="2165740"/>
        <a:ext cx="6015720" cy="74199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5D37BB-911C-4397-9AA3-032713AE29C1}">
      <dsp:nvSpPr>
        <dsp:cNvPr id="0" name=""/>
        <dsp:cNvSpPr/>
      </dsp:nvSpPr>
      <dsp:spPr>
        <a:xfrm>
          <a:off x="1893622" y="3179294"/>
          <a:ext cx="2215270" cy="1909949"/>
        </a:xfrm>
        <a:prstGeom prst="hexagon">
          <a:avLst>
            <a:gd name="adj" fmla="val 25000"/>
            <a:gd name="vf" fmla="val 11547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20320" rIns="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kern="1200">
              <a:latin typeface="Verdana" panose="020B0604030504040204" pitchFamily="34" charset="0"/>
              <a:ea typeface="Verdana" panose="020B0604030504040204" pitchFamily="34" charset="0"/>
            </a:rPr>
            <a:t>Sabiedrības reakcija par nepopulāru lēmumu</a:t>
          </a:r>
        </a:p>
      </dsp:txBody>
      <dsp:txXfrm>
        <a:off x="2237390" y="3475682"/>
        <a:ext cx="1527734" cy="1317173"/>
      </dsp:txXfrm>
    </dsp:sp>
    <dsp:sp modelId="{023FE7E8-E70D-42C1-BA2B-9FCED34F5318}">
      <dsp:nvSpPr>
        <dsp:cNvPr id="0" name=""/>
        <dsp:cNvSpPr/>
      </dsp:nvSpPr>
      <dsp:spPr>
        <a:xfrm>
          <a:off x="1951172" y="4022498"/>
          <a:ext cx="259367" cy="223542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05BCE1-78F3-4DAD-A6FF-1BEA371A2F1A}">
      <dsp:nvSpPr>
        <dsp:cNvPr id="0" name=""/>
        <dsp:cNvSpPr/>
      </dsp:nvSpPr>
      <dsp:spPr>
        <a:xfrm>
          <a:off x="0" y="2153422"/>
          <a:ext cx="2215270" cy="1909949"/>
        </a:xfrm>
        <a:prstGeom prst="hexagon">
          <a:avLst>
            <a:gd name="adj" fmla="val 25000"/>
            <a:gd name="vf" fmla="val 11547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 t="-8000" b="-8000"/>
          </a:stretch>
        </a:blip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C51C307-C342-4786-B3F2-41BA158DD63C}">
      <dsp:nvSpPr>
        <dsp:cNvPr id="0" name=""/>
        <dsp:cNvSpPr/>
      </dsp:nvSpPr>
      <dsp:spPr>
        <a:xfrm>
          <a:off x="1508118" y="3811066"/>
          <a:ext cx="259367" cy="223542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1986775"/>
              <a:satOff val="7962"/>
              <a:lumOff val="172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85F40C6-724F-4D3A-BE65-93FCF679843A}">
      <dsp:nvSpPr>
        <dsp:cNvPr id="0" name=""/>
        <dsp:cNvSpPr/>
      </dsp:nvSpPr>
      <dsp:spPr>
        <a:xfrm>
          <a:off x="3780938" y="2130714"/>
          <a:ext cx="2215270" cy="1909949"/>
        </a:xfrm>
        <a:prstGeom prst="hexagon">
          <a:avLst>
            <a:gd name="adj" fmla="val 25000"/>
            <a:gd name="vf" fmla="val 115470"/>
          </a:avLst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accent5">
              <a:hueOff val="-4966938"/>
              <a:satOff val="19906"/>
              <a:lumOff val="431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20320" rIns="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kern="1200">
              <a:latin typeface="Verdana" panose="020B0604030504040204" pitchFamily="34" charset="0"/>
              <a:ea typeface="Verdana" panose="020B0604030504040204" pitchFamily="34" charset="0"/>
            </a:rPr>
            <a:t>Ko darīt ar pašreiz izsniegtajiem nosūtījumiem, kuri gaida rindā</a:t>
          </a:r>
        </a:p>
      </dsp:txBody>
      <dsp:txXfrm>
        <a:off x="4124706" y="2427102"/>
        <a:ext cx="1527734" cy="1317173"/>
      </dsp:txXfrm>
    </dsp:sp>
    <dsp:sp modelId="{41F06FA9-8D6C-4FFF-8A7A-7FAB34F806ED}">
      <dsp:nvSpPr>
        <dsp:cNvPr id="0" name=""/>
        <dsp:cNvSpPr/>
      </dsp:nvSpPr>
      <dsp:spPr>
        <a:xfrm>
          <a:off x="5295363" y="3786340"/>
          <a:ext cx="259367" cy="223542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3973551"/>
              <a:satOff val="15924"/>
              <a:lumOff val="345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F190846-C9F2-40BF-8893-7D12DB19A6A9}">
      <dsp:nvSpPr>
        <dsp:cNvPr id="0" name=""/>
        <dsp:cNvSpPr/>
      </dsp:nvSpPr>
      <dsp:spPr>
        <a:xfrm>
          <a:off x="5668254" y="3179294"/>
          <a:ext cx="2215270" cy="1909949"/>
        </a:xfrm>
        <a:prstGeom prst="hexagon">
          <a:avLst>
            <a:gd name="adj" fmla="val 25000"/>
            <a:gd name="vf" fmla="val 115470"/>
          </a:avLst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 t="-8000" b="-8000"/>
          </a:stretch>
        </a:blipFill>
        <a:ln w="25400" cap="flat" cmpd="sng" algn="ctr">
          <a:solidFill>
            <a:schemeClr val="accent5">
              <a:hueOff val="-4966938"/>
              <a:satOff val="19906"/>
              <a:lumOff val="431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692692D-B424-4DB9-B627-02D814BCC099}">
      <dsp:nvSpPr>
        <dsp:cNvPr id="0" name=""/>
        <dsp:cNvSpPr/>
      </dsp:nvSpPr>
      <dsp:spPr>
        <a:xfrm>
          <a:off x="5725804" y="4022498"/>
          <a:ext cx="259367" cy="223542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5960326"/>
              <a:satOff val="23887"/>
              <a:lumOff val="517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F562F76-C8A4-4860-94A1-C4C34F257D08}">
      <dsp:nvSpPr>
        <dsp:cNvPr id="0" name=""/>
        <dsp:cNvSpPr/>
      </dsp:nvSpPr>
      <dsp:spPr>
        <a:xfrm>
          <a:off x="1865643" y="1077355"/>
          <a:ext cx="2215270" cy="1909949"/>
        </a:xfrm>
        <a:prstGeom prst="hexagon">
          <a:avLst>
            <a:gd name="adj" fmla="val 25000"/>
            <a:gd name="vf" fmla="val 11547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20320" rIns="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kern="1200">
              <a:latin typeface="Verdana" panose="020B0604030504040204" pitchFamily="34" charset="0"/>
              <a:ea typeface="Verdana" panose="020B0604030504040204" pitchFamily="34" charset="0"/>
            </a:rPr>
            <a:t>Māsas un masieri, kas pašreiz sniedz minētos pakalpojumus</a:t>
          </a:r>
        </a:p>
      </dsp:txBody>
      <dsp:txXfrm>
        <a:off x="2209411" y="1373743"/>
        <a:ext cx="1527734" cy="1317173"/>
      </dsp:txXfrm>
    </dsp:sp>
    <dsp:sp modelId="{D381C804-F3FB-471C-8470-990DADB69601}">
      <dsp:nvSpPr>
        <dsp:cNvPr id="0" name=""/>
        <dsp:cNvSpPr/>
      </dsp:nvSpPr>
      <dsp:spPr>
        <a:xfrm>
          <a:off x="3395434" y="1128054"/>
          <a:ext cx="259367" cy="223542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7947101"/>
              <a:satOff val="31849"/>
              <a:lumOff val="690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01B6510-5A10-424C-8DC7-C70B63987B18}">
      <dsp:nvSpPr>
        <dsp:cNvPr id="0" name=""/>
        <dsp:cNvSpPr/>
      </dsp:nvSpPr>
      <dsp:spPr>
        <a:xfrm>
          <a:off x="3780938" y="43142"/>
          <a:ext cx="2215270" cy="1909949"/>
        </a:xfrm>
        <a:prstGeom prst="hexagon">
          <a:avLst>
            <a:gd name="adj" fmla="val 25000"/>
            <a:gd name="vf" fmla="val 115470"/>
          </a:avLst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 t="-8000" b="-8000"/>
          </a:stretch>
        </a:blip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67BE6B2-B850-4CF8-B500-BFF68450447C}">
      <dsp:nvSpPr>
        <dsp:cNvPr id="0" name=""/>
        <dsp:cNvSpPr/>
      </dsp:nvSpPr>
      <dsp:spPr>
        <a:xfrm>
          <a:off x="3846371" y="881804"/>
          <a:ext cx="259367" cy="223542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1B99B9-1270-4127-8C0D-7DBE3231B3E2}">
      <dsp:nvSpPr>
        <dsp:cNvPr id="0" name=""/>
        <dsp:cNvSpPr/>
      </dsp:nvSpPr>
      <dsp:spPr>
        <a:xfrm>
          <a:off x="881566" y="1385950"/>
          <a:ext cx="1651650" cy="1101650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13792" rIns="113792" bIns="113792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kern="1200"/>
            <a:t>Atbilstoši rindapiearsta.lv rindu nav</a:t>
          </a:r>
        </a:p>
      </dsp:txBody>
      <dsp:txXfrm>
        <a:off x="1145830" y="1385950"/>
        <a:ext cx="1387386" cy="1101650"/>
      </dsp:txXfrm>
    </dsp:sp>
    <dsp:sp modelId="{507FF278-6D91-47D0-A2D7-194FF332B213}">
      <dsp:nvSpPr>
        <dsp:cNvPr id="0" name=""/>
        <dsp:cNvSpPr/>
      </dsp:nvSpPr>
      <dsp:spPr>
        <a:xfrm>
          <a:off x="881566" y="2487601"/>
          <a:ext cx="1651650" cy="1101650"/>
        </a:xfrm>
        <a:prstGeom prst="rect">
          <a:avLst/>
        </a:prstGeom>
        <a:solidFill>
          <a:schemeClr val="accent5">
            <a:tint val="40000"/>
            <a:alpha val="90000"/>
            <a:hueOff val="-2148096"/>
            <a:satOff val="9651"/>
            <a:lumOff val="663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-2148096"/>
              <a:satOff val="9651"/>
              <a:lumOff val="66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13792" rIns="113792" bIns="113792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kern="1200"/>
            <a:t>Pēc izpilžu datiem, iezīmējas ĀI</a:t>
          </a:r>
        </a:p>
      </dsp:txBody>
      <dsp:txXfrm>
        <a:off x="1145830" y="2487601"/>
        <a:ext cx="1387386" cy="1101650"/>
      </dsp:txXfrm>
    </dsp:sp>
    <dsp:sp modelId="{AC88D943-6FFE-426F-A54C-A37576AC4B0C}">
      <dsp:nvSpPr>
        <dsp:cNvPr id="0" name=""/>
        <dsp:cNvSpPr/>
      </dsp:nvSpPr>
      <dsp:spPr>
        <a:xfrm>
          <a:off x="686" y="945510"/>
          <a:ext cx="1101100" cy="1101100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kern="1200"/>
            <a:t>Fizikālā terapija</a:t>
          </a:r>
        </a:p>
      </dsp:txBody>
      <dsp:txXfrm>
        <a:off x="161938" y="1106762"/>
        <a:ext cx="778596" cy="778596"/>
      </dsp:txXfrm>
    </dsp:sp>
    <dsp:sp modelId="{0E90BBF6-AB8E-4E7C-BFC8-91DDE02F15C4}">
      <dsp:nvSpPr>
        <dsp:cNvPr id="0" name=""/>
        <dsp:cNvSpPr/>
      </dsp:nvSpPr>
      <dsp:spPr>
        <a:xfrm>
          <a:off x="3634316" y="1385950"/>
          <a:ext cx="1651650" cy="1101650"/>
        </a:xfrm>
        <a:prstGeom prst="rect">
          <a:avLst/>
        </a:prstGeom>
        <a:solidFill>
          <a:schemeClr val="accent5">
            <a:tint val="40000"/>
            <a:alpha val="90000"/>
            <a:hueOff val="-4296193"/>
            <a:satOff val="19301"/>
            <a:lumOff val="1327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-4296193"/>
              <a:satOff val="19301"/>
              <a:lumOff val="132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13792" rIns="113792" bIns="113792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kern="1200"/>
            <a:t>Sporādiska pieejamība</a:t>
          </a:r>
        </a:p>
      </dsp:txBody>
      <dsp:txXfrm>
        <a:off x="3898580" y="1385950"/>
        <a:ext cx="1387386" cy="1101650"/>
      </dsp:txXfrm>
    </dsp:sp>
    <dsp:sp modelId="{C5D34942-004E-40AA-92E9-D3B0A305A980}">
      <dsp:nvSpPr>
        <dsp:cNvPr id="0" name=""/>
        <dsp:cNvSpPr/>
      </dsp:nvSpPr>
      <dsp:spPr>
        <a:xfrm>
          <a:off x="3634316" y="2487601"/>
          <a:ext cx="1651650" cy="1101650"/>
        </a:xfrm>
        <a:prstGeom prst="rect">
          <a:avLst/>
        </a:prstGeom>
        <a:solidFill>
          <a:schemeClr val="accent5">
            <a:tint val="40000"/>
            <a:alpha val="90000"/>
            <a:hueOff val="-6444289"/>
            <a:satOff val="28952"/>
            <a:lumOff val="1990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-6444289"/>
              <a:satOff val="28952"/>
              <a:lumOff val="199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13792" rIns="113792" bIns="113792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kern="1200" err="1"/>
            <a:t>Nosūta</a:t>
          </a:r>
          <a:r>
            <a:rPr lang="lv-LV" sz="1600" kern="1200"/>
            <a:t> FRM ārsti, kuru iestādēs ir baseins</a:t>
          </a:r>
        </a:p>
      </dsp:txBody>
      <dsp:txXfrm>
        <a:off x="3898580" y="2487601"/>
        <a:ext cx="1387386" cy="1101650"/>
      </dsp:txXfrm>
    </dsp:sp>
    <dsp:sp modelId="{D62827D4-CB60-4E3D-8DD7-CDFE30101499}">
      <dsp:nvSpPr>
        <dsp:cNvPr id="0" name=""/>
        <dsp:cNvSpPr/>
      </dsp:nvSpPr>
      <dsp:spPr>
        <a:xfrm>
          <a:off x="2753436" y="945510"/>
          <a:ext cx="1101100" cy="1101100"/>
        </a:xfrm>
        <a:prstGeom prst="ellipse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kern="1200"/>
            <a:t>Baseins</a:t>
          </a:r>
        </a:p>
      </dsp:txBody>
      <dsp:txXfrm>
        <a:off x="2914688" y="1106762"/>
        <a:ext cx="778596" cy="778596"/>
      </dsp:txXfrm>
    </dsp:sp>
    <dsp:sp modelId="{79E34B36-4682-4F2B-98CE-7C8ACB918068}">
      <dsp:nvSpPr>
        <dsp:cNvPr id="0" name=""/>
        <dsp:cNvSpPr/>
      </dsp:nvSpPr>
      <dsp:spPr>
        <a:xfrm>
          <a:off x="6387067" y="1385950"/>
          <a:ext cx="1651650" cy="1101650"/>
        </a:xfrm>
        <a:prstGeom prst="rect">
          <a:avLst/>
        </a:prstGeom>
        <a:solidFill>
          <a:schemeClr val="accent5">
            <a:tint val="40000"/>
            <a:alpha val="90000"/>
            <a:hueOff val="-8592385"/>
            <a:satOff val="38602"/>
            <a:lumOff val="2654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-8592385"/>
              <a:satOff val="38602"/>
              <a:lumOff val="265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13792" rIns="113792" bIns="113792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kern="1200"/>
            <a:t>Atbilstoši rindapiearsta.lv </a:t>
          </a:r>
          <a:r>
            <a:rPr lang="lv-LV" sz="1600" kern="1200">
              <a:latin typeface="Times New Roman"/>
            </a:rPr>
            <a:t>rinda</a:t>
          </a:r>
          <a:r>
            <a:rPr lang="lv-LV" sz="1600" kern="1200"/>
            <a:t> ~3mēneši</a:t>
          </a:r>
        </a:p>
      </dsp:txBody>
      <dsp:txXfrm>
        <a:off x="6651331" y="1385950"/>
        <a:ext cx="1387386" cy="1101650"/>
      </dsp:txXfrm>
    </dsp:sp>
    <dsp:sp modelId="{B4D92684-5978-4510-88CC-7C9328DC5734}">
      <dsp:nvSpPr>
        <dsp:cNvPr id="0" name=""/>
        <dsp:cNvSpPr/>
      </dsp:nvSpPr>
      <dsp:spPr>
        <a:xfrm>
          <a:off x="6387067" y="2487601"/>
          <a:ext cx="1651650" cy="1101650"/>
        </a:xfrm>
        <a:prstGeom prst="rect">
          <a:avLst/>
        </a:prstGeom>
        <a:solidFill>
          <a:schemeClr val="accent5">
            <a:tint val="40000"/>
            <a:alpha val="90000"/>
            <a:hueOff val="-10740482"/>
            <a:satOff val="48253"/>
            <a:lumOff val="3317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-10740482"/>
              <a:satOff val="48253"/>
              <a:lumOff val="331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13792" rIns="113792" bIns="113792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kern="1200"/>
            <a:t>Ja nepaspēs izstrādāt nosūtījumus virza pie FT</a:t>
          </a:r>
        </a:p>
      </dsp:txBody>
      <dsp:txXfrm>
        <a:off x="6651331" y="2487601"/>
        <a:ext cx="1387386" cy="1101650"/>
      </dsp:txXfrm>
    </dsp:sp>
    <dsp:sp modelId="{2AB6507E-A67F-4E8C-8920-1F21A8158F90}">
      <dsp:nvSpPr>
        <dsp:cNvPr id="0" name=""/>
        <dsp:cNvSpPr/>
      </dsp:nvSpPr>
      <dsp:spPr>
        <a:xfrm>
          <a:off x="5506187" y="945510"/>
          <a:ext cx="1101100" cy="1101100"/>
        </a:xfrm>
        <a:prstGeom prst="ellipse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kern="1200"/>
            <a:t>Masāža</a:t>
          </a:r>
        </a:p>
      </dsp:txBody>
      <dsp:txXfrm>
        <a:off x="5667439" y="1106762"/>
        <a:ext cx="778596" cy="77859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502B91-ED04-49F8-8DDE-0CC426D5E371}">
      <dsp:nvSpPr>
        <dsp:cNvPr id="0" name=""/>
        <dsp:cNvSpPr/>
      </dsp:nvSpPr>
      <dsp:spPr>
        <a:xfrm>
          <a:off x="1404620" y="165099"/>
          <a:ext cx="3276600" cy="1137920"/>
        </a:xfrm>
        <a:prstGeom prst="ellipse">
          <a:avLst/>
        </a:prstGeom>
        <a:solidFill>
          <a:schemeClr val="accent5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4FE28E7-D368-4BF0-8979-82FF3E598FB6}">
      <dsp:nvSpPr>
        <dsp:cNvPr id="0" name=""/>
        <dsp:cNvSpPr/>
      </dsp:nvSpPr>
      <dsp:spPr>
        <a:xfrm>
          <a:off x="2730500" y="2951479"/>
          <a:ext cx="635000" cy="406400"/>
        </a:xfrm>
        <a:prstGeom prst="down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E310F2E-9A43-4552-9290-78F740818FA0}">
      <dsp:nvSpPr>
        <dsp:cNvPr id="0" name=""/>
        <dsp:cNvSpPr/>
      </dsp:nvSpPr>
      <dsp:spPr>
        <a:xfrm>
          <a:off x="1524000" y="3276600"/>
          <a:ext cx="3048000" cy="762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700" kern="1200" dirty="0">
              <a:latin typeface="Verdana" panose="020B0604030504040204" pitchFamily="34" charset="0"/>
              <a:ea typeface="Verdana" panose="020B0604030504040204" pitchFamily="34" charset="0"/>
            </a:rPr>
            <a:t>1,1 </a:t>
          </a:r>
          <a:r>
            <a:rPr lang="lv-LV" sz="2700" kern="1200" dirty="0" err="1">
              <a:latin typeface="Verdana" panose="020B0604030504040204" pitchFamily="34" charset="0"/>
              <a:ea typeface="Verdana" panose="020B0604030504040204" pitchFamily="34" charset="0"/>
            </a:rPr>
            <a:t>mijons</a:t>
          </a:r>
          <a:r>
            <a:rPr lang="lv-LV" sz="2700" kern="1200" dirty="0"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lv-LV" sz="2700" kern="1200" dirty="0" err="1">
              <a:latin typeface="Verdana" panose="020B0604030504040204" pitchFamily="34" charset="0"/>
              <a:ea typeface="Verdana" panose="020B0604030504040204" pitchFamily="34" charset="0"/>
            </a:rPr>
            <a:t>eur</a:t>
          </a:r>
          <a:endParaRPr lang="lv-LV" sz="2700" kern="120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1524000" y="3276600"/>
        <a:ext cx="3048000" cy="762000"/>
      </dsp:txXfrm>
    </dsp:sp>
    <dsp:sp modelId="{F68B2BB0-FAE0-4FD4-9980-D4D0F6D5CE80}">
      <dsp:nvSpPr>
        <dsp:cNvPr id="0" name=""/>
        <dsp:cNvSpPr/>
      </dsp:nvSpPr>
      <dsp:spPr>
        <a:xfrm>
          <a:off x="2595880" y="1390904"/>
          <a:ext cx="1143000" cy="1143000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500" kern="1200" dirty="0">
              <a:latin typeface="Verdana" panose="020B0604030504040204" pitchFamily="34" charset="0"/>
              <a:ea typeface="Verdana" panose="020B0604030504040204" pitchFamily="34" charset="0"/>
            </a:rPr>
            <a:t>Baseins</a:t>
          </a:r>
        </a:p>
      </dsp:txBody>
      <dsp:txXfrm>
        <a:off x="2763268" y="1558292"/>
        <a:ext cx="808224" cy="808224"/>
      </dsp:txXfrm>
    </dsp:sp>
    <dsp:sp modelId="{B571D467-CA76-4A3F-B105-827C668CB1DD}">
      <dsp:nvSpPr>
        <dsp:cNvPr id="0" name=""/>
        <dsp:cNvSpPr/>
      </dsp:nvSpPr>
      <dsp:spPr>
        <a:xfrm>
          <a:off x="1778000" y="533399"/>
          <a:ext cx="1143000" cy="1143000"/>
        </a:xfrm>
        <a:prstGeom prst="ellipse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500" kern="1200" dirty="0">
              <a:latin typeface="Verdana" panose="020B0604030504040204" pitchFamily="34" charset="0"/>
              <a:ea typeface="Verdana" panose="020B0604030504040204" pitchFamily="34" charset="0"/>
            </a:rPr>
            <a:t>Fizikālā terapija</a:t>
          </a:r>
        </a:p>
      </dsp:txBody>
      <dsp:txXfrm>
        <a:off x="1945388" y="700787"/>
        <a:ext cx="808224" cy="808224"/>
      </dsp:txXfrm>
    </dsp:sp>
    <dsp:sp modelId="{3BFB5621-115C-4716-B1F2-B041DD216627}">
      <dsp:nvSpPr>
        <dsp:cNvPr id="0" name=""/>
        <dsp:cNvSpPr/>
      </dsp:nvSpPr>
      <dsp:spPr>
        <a:xfrm>
          <a:off x="2946400" y="257047"/>
          <a:ext cx="1143000" cy="1143000"/>
        </a:xfrm>
        <a:prstGeom prst="ellipse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500" kern="1200" dirty="0">
              <a:latin typeface="Verdana" panose="020B0604030504040204" pitchFamily="34" charset="0"/>
              <a:ea typeface="Verdana" panose="020B0604030504040204" pitchFamily="34" charset="0"/>
            </a:rPr>
            <a:t>Masāža</a:t>
          </a:r>
        </a:p>
      </dsp:txBody>
      <dsp:txXfrm>
        <a:off x="3113788" y="424435"/>
        <a:ext cx="808224" cy="808224"/>
      </dsp:txXfrm>
    </dsp:sp>
    <dsp:sp modelId="{635D7547-855A-4776-B090-87D0EEDD4B47}">
      <dsp:nvSpPr>
        <dsp:cNvPr id="0" name=""/>
        <dsp:cNvSpPr/>
      </dsp:nvSpPr>
      <dsp:spPr>
        <a:xfrm>
          <a:off x="1270000" y="25399"/>
          <a:ext cx="3556000" cy="2844800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F5C2E4-9E71-4EE3-944B-39A360B0A0A5}">
      <dsp:nvSpPr>
        <dsp:cNvPr id="0" name=""/>
        <dsp:cNvSpPr/>
      </dsp:nvSpPr>
      <dsp:spPr>
        <a:xfrm>
          <a:off x="11284" y="334878"/>
          <a:ext cx="2382528" cy="111540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kern="1200">
              <a:latin typeface="Verdana" panose="020B0604030504040204" pitchFamily="34" charset="0"/>
              <a:ea typeface="Verdana" panose="020B0604030504040204" pitchFamily="34" charset="0"/>
            </a:rPr>
            <a:t>Spēkā esošās individuālās </a:t>
          </a:r>
          <a:r>
            <a:rPr lang="lv-LV" sz="1600" kern="1200" err="1">
              <a:latin typeface="Verdana" panose="020B0604030504040204" pitchFamily="34" charset="0"/>
              <a:ea typeface="Verdana" panose="020B0604030504040204" pitchFamily="34" charset="0"/>
            </a:rPr>
            <a:t>pamatmanipulācijas</a:t>
          </a:r>
          <a:r>
            <a:rPr lang="lv-LV" sz="1600" kern="1200">
              <a:latin typeface="Verdana" panose="020B0604030504040204" pitchFamily="34" charset="0"/>
              <a:ea typeface="Verdana" panose="020B0604030504040204" pitchFamily="34" charset="0"/>
            </a:rPr>
            <a:t> 15 minūšu vērtība</a:t>
          </a:r>
        </a:p>
      </dsp:txBody>
      <dsp:txXfrm>
        <a:off x="43953" y="367547"/>
        <a:ext cx="2317190" cy="1050065"/>
      </dsp:txXfrm>
    </dsp:sp>
    <dsp:sp modelId="{53733CDE-D54A-4BD1-8345-FAA4FEC9888F}">
      <dsp:nvSpPr>
        <dsp:cNvPr id="0" name=""/>
        <dsp:cNvSpPr/>
      </dsp:nvSpPr>
      <dsp:spPr>
        <a:xfrm>
          <a:off x="2617493" y="615217"/>
          <a:ext cx="474201" cy="554726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2500" kern="1200"/>
        </a:p>
      </dsp:txBody>
      <dsp:txXfrm>
        <a:off x="2617493" y="726162"/>
        <a:ext cx="331941" cy="332836"/>
      </dsp:txXfrm>
    </dsp:sp>
    <dsp:sp modelId="{A6F64397-81B2-4E00-8E1A-2728891CC584}">
      <dsp:nvSpPr>
        <dsp:cNvPr id="0" name=""/>
        <dsp:cNvSpPr/>
      </dsp:nvSpPr>
      <dsp:spPr>
        <a:xfrm>
          <a:off x="3288533" y="323135"/>
          <a:ext cx="2236801" cy="113888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kern="1200">
              <a:latin typeface="Verdana" panose="020B0604030504040204" pitchFamily="34" charset="0"/>
              <a:ea typeface="Verdana" panose="020B0604030504040204" pitchFamily="34" charset="0"/>
            </a:rPr>
            <a:t>5.67 EUR</a:t>
          </a:r>
        </a:p>
      </dsp:txBody>
      <dsp:txXfrm>
        <a:off x="3321890" y="356492"/>
        <a:ext cx="2170087" cy="1072175"/>
      </dsp:txXfrm>
    </dsp:sp>
    <dsp:sp modelId="{BF37E08A-C024-4AA0-ACCA-BC6A3E15E1E3}">
      <dsp:nvSpPr>
        <dsp:cNvPr id="0" name=""/>
        <dsp:cNvSpPr/>
      </dsp:nvSpPr>
      <dsp:spPr>
        <a:xfrm>
          <a:off x="5749014" y="615217"/>
          <a:ext cx="474201" cy="554726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2500" kern="1200"/>
        </a:p>
      </dsp:txBody>
      <dsp:txXfrm>
        <a:off x="5749014" y="726162"/>
        <a:ext cx="331941" cy="332836"/>
      </dsp:txXfrm>
    </dsp:sp>
    <dsp:sp modelId="{7DEFEF6C-3B92-47C0-B81B-FAABEB250954}">
      <dsp:nvSpPr>
        <dsp:cNvPr id="0" name=""/>
        <dsp:cNvSpPr/>
      </dsp:nvSpPr>
      <dsp:spPr>
        <a:xfrm>
          <a:off x="6420055" y="323135"/>
          <a:ext cx="2236801" cy="113888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kern="1200">
              <a:latin typeface="Verdana" panose="020B0604030504040204" pitchFamily="34" charset="0"/>
              <a:ea typeface="Verdana" panose="020B0604030504040204" pitchFamily="34" charset="0"/>
            </a:rPr>
            <a:t>Tarifs par vienu stundu </a:t>
          </a:r>
          <a:r>
            <a:rPr lang="lv-LV" sz="1600" b="1" kern="1200">
              <a:latin typeface="Verdana" panose="020B0604030504040204" pitchFamily="34" charset="0"/>
              <a:ea typeface="Verdana" panose="020B0604030504040204" pitchFamily="34" charset="0"/>
            </a:rPr>
            <a:t>22.68</a:t>
          </a:r>
          <a:r>
            <a:rPr lang="lv-LV" sz="1600" kern="1200">
              <a:latin typeface="Verdana" panose="020B0604030504040204" pitchFamily="34" charset="0"/>
              <a:ea typeface="Verdana" panose="020B0604030504040204" pitchFamily="34" charset="0"/>
            </a:rPr>
            <a:t> EUR</a:t>
          </a:r>
        </a:p>
      </dsp:txBody>
      <dsp:txXfrm>
        <a:off x="6453412" y="356492"/>
        <a:ext cx="2170087" cy="1072175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F5C2E4-9E71-4EE3-944B-39A360B0A0A5}">
      <dsp:nvSpPr>
        <dsp:cNvPr id="0" name=""/>
        <dsp:cNvSpPr/>
      </dsp:nvSpPr>
      <dsp:spPr>
        <a:xfrm>
          <a:off x="1467" y="306191"/>
          <a:ext cx="2389440" cy="110472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kern="1200">
              <a:latin typeface="Verdana" panose="020B0604030504040204" pitchFamily="34" charset="0"/>
              <a:ea typeface="Verdana" panose="020B0604030504040204" pitchFamily="34" charset="0"/>
            </a:rPr>
            <a:t>Plānotās individuālās </a:t>
          </a:r>
          <a:r>
            <a:rPr lang="lv-LV" sz="1600" kern="1200" err="1">
              <a:latin typeface="Verdana" panose="020B0604030504040204" pitchFamily="34" charset="0"/>
              <a:ea typeface="Verdana" panose="020B0604030504040204" pitchFamily="34" charset="0"/>
            </a:rPr>
            <a:t>pamatmanipulācijas</a:t>
          </a:r>
          <a:r>
            <a:rPr lang="lv-LV" sz="1600" kern="1200">
              <a:latin typeface="Verdana" panose="020B0604030504040204" pitchFamily="34" charset="0"/>
              <a:ea typeface="Verdana" panose="020B0604030504040204" pitchFamily="34" charset="0"/>
            </a:rPr>
            <a:t> 15 minūšu vērtība</a:t>
          </a:r>
        </a:p>
      </dsp:txBody>
      <dsp:txXfrm>
        <a:off x="33823" y="338547"/>
        <a:ext cx="2324728" cy="1040008"/>
      </dsp:txXfrm>
    </dsp:sp>
    <dsp:sp modelId="{53733CDE-D54A-4BD1-8345-FAA4FEC9888F}">
      <dsp:nvSpPr>
        <dsp:cNvPr id="0" name=""/>
        <dsp:cNvSpPr/>
      </dsp:nvSpPr>
      <dsp:spPr>
        <a:xfrm rot="23239">
          <a:off x="2616172" y="592402"/>
          <a:ext cx="477584" cy="554726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2500" kern="1200"/>
        </a:p>
      </dsp:txBody>
      <dsp:txXfrm>
        <a:off x="2616174" y="702863"/>
        <a:ext cx="334309" cy="332836"/>
      </dsp:txXfrm>
    </dsp:sp>
    <dsp:sp modelId="{A6F64397-81B2-4E00-8E1A-2728891CC584}">
      <dsp:nvSpPr>
        <dsp:cNvPr id="0" name=""/>
        <dsp:cNvSpPr/>
      </dsp:nvSpPr>
      <dsp:spPr>
        <a:xfrm>
          <a:off x="3291989" y="349648"/>
          <a:ext cx="2236801" cy="106126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kern="1200">
              <a:latin typeface="Verdana" panose="020B0604030504040204" pitchFamily="34" charset="0"/>
              <a:ea typeface="Verdana" panose="020B0604030504040204" pitchFamily="34" charset="0"/>
            </a:rPr>
            <a:t>7.83 EUR</a:t>
          </a:r>
        </a:p>
      </dsp:txBody>
      <dsp:txXfrm>
        <a:off x="3323072" y="380731"/>
        <a:ext cx="2174635" cy="999097"/>
      </dsp:txXfrm>
    </dsp:sp>
    <dsp:sp modelId="{BF37E08A-C024-4AA0-ACCA-BC6A3E15E1E3}">
      <dsp:nvSpPr>
        <dsp:cNvPr id="0" name=""/>
        <dsp:cNvSpPr/>
      </dsp:nvSpPr>
      <dsp:spPr>
        <a:xfrm rot="21585765">
          <a:off x="5754338" y="596361"/>
          <a:ext cx="478170" cy="554726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2500" kern="1200"/>
        </a:p>
      </dsp:txBody>
      <dsp:txXfrm>
        <a:off x="5754339" y="707603"/>
        <a:ext cx="334719" cy="332836"/>
      </dsp:txXfrm>
    </dsp:sp>
    <dsp:sp modelId="{7DEFEF6C-3B92-47C0-B81B-FAABEB250954}">
      <dsp:nvSpPr>
        <dsp:cNvPr id="0" name=""/>
        <dsp:cNvSpPr/>
      </dsp:nvSpPr>
      <dsp:spPr>
        <a:xfrm>
          <a:off x="6430990" y="323652"/>
          <a:ext cx="2236801" cy="108725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kern="1200">
              <a:latin typeface="Verdana" panose="020B0604030504040204" pitchFamily="34" charset="0"/>
              <a:ea typeface="Verdana" panose="020B0604030504040204" pitchFamily="34" charset="0"/>
            </a:rPr>
            <a:t>Tarifs par vienu stundu </a:t>
          </a:r>
          <a:r>
            <a:rPr lang="lv-LV" sz="1600" b="1" kern="1200">
              <a:latin typeface="Verdana" panose="020B0604030504040204" pitchFamily="34" charset="0"/>
              <a:ea typeface="Verdana" panose="020B0604030504040204" pitchFamily="34" charset="0"/>
            </a:rPr>
            <a:t>31.34 </a:t>
          </a:r>
          <a:r>
            <a:rPr lang="lv-LV" sz="1600" kern="1200">
              <a:latin typeface="Verdana" panose="020B0604030504040204" pitchFamily="34" charset="0"/>
              <a:ea typeface="Verdana" panose="020B0604030504040204" pitchFamily="34" charset="0"/>
            </a:rPr>
            <a:t>EUR</a:t>
          </a:r>
        </a:p>
      </dsp:txBody>
      <dsp:txXfrm>
        <a:off x="6462835" y="355497"/>
        <a:ext cx="2173111" cy="10235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7/3/layout/DropPinTimeline">
  <dgm:title val="Drop Pin Timeline"/>
  <dgm:desc val="Use to show a list of events in chronological order. An invisible box next to the pin contains the date and the description is immediately below. It can display a medium amount of text and medium length date format."/>
  <dgm:catLst>
    <dgm:cat type="timeline" pri="500"/>
    <dgm:cat type="process" pri="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">
    <dgm:varLst>
      <dgm:chMax/>
      <dgm:chPref/>
      <dgm:animLvl val="lvl"/>
    </dgm:varLst>
    <dgm:alg type="composite"/>
    <dgm:shape xmlns:r="http://schemas.openxmlformats.org/officeDocument/2006/relationships" r:blip="">
      <dgm:adjLst/>
    </dgm:shape>
    <dgm:constrLst>
      <dgm:constr type="w" for="ch" forName="divider" refType="w"/>
      <dgm:constr type="h" for="ch" forName="divider"/>
      <dgm:constr type="ctrY" for="ch" forName="divider" refType="h" fact="0.5"/>
      <dgm:constr type="l" for="ch" forName="divider"/>
      <dgm:constr type="w" for="ch" forName="nodes" refType="w"/>
      <dgm:constr type="h" for="ch" forName="nodes" refType="h" fact="0.8"/>
      <dgm:constr type="ctrY" for="ch" forName="nodes" refType="h" fact="0.5"/>
    </dgm:constrLst>
    <dgm:layoutNode name="divider" styleLbl="fgAcc1">
      <dgm:alg type="sp"/>
      <dgm:choose name="ArrowShape">
        <dgm:if name="ArrowShapeLTR" func="var" arg="dir" op="equ" val="norm">
          <dgm:shape xmlns:r="http://schemas.openxmlformats.org/officeDocument/2006/relationships" type="line" r:blip="" zOrderOff="-1">
            <dgm:adjLst/>
            <dgm:extLst>
              <a:ext uri="{B698B0E9-8C71-41B9-8309-B3DCBF30829C}">
                <dgm1612:spPr xmlns:dgm1612="http://schemas.microsoft.com/office/drawing/2016/12/diagram">
                  <a:ln w="19050">
                    <a:solidFill>
                      <a:srgbClr val="000000"/>
                    </a:solidFill>
                    <a:tailEnd type="triangle" w="lg" len="lg"/>
                  </a:ln>
                </dgm1612:spPr>
              </a:ext>
            </dgm:extLst>
          </dgm:shape>
        </dgm:if>
        <dgm:else name="ArrowShapeRTL">
          <dgm:shape xmlns:r="http://schemas.openxmlformats.org/officeDocument/2006/relationships" type="line" r:blip="" zOrderOff="-1">
            <dgm:adjLst/>
            <dgm:extLst>
              <a:ext uri="{B698B0E9-8C71-41B9-8309-B3DCBF30829C}">
                <dgm1612:spPr xmlns:dgm1612="http://schemas.microsoft.com/office/drawing/2016/12/diagram">
                  <a:ln>
                    <a:solidFill>
                      <a:srgbClr val="000000"/>
                    </a:solidFill>
                    <a:headEnd type="triangle" w="lg" len="lg"/>
                  </a:ln>
                </dgm1612:spPr>
              </a:ext>
            </dgm:extLst>
          </dgm:shape>
        </dgm:else>
      </dgm:choose>
      <dgm:presOf/>
      <dgm:constrLst/>
      <dgm:ruleLst/>
    </dgm:layoutNode>
    <dgm:layoutNode name="nodes">
      <dgm:varLst>
        <dgm:chMax/>
        <dgm:chPref/>
        <dgm:animLvl val="lvl"/>
      </dgm:varLst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constrLst>
        <dgm:constr type="primFontSz" for="des" forName="L1TextContainer" val="20"/>
        <dgm:constr type="primFontSz" for="des" forName="L2TextContainer" refType="primFontSz" refFor="des" refForName="L1TextContainer" op="equ" fact="0.75"/>
        <dgm:constr type="w" for="ch" forName="composite" refType="w"/>
        <dgm:constr type="h" for="ch" forName="composite" refType="h"/>
        <dgm:constr type="w" for="ch" forName="spaceBetweenRectangles" refType="w" refFor="ch" refForName="composite" fact="-0.5"/>
        <dgm:constr type="w" for="ch" ptType="sibTrans" op="equ"/>
        <dgm:constr type="primFontSz" for="des" forName="L1TextContainer" op="equ"/>
        <dgm:constr type="primFontSz" for="des" forName="L2TextContainer" op="equ"/>
        <dgm:constr type="primFontSz" for="des" forName="L1TextContainer1" val="20"/>
        <dgm:constr type="primFontSz" for="des" forName="L2TextContainer1" refType="primFontSz" refFor="des" refForName="L1TextContainer1" op="equ" fact="0.75"/>
        <dgm:constr type="w" for="ch" forName="composite1" refType="w"/>
        <dgm:constr type="h" for="ch" forName="composite1" refType="h"/>
        <dgm:constr type="w" for="ch" forName="spaceBetweenRectangles1" refType="w" refFor="ch" refForName="composite1" fact="0.28"/>
        <dgm:constr type="primFontSz" for="des" forName="L1TextContainer1" op="equ"/>
        <dgm:constr type="primFontSz" for="des" forName="L2TextContainer1" op="equ"/>
      </dgm:constrLst>
      <dgm:choose name="LayoutBasedOnCountOfNodes">
        <dgm:if name="LessThanOrEqualToTwoNodes" axis="ch" ptType="node" func="cnt" op="lte" val="2">
          <dgm:forEach name="nodesForEach1" axis="ch" ptType="node">
            <dgm:layoutNode name="composite1">
              <dgm:alg type="composite"/>
              <dgm:shape xmlns:r="http://schemas.openxmlformats.org/officeDocument/2006/relationships" r:blip="">
                <dgm:adjLst/>
              </dgm:shape>
              <dgm:choose name="CaseForLayoutDirection1">
                <dgm:if name="CaseForLayoutDirectionLTR1" func="var" arg="dir" op="equ" val="norm">
                  <dgm:choose name="CaseForPlacingNodesAboveAndBelowDividerLTR1">
                    <dgm:if name="CaseForPlacingNodeAboveDividerLTR1" axis="self" ptType="node" func="posOdd" op="equ" val="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t" for="ch" forName="DropPinPlaceHolder1" refType="h" fact="0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t" for="ch" forName="L2TextContainer1" refType="b" refFor="ch" refForName="DropPinPlaceHolder1"/>
                        <dgm:constr type="b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b" for="ch" forName="ConnectLine1" refType="h" fact="0.5"/>
                        <dgm:constr type="t" for="ch" forName="ConnectLine1" refType="b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.5"/>
                      </dgm:constrLst>
                    </dgm:if>
                    <dgm:else name="CaseForPlacingNodeBelowDividerLTR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b" for="ch" forName="DropPinPlaceHolder1" refType="h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b" for="ch" forName="L2TextContainer1" refType="t" refFor="ch" refForName="DropPinPlaceHolder1"/>
                        <dgm:constr type="t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t" for="ch" forName="ConnectLine1" refType="h" fact="0.5"/>
                        <dgm:constr type="b" for="ch" forName="ConnectLine1" refType="t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"/>
                      </dgm:constrLst>
                    </dgm:else>
                  </dgm:choose>
                </dgm:if>
                <dgm:else name="CaseForLayoutDirectionRTL1">
                  <dgm:choose name="CaseForPlacingNodesAboveAndBelowDividerRTL1">
                    <dgm:if name="CaseForPlacingNodeAboveDividerRTL1" axis="self" ptType="node" func="posOdd" op="equ" val="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t" for="ch" forName="DropPinPlaceHolder1" refType="h" fact="0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t" for="ch" forName="L2TextContainer1" refType="b" refFor="ch" refForName="DropPinPlaceHolder1"/>
                        <dgm:constr type="b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b" for="ch" forName="ConnectLine1" refType="h" fact="0.5"/>
                        <dgm:constr type="t" for="ch" forName="ConnectLine1" refType="b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.5"/>
                      </dgm:constrLst>
                    </dgm:if>
                    <dgm:else name="CaseForPlacingNodeBelowDividerRTL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b" for="ch" forName="DropPinPlaceHolder1" refType="h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b" for="ch" forName="L2TextContainer1" refType="t" refFor="ch" refForName="DropPinPlaceHolder1"/>
                        <dgm:constr type="t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t" for="ch" forName="ConnectLine1" refType="h" fact="0.5"/>
                        <dgm:constr type="b" for="ch" forName="ConnectLine1" refType="t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"/>
                      </dgm:constrLst>
                    </dgm:else>
                  </dgm:choose>
                </dgm:else>
              </dgm:choose>
              <dgm:layoutNode name="ConnectorPoint1" styleLbl="lnNode1" moveWith="ConnectLine1">
                <dgm:alg type="sp"/>
                <dgm:shape xmlns:r="http://schemas.openxmlformats.org/officeDocument/2006/relationships" type="ellipse" r:blip="" zOrderOff="10">
                  <dgm:adjLst/>
                </dgm:shape>
                <dgm:presOf/>
                <dgm:constrLst>
                  <dgm:constr type="w" refType="h" op="equ"/>
                </dgm:constrLst>
              </dgm:layoutNode>
              <dgm:layoutNode name="DropPinPlaceHolder1">
                <dgm:alg type="composite"/>
                <dgm:shape xmlns:r="http://schemas.openxmlformats.org/officeDocument/2006/relationships" r:blip="">
                  <dgm:adjLst/>
                </dgm:shape>
                <dgm:constrLst>
                  <dgm:constr type="w" for="ch" forName="DropPin1" refType="w"/>
                  <dgm:constr type="h" for="ch" forName="DropPin1" refType="h"/>
                  <dgm:constr type="ctrX" for="ch" forName="DropPin1" refType="w" fact="0.5"/>
                  <dgm:constr type="ctrY" for="ch" forName="DropPin1" refType="h" fact="0.5"/>
                  <dgm:constr type="w" for="ch" forName="Ellipse1" refType="w" refFor="ch" refForName="DropPin1" fact="0.55"/>
                  <dgm:constr type="h" for="ch" forName="Ellipse1" refType="w" refFor="ch" refForName="DropPin1" fact="0.55"/>
                  <dgm:constr type="ctrX" for="ch" forName="Ellipse1" refType="ctrX" refFor="ch" refForName="DropPin1"/>
                  <dgm:constr type="ctrY" for="ch" forName="Ellipse1" refType="ctrY" refFor="ch" refForName="DropPin1"/>
                </dgm:constrLst>
                <dgm:layoutNode name="DropPin1" styleLbl="alignNode1">
                  <dgm:alg type="sp"/>
                  <dgm:choose name="CaseForPlacingTearDropAboveAndBelowDivider1">
                    <dgm:if name="CaseForPlacingTearDropAboveDivider1" axis="self" ptType="node" func="posOdd" op="equ" val="1">
                      <dgm:shape xmlns:r="http://schemas.openxmlformats.org/officeDocument/2006/relationships" rot="135" type="teardrop" r:blip="">
                        <dgm:adjLst>
                          <dgm:adj idx="1" val="1.15"/>
                        </dgm:adjLst>
                      </dgm:shape>
                    </dgm:if>
                    <dgm:else name="CaseForPlacingTearDropBelowDivider1">
                      <dgm:shape xmlns:r="http://schemas.openxmlformats.org/officeDocument/2006/relationships" rot="-45" type="teardrop" r:blip="">
                        <dgm:adjLst>
                          <dgm:adj idx="1" val="1.15"/>
                        </dgm:adjLst>
                      </dgm:shape>
                    </dgm:else>
                  </dgm:choose>
                  <dgm:presOf/>
                  <dgm:constrLst/>
                </dgm:layoutNode>
                <dgm:layoutNode name="Ellipse1" styleLbl="fgAcc1" moveWith="DropPin1">
                  <dgm:alg type="sp"/>
                  <dgm:shape xmlns:r="http://schemas.openxmlformats.org/officeDocument/2006/relationships" type="ellipse" r:blip="">
                    <dgm:adjLst/>
                    <dgm:extLst>
                      <a:ext uri="{B698B0E9-8C71-41B9-8309-B3DCBF30829C}">
                        <dgm1612:spPr xmlns:dgm1612="http://schemas.microsoft.com/office/drawing/2016/12/diagram">
                          <a:ln>
                            <a:noFill/>
                          </a:ln>
                        </dgm1612:spPr>
                      </a:ext>
                    </dgm:extLst>
                  </dgm:shape>
                  <dgm:presOf/>
                  <dgm:constrLst/>
                </dgm:layoutNode>
              </dgm:layoutNode>
              <dgm:layoutNode name="L2TextContainer1" styleLbl="revTx" moveWith="L1TextContainer">
                <dgm:varLst>
                  <dgm:bulletEnabled val="1"/>
                </dgm:varLst>
                <dgm:choose name="casesForTxtDirLogic1">
                  <dgm:if name="Name771" axis="self" ptType="node" func="posOdd" op="equ" val="1">
                    <dgm:alg type="tx">
                      <dgm:param type="txAnchorVert" val="t"/>
                      <dgm:param type="parTxLTRAlign" val="l"/>
                      <dgm:param type="parTxRTLAlign" val="l"/>
                      <dgm:param type="txAnchorVertCh" val="t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/>
                      <dgm:constr type="tMarg" refType="primFontSz" fact="0.5"/>
                      <dgm:constr type="bMarg" refType="primFontSz" fact="0.75"/>
                    </dgm:constrLst>
                  </dgm:if>
                  <dgm:else name="Name881">
                    <dgm:alg type="tx">
                      <dgm:param type="txAnchorVert" val="b"/>
                      <dgm:param type="parTxLTRAlign" val="l"/>
                      <dgm:param type="parTxRTLAlign" val="l"/>
                      <dgm:param type="txAnchorVertCh" val="b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 refType="primFontSz" fact="0.5"/>
                      <dgm:constr type="tMarg" refType="primFontSz" fact="0.75"/>
                      <dgm:constr type="bMarg" refType="primFontSz" fact="0.5"/>
                    </dgm:constrLst>
                  </dgm:else>
                </dgm:choose>
                <dgm:shape xmlns:r="http://schemas.openxmlformats.org/officeDocument/2006/relationships" type="rect" r:blip="">
                  <dgm:adjLst/>
                </dgm:shape>
                <dgm:presOf axis="des" ptType="node"/>
                <dgm:ruleLst>
                  <dgm:rule type="primFontSz" val="11" fact="NaN" max="NaN"/>
                </dgm:ruleLst>
              </dgm:layoutNode>
              <dgm:layoutNode name="L1TextContainer1" styleLbl="revTx">
                <dgm:varLst>
                  <dgm:chMax val="1"/>
                  <dgm:chPref val="1"/>
                  <dgm:bulletEnabled val="1"/>
                </dgm:varLst>
                <dgm:alg type="tx">
                  <dgm:param type="txAnchorVert" val="mid"/>
                  <dgm:param type="parTxLTRAlign" val="l"/>
                  <dgm:param type="parTxRTLAlign" val="l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lMarg"/>
                  <dgm:constr type="rMarg" refType="primFontSz" fact="0.5"/>
                  <dgm:constr type="tMarg"/>
                  <dgm:constr type="bMarg"/>
                </dgm:constrLst>
                <dgm:ruleLst>
                  <dgm:rule type="primFontSz" val="13" fact="NaN" max="NaN"/>
                </dgm:ruleLst>
              </dgm:layoutNode>
              <dgm:layoutNode name="ConnectLine1" styleLbl="sibTrans1D1">
                <dgm:alg type="sp"/>
                <dgm:shape xmlns:r="http://schemas.openxmlformats.org/officeDocument/2006/relationships" type="line" r:blip="">
                  <dgm:adjLst/>
                  <dgm:extLst>
                    <a:ext uri="{B698B0E9-8C71-41B9-8309-B3DCBF30829C}">
                      <dgm1612:spPr xmlns:dgm1612="http://schemas.microsoft.com/office/drawing/2016/12/diagram">
                        <a:ln w="12700">
                          <a:prstDash val="dash"/>
                        </a:ln>
                      </dgm1612:spPr>
                    </a:ext>
                  </dgm:extLst>
                </dgm:shape>
                <dgm:presOf/>
                <dgm:constrLst/>
              </dgm:layoutNode>
              <dgm:layoutNode name="EmptyPlaceHolder1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</dgm:layoutNode>
            </dgm:layoutNode>
            <dgm:forEach name="Name281" axis="followSib" ptType="sibTrans" cnt="1">
              <dgm:layoutNode name="spaceBetweenRectangles1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forEach>
          </dgm:forEach>
        </dgm:if>
        <dgm:else name="MoreThanTwoNodes">
          <dgm:forEach name="nodesForEach" axis="ch" ptType="node">
            <dgm:layoutNode name="composite">
              <dgm:alg type="composite"/>
              <dgm:shape xmlns:r="http://schemas.openxmlformats.org/officeDocument/2006/relationships" r:blip="">
                <dgm:adjLst/>
              </dgm:shape>
              <dgm:choose name="CaseForLayoutDirection">
                <dgm:if name="CaseForLayoutDirectionLTR" func="var" arg="dir" op="equ" val="norm">
                  <dgm:choose name="CaseForPlacingNodesAboveAndBelowDividerLTR">
                    <dgm:if name="CaseForPlacingNodeAboveDividerLTR" axis="self" ptType="node" func="posOdd" op="equ" val="1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ConnectLine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t" for="ch" forName="DropPinPlaceHolder" refType="h" fact="0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t" for="ch" forName="L2TextContainer" refType="b" refFor="ch" refForName="DropPinPlaceHolder"/>
                        <dgm:constr type="b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b" for="ch" forName="ConnectLine" refType="h" fact="0.5"/>
                        <dgm:constr type="t" for="ch" forName="ConnectLine" refType="b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.5"/>
                      </dgm:constrLst>
                    </dgm:if>
                    <dgm:else name="CaseForPlacingNodeBelowDividerLTR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ConnectLine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b" for="ch" forName="DropPinPlaceHolder" refType="h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b" for="ch" forName="L2TextContainer" refType="t" refFor="ch" refForName="DropPinPlaceHolder"/>
                        <dgm:constr type="t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t" for="ch" forName="ConnectLine" refType="h" fact="0.5"/>
                        <dgm:constr type="b" for="ch" forName="ConnectLine" refType="t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"/>
                      </dgm:constrLst>
                    </dgm:else>
                  </dgm:choose>
                </dgm:if>
                <dgm:else name="CaseForLayoutDirectionRTL">
                  <dgm:choose name="CaseForPlacingNodesAboveAndBelowDividerRTL">
                    <dgm:if name="CaseForPlacingNodeAboveDividerRTL" axis="self" ptType="node" func="posOdd" op="equ" val="1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DropPinPlaceHolder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t" for="ch" forName="DropPinPlaceHolder" refType="h" fact="0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t" for="ch" forName="L2TextContainer" refType="b" refFor="ch" refForName="DropPinPlaceHolder"/>
                        <dgm:constr type="b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b" for="ch" forName="ConnectLine" refType="h" fact="0.5"/>
                        <dgm:constr type="t" for="ch" forName="ConnectLine" refType="b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.5"/>
                      </dgm:constrLst>
                    </dgm:if>
                    <dgm:else name="CaseForPlacingNodeBelowDividerRTL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DropPinPlaceHolder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b" for="ch" forName="DropPinPlaceHolder" refType="h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b" for="ch" forName="L2TextContainer" refType="t" refFor="ch" refForName="DropPinPlaceHolder"/>
                        <dgm:constr type="t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t" for="ch" forName="ConnectLine" refType="h" fact="0.5"/>
                        <dgm:constr type="b" for="ch" forName="ConnectLine" refType="t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"/>
                      </dgm:constrLst>
                    </dgm:else>
                  </dgm:choose>
                </dgm:else>
              </dgm:choose>
              <dgm:layoutNode name="ConnectorPoint" styleLbl="lnNode1" moveWith="ConnectLine">
                <dgm:alg type="sp"/>
                <dgm:shape xmlns:r="http://schemas.openxmlformats.org/officeDocument/2006/relationships" type="ellipse" r:blip="" zOrderOff="10">
                  <dgm:adjLst/>
                  <dgm:extLst>
                    <a:ext uri="{B698B0E9-8C71-41B9-8309-B3DCBF30829C}">
                      <dgm1612:spPr xmlns:dgm1612="http://schemas.microsoft.com/office/drawing/2016/12/diagram">
                        <a:ln w="6350"/>
                      </dgm1612:spPr>
                    </a:ext>
                  </dgm:extLst>
                </dgm:shape>
                <dgm:presOf/>
                <dgm:constrLst>
                  <dgm:constr type="w" refType="h" op="equ"/>
                </dgm:constrLst>
              </dgm:layoutNode>
              <dgm:layoutNode name="DropPinPlaceHolder">
                <dgm:alg type="composite"/>
                <dgm:shape xmlns:r="http://schemas.openxmlformats.org/officeDocument/2006/relationships" r:blip="">
                  <dgm:adjLst/>
                </dgm:shape>
                <dgm:constrLst>
                  <dgm:constr type="w" for="ch" forName="DropPin" refType="w"/>
                  <dgm:constr type="h" for="ch" forName="DropPin" refType="h"/>
                  <dgm:constr type="ctrX" for="ch" forName="DropPin" refType="w" fact="0.5"/>
                  <dgm:constr type="ctrY" for="ch" forName="DropPin" refType="h" fact="0.5"/>
                  <dgm:constr type="w" for="ch" forName="Ellipse" refType="w" refFor="ch" refForName="DropPin" fact="0.55"/>
                  <dgm:constr type="h" for="ch" forName="Ellipse" refType="w" refFor="ch" refForName="DropPin" fact="0.55"/>
                  <dgm:constr type="ctrX" for="ch" forName="Ellipse" refType="ctrX" refFor="ch" refForName="DropPin"/>
                  <dgm:constr type="ctrY" for="ch" forName="Ellipse" refType="ctrY" refFor="ch" refForName="DropPin"/>
                </dgm:constrLst>
                <dgm:layoutNode name="DropPin" styleLbl="alignNode1">
                  <dgm:alg type="sp"/>
                  <dgm:choose name="CaseForPlacingTearDropAboveAndBelowDivider">
                    <dgm:if name="CaseForPlacingTearDropAboveDivider" axis="self" ptType="node" func="posOdd" op="equ" val="1">
                      <dgm:shape xmlns:r="http://schemas.openxmlformats.org/officeDocument/2006/relationships" rot="135" type="teardrop" r:blip="">
                        <dgm:adjLst>
                          <dgm:adj idx="1" val="1.15"/>
                        </dgm:adjLst>
                      </dgm:shape>
                    </dgm:if>
                    <dgm:else name="CaseForPlacingTearDropBelowDivider">
                      <dgm:shape xmlns:r="http://schemas.openxmlformats.org/officeDocument/2006/relationships" rot="-45" type="teardrop" r:blip="">
                        <dgm:adjLst>
                          <dgm:adj idx="1" val="1.15"/>
                        </dgm:adjLst>
                      </dgm:shape>
                    </dgm:else>
                  </dgm:choose>
                  <dgm:presOf/>
                  <dgm:constrLst/>
                </dgm:layoutNode>
                <dgm:layoutNode name="Ellipse" styleLbl="fgAcc1" moveWith="DropPin">
                  <dgm:alg type="sp"/>
                  <dgm:shape xmlns:r="http://schemas.openxmlformats.org/officeDocument/2006/relationships" type="ellipse" r:blip="">
                    <dgm:adjLst/>
                    <dgm:extLst>
                      <a:ext uri="{B698B0E9-8C71-41B9-8309-B3DCBF30829C}">
                        <dgm1612:spPr xmlns:dgm1612="http://schemas.microsoft.com/office/drawing/2016/12/diagram">
                          <a:ln>
                            <a:noFill/>
                          </a:ln>
                        </dgm1612:spPr>
                      </a:ext>
                    </dgm:extLst>
                  </dgm:shape>
                  <dgm:presOf/>
                  <dgm:constrLst/>
                </dgm:layoutNode>
              </dgm:layoutNode>
              <dgm:layoutNode name="L2TextContainer" styleLbl="revTx" moveWith="L1TextContainer">
                <dgm:varLst>
                  <dgm:bulletEnabled val="1"/>
                </dgm:varLst>
                <dgm:choose name="casesForTxtDirLogic">
                  <dgm:if name="Name77" axis="self" ptType="node" func="posOdd" op="equ" val="1">
                    <dgm:alg type="tx">
                      <dgm:param type="txAnchorVert" val="t"/>
                      <dgm:param type="parTxLTRAlign" val="l"/>
                      <dgm:param type="parTxRTLAlign" val="l"/>
                      <dgm:param type="txAnchorVertCh" val="t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 refType="primFontSz" fact="0.5"/>
                      <dgm:constr type="tMarg" refType="primFontSz" fact="0.5"/>
                      <dgm:constr type="bMarg" refType="primFontSz" fact="0.75"/>
                    </dgm:constrLst>
                  </dgm:if>
                  <dgm:else name="Name88">
                    <dgm:alg type="tx">
                      <dgm:param type="txAnchorVert" val="b"/>
                      <dgm:param type="parTxLTRAlign" val="l"/>
                      <dgm:param type="parTxRTLAlign" val="l"/>
                      <dgm:param type="txAnchorVertCh" val="b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/>
                      <dgm:constr type="tMarg" refType="primFontSz" fact="0.75"/>
                      <dgm:constr type="bMarg" refType="primFontSz" fact="0.5"/>
                    </dgm:constrLst>
                  </dgm:else>
                </dgm:choose>
                <dgm:shape xmlns:r="http://schemas.openxmlformats.org/officeDocument/2006/relationships" type="rect" r:blip="">
                  <dgm:adjLst/>
                </dgm:shape>
                <dgm:presOf axis="des" ptType="node"/>
                <dgm:ruleLst>
                  <dgm:rule type="primFontSz" val="11" fact="NaN" max="NaN"/>
                </dgm:ruleLst>
              </dgm:layoutNode>
              <dgm:layoutNode name="L1TextContainer" styleLbl="revTx">
                <dgm:varLst>
                  <dgm:chMax val="1"/>
                  <dgm:chPref val="1"/>
                  <dgm:bulletEnabled val="1"/>
                </dgm:varLst>
                <dgm:alg type="tx">
                  <dgm:param type="txAnchorVert" val="mid"/>
                  <dgm:param type="parTxLTRAlign" val="l"/>
                  <dgm:param type="parTxRTLAlign" val="l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lMarg"/>
                  <dgm:constr type="rMarg" refType="primFontSz" fact="0.5"/>
                  <dgm:constr type="tMarg"/>
                  <dgm:constr type="bMarg"/>
                </dgm:constrLst>
                <dgm:ruleLst>
                  <dgm:rule type="primFontSz" val="13" fact="NaN" max="NaN"/>
                </dgm:ruleLst>
              </dgm:layoutNode>
              <dgm:layoutNode name="ConnectLine" styleLbl="sibTrans1D1">
                <dgm:alg type="sp"/>
                <dgm:shape xmlns:r="http://schemas.openxmlformats.org/officeDocument/2006/relationships" type="line" r:blip="">
                  <dgm:adjLst/>
                  <dgm:extLst>
                    <a:ext uri="{B698B0E9-8C71-41B9-8309-B3DCBF30829C}">
                      <dgm1612:spPr xmlns:dgm1612="http://schemas.microsoft.com/office/drawing/2016/12/diagram">
                        <a:ln w="12700">
                          <a:prstDash val="dash"/>
                        </a:ln>
                      </dgm1612:spPr>
                    </a:ext>
                  </dgm:extLst>
                </dgm:shape>
                <dgm:presOf/>
                <dgm:constrLst/>
              </dgm:layoutNode>
              <dgm:layoutNode name="EmptyPlaceHolder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</dgm:layoutNode>
            </dgm:layoutNode>
            <dgm:forEach name="Name28" axis="followSib" ptType="sibTrans" cnt="1">
              <dgm:layoutNode name="spaceBetweenRectangles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forEach>
          </dgm:forEach>
        </dgm:else>
      </dgm:choose>
    </dgm:layoutNode>
  </dgm:layoutNode>
  <dgm:extLst>
    <a:ext uri="{68A01E43-0DF5-4B5B-8FA6-DAF915123BFB}">
      <dgm1612:lstStyle xmlns:dgm1612="http://schemas.microsoft.com/office/drawing/2016/12/diagram">
        <a:lvl1pPr>
          <a:defRPr b="1"/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HexagonCluster">
  <dgm:title val=""/>
  <dgm:desc val=""/>
  <dgm:catLst>
    <dgm:cat type="picture" pri="21000"/>
    <dgm:cat type="relationship" pri="3200"/>
    <dgm:cat type="pictureconvert" pri="21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clrData>
  <dgm:layoutNode name="Name0">
    <dgm:varLst>
      <dgm:chMax val="21"/>
      <dgm:chPref val="21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alg type="composite">
          <dgm:param type="ar" val="1.3871"/>
        </dgm:alg>
        <dgm:constrLst>
          <dgm:constr type="primFontSz" for="des" ptType="node" op="equ" val="65"/>
          <dgm:constr type="l" for="ch" forName="text1" refType="w" fact="0.4525"/>
          <dgm:constr type="t" for="ch" forName="text1" refType="h" fact="0.346"/>
          <dgm:constr type="w" for="ch" forName="text1" refType="w" fact="0.5475"/>
          <dgm:constr type="h" for="ch" forName="text1" refType="h" fact="0.654"/>
          <dgm:constr type="l" for="ch" forName="textaccent1" refType="w" fact="0.4652"/>
          <dgm:constr type="t" for="ch" forName="textaccent1" refType="h" fact="0.6348"/>
          <dgm:constr type="w" for="ch" forName="textaccent1" refType="w" fact="0.0639"/>
          <dgm:constr type="h" for="ch" forName="textaccent1" refType="h" fact="0.0765"/>
          <dgm:constr type="l" for="ch" forName="image1" refType="w" fact="0"/>
          <dgm:constr type="t" for="ch" forName="image1" refType="h" fact="0"/>
          <dgm:constr type="w" for="ch" forName="image1" refType="w" fact="0.5468"/>
          <dgm:constr type="h" for="ch" forName="image1" refType="h" fact="0.6538"/>
          <dgm:constr type="l" for="ch" forName="imageaccent1" refType="w" fact="0.3702"/>
          <dgm:constr type="t" for="ch" forName="imageaccent1" refType="h" fact="0.5633"/>
          <dgm:constr type="w" for="ch" forName="imageaccent1" refType="w" fact="0.0639"/>
          <dgm:constr type="h" for="ch" forName="imageaccent1" refType="h" fact="0.0765"/>
        </dgm:constrLst>
      </dgm:if>
      <dgm:if name="Name3" axis="ch" ptType="node" func="cnt" op="equ" val="2">
        <dgm:alg type="composite">
          <dgm:param type="ar" val="2.6443"/>
        </dgm:alg>
        <dgm:constrLst>
          <dgm:constr type="primFontSz" for="des" ptType="node" op="equ" val="65"/>
          <dgm:constr type="l" for="ch" forName="text1" refType="w" fact="0.2383"/>
          <dgm:constr type="t" for="ch" forName="text1" refType="h" fact="0.3501"/>
          <dgm:constr type="w" for="ch" forName="text1" refType="w" fact="0.285"/>
          <dgm:constr type="h" for="ch" forName="text1" refType="h" fact="0.6499"/>
          <dgm:constr type="l" for="ch" forName="textaccent1" refType="w" fact="0.2472"/>
          <dgm:constr type="t" for="ch" forName="textaccent1" refType="h" fact="0.6371"/>
          <dgm:constr type="w" for="ch" forName="textaccent1" refType="w" fact="0.0333"/>
          <dgm:constr type="h" for="ch" forName="textaccent1" refType="h" fact="0.076"/>
          <dgm:constr type="l" for="ch" forName="image1" refType="w" fact="0"/>
          <dgm:constr type="t" for="ch" forName="image1" refType="h" fact="0"/>
          <dgm:constr type="w" for="ch" forName="image1" refType="w" fact="0.285"/>
          <dgm:constr type="h" for="ch" forName="image1" refType="h" fact="0.6499"/>
          <dgm:constr type="l" for="ch" forName="imageaccent1" refType="w" fact="0.1942"/>
          <dgm:constr type="t" for="ch" forName="imageaccent1" refType="h" fact="0.5602"/>
          <dgm:constr type="w" for="ch" forName="imageaccent1" refType="w" fact="0.0333"/>
          <dgm:constr type="h" for="ch" forName="imageaccent1" refType="h" fact="0.076"/>
          <dgm:constr type="l" for="ch" forName="text2" refType="w" fact="0.4767"/>
          <dgm:constr type="t" for="ch" forName="text2" refType="h" fact="0"/>
          <dgm:constr type="w" for="ch" forName="text2" refType="w" fact="0.285"/>
          <dgm:constr type="h" for="ch" forName="text2" refType="h" fact="0.6499"/>
          <dgm:constr type="l" for="ch" forName="textaccent2" refType="w" fact="0.6709"/>
          <dgm:constr type="t" for="ch" forName="textaccent2" refType="h" fact="0.5602"/>
          <dgm:constr type="w" for="ch" forName="textaccent2" refType="w" fact="0.0333"/>
          <dgm:constr type="h" for="ch" forName="textaccent2" refType="h" fact="0.076"/>
          <dgm:constr type="l" for="ch" forName="image2" refType="w" fact="0.715"/>
          <dgm:constr type="t" for="ch" forName="image2" refType="h" fact="0.3501"/>
          <dgm:constr type="w" for="ch" forName="image2" refType="w" fact="0.285"/>
          <dgm:constr type="h" for="ch" forName="image2" refType="h" fact="0.6499"/>
          <dgm:constr type="l" for="ch" forName="imageaccent2" refType="w" fact="0.7239"/>
          <dgm:constr type="t" for="ch" forName="imageaccent2" refType="h" fact="0.6371"/>
          <dgm:constr type="w" for="ch" forName="imageaccent2" refType="w" fact="0.0333"/>
          <dgm:constr type="h" for="ch" forName="imageaccent2" refType="h" fact="0.076"/>
        </dgm:constrLst>
      </dgm:if>
      <dgm:if name="Name4" axis="ch" ptType="node" func="cnt" op="equ" val="3">
        <dgm:alg type="composite">
          <dgm:param type="ar" val="1.5623"/>
        </dgm:alg>
        <dgm:constrLst>
          <dgm:constr type="primFontSz" for="des" ptType="node" op="equ" val="65"/>
          <dgm:constr type="l" for="ch" forName="text1" refType="w" fact="0.2402"/>
          <dgm:constr type="t" for="ch" forName="text1" refType="h" fact="0.6215"/>
          <dgm:constr type="w" for="ch" forName="text1" refType="w" fact="0.281"/>
          <dgm:constr type="h" for="ch" forName="text1" refType="h" fact="0.3785"/>
          <dgm:constr type="l" for="ch" forName="textaccent1" refType="w" fact="0.2475"/>
          <dgm:constr type="t" for="ch" forName="textaccent1" refType="h" fact="0.7886"/>
          <dgm:constr type="w" for="ch" forName="textaccent1" refType="w" fact="0.0329"/>
          <dgm:constr type="h" for="ch" forName="textaccent1" refType="h" fact="0.0443"/>
          <dgm:constr type="l" for="ch" forName="image1" refType="w" fact="0"/>
          <dgm:constr type="t" for="ch" forName="image1" refType="h" fact="0.4182"/>
          <dgm:constr type="w" for="ch" forName="image1" refType="w" fact="0.281"/>
          <dgm:constr type="h" for="ch" forName="image1" refType="h" fact="0.3785"/>
          <dgm:constr type="l" for="ch" forName="imageaccent1" refType="w" fact="0.1913"/>
          <dgm:constr type="t" for="ch" forName="imageaccent1" refType="h" fact="0.7467"/>
          <dgm:constr type="w" for="ch" forName="imageaccent1" refType="w" fact="0.0329"/>
          <dgm:constr type="h" for="ch" forName="imageaccent1" refType="h" fact="0.0443"/>
          <dgm:constr type="l" for="ch" forName="text2" refType="w" fact="0.4796"/>
          <dgm:constr type="t" for="ch" forName="text2" refType="h" fact="0.4137"/>
          <dgm:constr type="w" for="ch" forName="text2" refType="w" fact="0.281"/>
          <dgm:constr type="h" for="ch" forName="text2" refType="h" fact="0.3785"/>
          <dgm:constr type="l" for="ch" forName="textaccent2" refType="w" fact="0.6717"/>
          <dgm:constr type="t" for="ch" forName="textaccent2" refType="h" fact="0.7418"/>
          <dgm:constr type="w" for="ch" forName="textaccent2" refType="w" fact="0.0329"/>
          <dgm:constr type="h" for="ch" forName="textaccent2" refType="h" fact="0.0443"/>
          <dgm:constr type="l" for="ch" forName="image2" refType="w" fact="0.719"/>
          <dgm:constr type="t" for="ch" forName="image2" refType="h" fact="0.6215"/>
          <dgm:constr type="w" for="ch" forName="image2" refType="w" fact="0.281"/>
          <dgm:constr type="h" for="ch" forName="image2" refType="h" fact="0.3785"/>
          <dgm:constr type="l" for="ch" forName="imageaccent2" refType="w" fact="0.7263"/>
          <dgm:constr type="t" for="ch" forName="imageaccent2" refType="h" fact="0.7886"/>
          <dgm:constr type="w" for="ch" forName="imageaccent2" refType="w" fact="0.0329"/>
          <dgm:constr type="h" for="ch" forName="imageaccent2" refType="h" fact="0.0443"/>
          <dgm:constr type="l" for="ch" forName="text3" refType="w" fact="0.2402"/>
          <dgm:constr type="t" for="ch" forName="text3" refType="h" fact="0.2068"/>
          <dgm:constr type="w" for="ch" forName="text3" refType="w" fact="0.281"/>
          <dgm:constr type="h" for="ch" forName="text3" refType="h" fact="0.3785"/>
          <dgm:constr type="l" for="ch" forName="textaccent3" refType="w" fact="0.4307"/>
          <dgm:constr type="t" for="ch" forName="textaccent3" refType="h" fact="0.215"/>
          <dgm:constr type="w" for="ch" forName="textaccent3" refType="w" fact="0.0329"/>
          <dgm:constr type="h" for="ch" forName="textaccent3" refType="h" fact="0.0443"/>
          <dgm:constr type="l" for="ch" forName="image3" refType="w" fact="0.4796"/>
          <dgm:constr type="t" for="ch" forName="image3" refType="h" fact="0"/>
          <dgm:constr type="w" for="ch" forName="image3" refType="w" fact="0.281"/>
          <dgm:constr type="h" for="ch" forName="image3" refType="h" fact="0.3785"/>
          <dgm:constr type="l" for="ch" forName="imageaccent3" refType="w" fact="0.4879"/>
          <dgm:constr type="t" for="ch" forName="imageaccent3" refType="h" fact="0.1662"/>
          <dgm:constr type="w" for="ch" forName="imageaccent3" refType="w" fact="0.0329"/>
          <dgm:constr type="h" for="ch" forName="imageaccent3" refType="h" fact="0.0443"/>
        </dgm:constrLst>
      </dgm:if>
      <dgm:if name="Name5" axis="ch" ptType="node" func="cnt" op="equ" val="4">
        <dgm:alg type="composite">
          <dgm:param type="ar" val="1.943"/>
        </dgm:alg>
        <dgm:constrLst>
          <dgm:constr type="primFontSz" for="des" ptType="node" op="equ" val="65"/>
          <dgm:constr type="l" for="ch" forName="image2" refType="w" fact="0.5787"/>
          <dgm:constr type="t" for="ch" forName="image2" refType="h" fact="0.6208"/>
          <dgm:constr type="w" for="ch" forName="image2" refType="w" fact="0.227"/>
          <dgm:constr type="h" for="ch" forName="image2" refType="h" fact="0.3786"/>
          <dgm:constr type="l" for="ch" forName="text4" refType="w" fact="0.5787"/>
          <dgm:constr type="t" for="ch" forName="text4" refType="h" fact="0.2081"/>
          <dgm:constr type="w" for="ch" forName="text4" refType="w" fact="0.227"/>
          <dgm:constr type="h" for="ch" forName="text4" refType="h" fact="0.3786"/>
          <dgm:constr type="l" for="ch" forName="text2" refType="w" fact="0.3852"/>
          <dgm:constr type="t" for="ch" forName="text2" refType="h" fact="0.4127"/>
          <dgm:constr type="w" for="ch" forName="text2" refType="w" fact="0.227"/>
          <dgm:constr type="h" for="ch" forName="text2" refType="h" fact="0.3786"/>
          <dgm:constr type="l" for="ch" forName="image3" refType="w" fact="0.3852"/>
          <dgm:constr type="t" for="ch" forName="image3" refType="h" fact="0"/>
          <dgm:constr type="w" for="ch" forName="image3" refType="w" fact="0.227"/>
          <dgm:constr type="h" for="ch" forName="image3" refType="h" fact="0.3786"/>
          <dgm:constr type="l" for="ch" forName="text1" refType="w" fact="0.1927"/>
          <dgm:constr type="t" for="ch" forName="text1" refType="h" fact="0.6214"/>
          <dgm:constr type="w" for="ch" forName="text1" refType="w" fact="0.227"/>
          <dgm:constr type="h" for="ch" forName="text1" refType="h" fact="0.3786"/>
          <dgm:constr type="l" for="ch" forName="textaccent1" refType="w" fact="0.1998"/>
          <dgm:constr type="t" for="ch" forName="textaccent1" refType="h" fact="0.7887"/>
          <dgm:constr type="w" for="ch" forName="textaccent1" refType="w" fact="0.0265"/>
          <dgm:constr type="h" for="ch" forName="textaccent1" refType="h" fact="0.0444"/>
          <dgm:constr type="l" for="ch" forName="image1" refType="w" fact="0"/>
          <dgm:constr type="t" for="ch" forName="image1" refType="h" fact="0.4156"/>
          <dgm:constr type="w" for="ch" forName="image1" refType="w" fact="0.227"/>
          <dgm:constr type="h" for="ch" forName="image1" refType="h" fact="0.3786"/>
          <dgm:constr type="l" for="ch" forName="imageaccent1" refType="w" fact="0.1537"/>
          <dgm:constr type="t" for="ch" forName="imageaccent1" refType="h" fact="0.7417"/>
          <dgm:constr type="w" for="ch" forName="imageaccent1" refType="w" fact="0.0265"/>
          <dgm:constr type="h" for="ch" forName="imageaccent1" refType="h" fact="0.0444"/>
          <dgm:constr type="l" for="ch" forName="textaccent2" refType="w" fact="0.5407"/>
          <dgm:constr type="t" for="ch" forName="textaccent2" refType="h" fact="0.7384"/>
          <dgm:constr type="w" for="ch" forName="textaccent2" refType="w" fact="0.0265"/>
          <dgm:constr type="h" for="ch" forName="textaccent2" refType="h" fact="0.0444"/>
          <dgm:constr type="l" for="ch" forName="imageaccent2" refType="w" fact="0.5839"/>
          <dgm:constr type="t" for="ch" forName="imageaccent2" refType="h" fact="0.7904"/>
          <dgm:constr type="w" for="ch" forName="imageaccent2" refType="w" fact="0.0265"/>
          <dgm:constr type="h" for="ch" forName="imageaccent2" refType="h" fact="0.0444"/>
          <dgm:constr type="l" for="ch" forName="text3" refType="w" fact="0.1927"/>
          <dgm:constr type="t" for="ch" forName="text3" refType="h" fact="0.2087"/>
          <dgm:constr type="w" for="ch" forName="text3" refType="w" fact="0.227"/>
          <dgm:constr type="h" for="ch" forName="text3" refType="h" fact="0.3786"/>
          <dgm:constr type="l" for="ch" forName="textaccent3" refType="w" fact="0.3472"/>
          <dgm:constr type="t" for="ch" forName="textaccent3" refType="h" fact="0.2165"/>
          <dgm:constr type="w" for="ch" forName="textaccent3" refType="w" fact="0.0265"/>
          <dgm:constr type="h" for="ch" forName="textaccent3" refType="h" fact="0.0444"/>
          <dgm:constr type="l" for="ch" forName="imageaccent3" refType="w" fact="0.3904"/>
          <dgm:constr type="t" for="ch" forName="imageaccent3" refType="h" fact="0.1678"/>
          <dgm:constr type="w" for="ch" forName="imageaccent3" refType="w" fact="0.0265"/>
          <dgm:constr type="h" for="ch" forName="imageaccent3" refType="h" fact="0.0444"/>
          <dgm:constr type="l" for="ch" forName="textaccent4" refType="w" fact="0.7739"/>
          <dgm:constr type="t" for="ch" forName="textaccent4" refType="h" fact="0.3752"/>
          <dgm:constr type="w" for="ch" forName="textaccent4" refType="w" fact="0.0265"/>
          <dgm:constr type="h" for="ch" forName="textaccent4" refType="h" fact="0.0444"/>
          <dgm:constr type="l" for="ch" forName="image4" refType="w" fact="0.773"/>
          <dgm:constr type="t" for="ch" forName="image4" refType="h" fact="0.4162"/>
          <dgm:constr type="w" for="ch" forName="image4" refType="w" fact="0.227"/>
          <dgm:constr type="h" for="ch" forName="image4" refType="h" fact="0.3786"/>
          <dgm:constr type="l" for="ch" forName="imageaccent4" refType="w" fact="0.8188"/>
          <dgm:constr type="t" for="ch" forName="imageaccent4" refType="h" fact="0.4229"/>
          <dgm:constr type="w" for="ch" forName="imageaccent4" refType="w" fact="0.0265"/>
          <dgm:constr type="h" for="ch" forName="imageaccent4" refType="h" fact="0.0444"/>
        </dgm:constrLst>
      </dgm:if>
      <dgm:if name="Name6" axis="ch" ptType="node" func="cnt" op="equ" val="5">
        <dgm:alg type="composite">
          <dgm:param type="ar" val="2.3203"/>
        </dgm:alg>
        <dgm:constrLst>
          <dgm:constr type="primFontSz" for="des" ptType="node" op="equ" val="65"/>
          <dgm:constr type="l" for="ch" forName="image4" refType="w" fact="0.6491"/>
          <dgm:constr type="t" for="ch" forName="image4" refType="h" fact="0.4193"/>
          <dgm:constr type="w" for="ch" forName="image4" refType="w" fact="0.1886"/>
          <dgm:constr type="h" for="ch" forName="image4" refType="h" fact="0.3757"/>
          <dgm:constr type="l" for="ch" forName="text5" refType="w" fact="0.6491"/>
          <dgm:constr type="t" for="ch" forName="text5" refType="h" fact="0.004"/>
          <dgm:constr type="w" for="ch" forName="text5" refType="w" fact="0.1886"/>
          <dgm:constr type="h" for="ch" forName="text5" refType="h" fact="0.3757"/>
          <dgm:constr type="l" for="ch" forName="image5" refType="w" fact="0.8114"/>
          <dgm:constr type="t" for="ch" forName="image5" refType="h" fact="0.2136"/>
          <dgm:constr type="w" for="ch" forName="image5" refType="w" fact="0.1886"/>
          <dgm:constr type="h" for="ch" forName="image5" refType="h" fact="0.3757"/>
          <dgm:constr type="l" for="ch" forName="image2" refType="w" fact="0.4868"/>
          <dgm:constr type="t" for="ch" forName="image2" refType="h" fact="0.6235"/>
          <dgm:constr type="w" for="ch" forName="image2" refType="w" fact="0.1886"/>
          <dgm:constr type="h" for="ch" forName="image2" refType="h" fact="0.3757"/>
          <dgm:constr type="l" for="ch" forName="text4" refType="w" fact="0.4868"/>
          <dgm:constr type="t" for="ch" forName="text4" refType="h" fact="0.2081"/>
          <dgm:constr type="w" for="ch" forName="text4" refType="w" fact="0.1886"/>
          <dgm:constr type="h" for="ch" forName="text4" refType="h" fact="0.3757"/>
          <dgm:constr type="l" for="ch" forName="text2" refType="w" fact="0.3246"/>
          <dgm:constr type="t" for="ch" forName="text2" refType="h" fact="0.4154"/>
          <dgm:constr type="w" for="ch" forName="text2" refType="w" fact="0.1886"/>
          <dgm:constr type="h" for="ch" forName="text2" refType="h" fact="0.3757"/>
          <dgm:constr type="l" for="ch" forName="image3" refType="w" fact="0.3246"/>
          <dgm:constr type="t" for="ch" forName="image3" refType="h" fact="0"/>
          <dgm:constr type="w" for="ch" forName="image3" refType="w" fact="0.1886"/>
          <dgm:constr type="h" for="ch" forName="image3" refType="h" fact="0.3757"/>
          <dgm:constr type="l" for="ch" forName="text1" refType="w" fact="0.1623"/>
          <dgm:constr type="t" for="ch" forName="text1" refType="h" fact="0.6243"/>
          <dgm:constr type="w" for="ch" forName="text1" refType="w" fact="0.1886"/>
          <dgm:constr type="h" for="ch" forName="text1" refType="h" fact="0.3757"/>
          <dgm:constr type="l" for="ch" forName="text3" refType="w" fact="0.1623"/>
          <dgm:constr type="t" for="ch" forName="text3" refType="h" fact="0.2089"/>
          <dgm:constr type="w" for="ch" forName="text3" refType="w" fact="0.1886"/>
          <dgm:constr type="h" for="ch" forName="text3" refType="h" fact="0.3757"/>
          <dgm:constr type="l" for="ch" forName="textaccent1" refType="w" fact="0.1668"/>
          <dgm:constr type="t" for="ch" forName="textaccent1" refType="h" fact="0.7923"/>
          <dgm:constr type="w" for="ch" forName="textaccent1" refType="w" fact="0.022"/>
          <dgm:constr type="h" for="ch" forName="textaccent1" refType="h" fact="0.044"/>
          <dgm:constr type="l" for="ch" forName="image1" refType="w" fact="0"/>
          <dgm:constr type="t" for="ch" forName="image1" refType="h" fact="0.4166"/>
          <dgm:constr type="w" for="ch" forName="image1" refType="w" fact="0.1886"/>
          <dgm:constr type="h" for="ch" forName="image1" refType="h" fact="0.3757"/>
          <dgm:constr type="l" for="ch" forName="imageaccent1" refType="w" fact="0.1292"/>
          <dgm:constr type="t" for="ch" forName="imageaccent1" refType="h" fact="0.7424"/>
          <dgm:constr type="w" for="ch" forName="imageaccent1" refType="w" fact="0.022"/>
          <dgm:constr type="h" for="ch" forName="imageaccent1" refType="h" fact="0.044"/>
          <dgm:constr type="l" for="ch" forName="textaccent2" refType="w" fact="0.4544"/>
          <dgm:constr type="t" for="ch" forName="textaccent2" refType="h" fact="0.7404"/>
          <dgm:constr type="w" for="ch" forName="textaccent2" refType="w" fact="0.022"/>
          <dgm:constr type="h" for="ch" forName="textaccent2" refType="h" fact="0.044"/>
          <dgm:constr type="l" for="ch" forName="imageaccent2" refType="w" fact="0.4914"/>
          <dgm:constr type="t" for="ch" forName="imageaccent2" refType="h" fact="0.7907"/>
          <dgm:constr type="w" for="ch" forName="imageaccent2" refType="w" fact="0.022"/>
          <dgm:constr type="h" for="ch" forName="imageaccent2" refType="h" fact="0.044"/>
          <dgm:constr type="l" for="ch" forName="textaccent3" refType="w" fact="0.2915"/>
          <dgm:constr type="t" for="ch" forName="textaccent3" refType="h" fact="0.216"/>
          <dgm:constr type="w" for="ch" forName="textaccent3" refType="w" fact="0.022"/>
          <dgm:constr type="h" for="ch" forName="textaccent3" refType="h" fact="0.044"/>
          <dgm:constr type="l" for="ch" forName="imageaccent3" refType="w" fact="0.3299"/>
          <dgm:constr type="t" for="ch" forName="imageaccent3" refType="h" fact="0.1665"/>
          <dgm:constr type="w" for="ch" forName="imageaccent3" refType="w" fact="0.022"/>
          <dgm:constr type="h" for="ch" forName="imageaccent3" refType="h" fact="0.044"/>
          <dgm:constr type="l" for="ch" forName="textaccent4" refType="w" fact="0.65"/>
          <dgm:constr type="t" for="ch" forName="textaccent4" refType="h" fact="0.3746"/>
          <dgm:constr type="w" for="ch" forName="textaccent4" refType="w" fact="0.022"/>
          <dgm:constr type="h" for="ch" forName="textaccent4" refType="h" fact="0.044"/>
          <dgm:constr type="l" for="ch" forName="imageaccent4" refType="w" fact="0.6859"/>
          <dgm:constr type="t" for="ch" forName="imageaccent4" refType="h" fact="0.4261"/>
          <dgm:constr type="w" for="ch" forName="imageaccent4" refType="w" fact="0.022"/>
          <dgm:constr type="h" for="ch" forName="imageaccent4" refType="h" fact="0.044"/>
          <dgm:constr type="l" for="ch" forName="textaccent5" refType="w" fact="0.8123"/>
          <dgm:constr type="t" for="ch" forName="textaccent5" refType="h" fact="0.1724"/>
          <dgm:constr type="w" for="ch" forName="textaccent5" refType="w" fact="0.022"/>
          <dgm:constr type="h" for="ch" forName="textaccent5" refType="h" fact="0.044"/>
          <dgm:constr type="l" for="ch" forName="imageaccent5" refType="w" fact="0.849"/>
          <dgm:constr type="t" for="ch" forName="imageaccent5" refType="h" fact="0.222"/>
          <dgm:constr type="w" for="ch" forName="imageaccent5" refType="w" fact="0.022"/>
          <dgm:constr type="h" for="ch" forName="imageaccent5" refType="h" fact="0.044"/>
        </dgm:constrLst>
      </dgm:if>
      <dgm:if name="Name7" axis="ch" ptType="node" func="cnt" op="equ" val="6">
        <dgm:alg type="composite">
          <dgm:param type="ar" val="1.9179"/>
        </dgm:alg>
        <dgm:constrLst>
          <dgm:constr type="primFontSz" for="des" ptType="node" op="equ" val="65"/>
          <dgm:constr type="l" for="ch" forName="image4" refType="w" fact="0.6491"/>
          <dgm:constr type="t" for="ch" forName="image4" refType="h" fact="0.3466"/>
          <dgm:constr type="w" for="ch" forName="image4" refType="w" fact="0.1886"/>
          <dgm:constr type="h" for="ch" forName="image4" refType="h" fact="0.3106"/>
          <dgm:constr type="l" for="ch" forName="text5" refType="w" fact="0.6491"/>
          <dgm:constr type="t" for="ch" forName="text5" refType="h" fact="0.0033"/>
          <dgm:constr type="w" for="ch" forName="text5" refType="w" fact="0.1886"/>
          <dgm:constr type="h" for="ch" forName="text5" refType="h" fact="0.3106"/>
          <dgm:constr type="l" for="ch" forName="image5" refType="w" fact="0.8114"/>
          <dgm:constr type="t" for="ch" forName="image5" refType="h" fact="0.1766"/>
          <dgm:constr type="w" for="ch" forName="image5" refType="w" fact="0.1886"/>
          <dgm:constr type="h" for="ch" forName="image5" refType="h" fact="0.3106"/>
          <dgm:constr type="l" for="ch" forName="image2" refType="w" fact="0.4868"/>
          <dgm:constr type="t" for="ch" forName="image2" refType="h" fact="0.5154"/>
          <dgm:constr type="w" for="ch" forName="image2" refType="w" fact="0.1886"/>
          <dgm:constr type="h" for="ch" forName="image2" refType="h" fact="0.3106"/>
          <dgm:constr type="l" for="ch" forName="text4" refType="w" fact="0.4868"/>
          <dgm:constr type="t" for="ch" forName="text4" refType="h" fact="0.172"/>
          <dgm:constr type="w" for="ch" forName="text4" refType="w" fact="0.1886"/>
          <dgm:constr type="h" for="ch" forName="text4" refType="h" fact="0.3106"/>
          <dgm:constr type="l" for="ch" forName="text2" refType="w" fact="0.3246"/>
          <dgm:constr type="t" for="ch" forName="text2" refType="h" fact="0.3434"/>
          <dgm:constr type="w" for="ch" forName="text2" refType="w" fact="0.1886"/>
          <dgm:constr type="h" for="ch" forName="text2" refType="h" fact="0.3106"/>
          <dgm:constr type="l" for="ch" forName="image3" refType="w" fact="0.3246"/>
          <dgm:constr type="t" for="ch" forName="image3" refType="h" fact="0"/>
          <dgm:constr type="w" for="ch" forName="image3" refType="w" fact="0.1886"/>
          <dgm:constr type="h" for="ch" forName="image3" refType="h" fact="0.3106"/>
          <dgm:constr type="l" for="ch" forName="text1" refType="w" fact="0.1623"/>
          <dgm:constr type="t" for="ch" forName="text1" refType="h" fact="0.516"/>
          <dgm:constr type="w" for="ch" forName="text1" refType="w" fact="0.1886"/>
          <dgm:constr type="h" for="ch" forName="text1" refType="h" fact="0.3106"/>
          <dgm:constr type="l" for="ch" forName="text3" refType="w" fact="0.1623"/>
          <dgm:constr type="t" for="ch" forName="text3" refType="h" fact="0.1727"/>
          <dgm:constr type="w" for="ch" forName="text3" refType="w" fact="0.1886"/>
          <dgm:constr type="h" for="ch" forName="text3" refType="h" fact="0.3106"/>
          <dgm:constr type="l" for="ch" forName="textaccent1" refType="w" fact="0.1668"/>
          <dgm:constr type="t" for="ch" forName="textaccent1" refType="h" fact="0.6549"/>
          <dgm:constr type="w" for="ch" forName="textaccent1" refType="w" fact="0.022"/>
          <dgm:constr type="h" for="ch" forName="textaccent1" refType="h" fact="0.0364"/>
          <dgm:constr type="l" for="ch" forName="image1" refType="w" fact="0"/>
          <dgm:constr type="t" for="ch" forName="image1" refType="h" fact="0.3443"/>
          <dgm:constr type="w" for="ch" forName="image1" refType="w" fact="0.1886"/>
          <dgm:constr type="h" for="ch" forName="image1" refType="h" fact="0.3106"/>
          <dgm:constr type="l" for="ch" forName="imageaccent1" refType="w" fact="0.1292"/>
          <dgm:constr type="t" for="ch" forName="imageaccent1" refType="h" fact="0.6137"/>
          <dgm:constr type="w" for="ch" forName="imageaccent1" refType="w" fact="0.022"/>
          <dgm:constr type="h" for="ch" forName="imageaccent1" refType="h" fact="0.0364"/>
          <dgm:constr type="l" for="ch" forName="textaccent2" refType="w" fact="0.4544"/>
          <dgm:constr type="t" for="ch" forName="textaccent2" refType="h" fact="0.612"/>
          <dgm:constr type="w" for="ch" forName="textaccent2" refType="w" fact="0.022"/>
          <dgm:constr type="h" for="ch" forName="textaccent2" refType="h" fact="0.0364"/>
          <dgm:constr type="l" for="ch" forName="imageaccent2" refType="w" fact="0.4914"/>
          <dgm:constr type="t" for="ch" forName="imageaccent2" refType="h" fact="0.6536"/>
          <dgm:constr type="w" for="ch" forName="imageaccent2" refType="w" fact="0.022"/>
          <dgm:constr type="h" for="ch" forName="imageaccent2" refType="h" fact="0.0364"/>
          <dgm:constr type="l" for="ch" forName="textaccent3" refType="w" fact="0.2915"/>
          <dgm:constr type="t" for="ch" forName="textaccent3" refType="h" fact="0.1786"/>
          <dgm:constr type="w" for="ch" forName="textaccent3" refType="w" fact="0.022"/>
          <dgm:constr type="h" for="ch" forName="textaccent3" refType="h" fact="0.0364"/>
          <dgm:constr type="l" for="ch" forName="imageaccent3" refType="w" fact="0.3299"/>
          <dgm:constr type="t" for="ch" forName="imageaccent3" refType="h" fact="0.1376"/>
          <dgm:constr type="w" for="ch" forName="imageaccent3" refType="w" fact="0.022"/>
          <dgm:constr type="h" for="ch" forName="imageaccent3" refType="h" fact="0.0364"/>
          <dgm:constr type="l" for="ch" forName="textaccent4" refType="w" fact="0.65"/>
          <dgm:constr type="t" for="ch" forName="textaccent4" refType="h" fact="0.3096"/>
          <dgm:constr type="w" for="ch" forName="textaccent4" refType="w" fact="0.022"/>
          <dgm:constr type="h" for="ch" forName="textaccent4" refType="h" fact="0.0364"/>
          <dgm:constr type="l" for="ch" forName="imageaccent4" refType="w" fact="0.6859"/>
          <dgm:constr type="t" for="ch" forName="imageaccent4" refType="h" fact="0.3522"/>
          <dgm:constr type="w" for="ch" forName="imageaccent4" refType="w" fact="0.022"/>
          <dgm:constr type="h" for="ch" forName="imageaccent4" refType="h" fact="0.0364"/>
          <dgm:constr type="l" for="ch" forName="textaccent5" refType="w" fact="0.8123"/>
          <dgm:constr type="t" for="ch" forName="textaccent5" refType="h" fact="0.1425"/>
          <dgm:constr type="w" for="ch" forName="textaccent5" refType="w" fact="0.022"/>
          <dgm:constr type="h" for="ch" forName="textaccent5" refType="h" fact="0.0364"/>
          <dgm:constr type="l" for="ch" forName="imageaccent5" refType="w" fact="0.849"/>
          <dgm:constr type="t" for="ch" forName="imageaccent5" refType="h" fact="0.1835"/>
          <dgm:constr type="w" for="ch" forName="imageaccent5" refType="w" fact="0.022"/>
          <dgm:constr type="h" for="ch" forName="imageaccent5" refType="h" fact="0.0364"/>
          <dgm:constr type="l" for="ch" forName="image6" refType="w" fact="0.6491"/>
          <dgm:constr type="t" for="ch" forName="image6" refType="h" fact="0.6894"/>
          <dgm:constr type="w" for="ch" forName="image6" refType="w" fact="0.1886"/>
          <dgm:constr type="h" for="ch" forName="image6" refType="h" fact="0.3106"/>
          <dgm:constr type="l" for="ch" forName="text6" refType="w" fact="0.8114"/>
          <dgm:constr type="t" for="ch" forName="text6" refType="h" fact="0.5194"/>
          <dgm:constr type="w" for="ch" forName="text6" refType="w" fact="0.1886"/>
          <dgm:constr type="h" for="ch" forName="text6" refType="h" fact="0.3106"/>
          <dgm:constr type="l" for="ch" forName="imageaccent6" refType="w" fact="0.8138"/>
          <dgm:constr type="t" for="ch" forName="imageaccent6" refType="h" fact="0.8257"/>
          <dgm:constr type="w" for="ch" forName="imageaccent6" refType="w" fact="0.022"/>
          <dgm:constr type="h" for="ch" forName="imageaccent6" refType="h" fact="0.0364"/>
          <dgm:constr type="l" for="ch" forName="textaccent6" refType="w" fact="0.8488"/>
          <dgm:constr type="t" for="ch" forName="textaccent6" refType="h" fact="0.7914"/>
          <dgm:constr type="w" for="ch" forName="textaccent6" refType="w" fact="0.022"/>
          <dgm:constr type="h" for="ch" forName="textaccent6" refType="h" fact="0.0364"/>
        </dgm:constrLst>
      </dgm:if>
      <dgm:if name="Name8" axis="ch" ptType="node" func="cnt" op="equ" val="7">
        <dgm:alg type="composite">
          <dgm:param type="ar" val="1.6382"/>
        </dgm:alg>
        <dgm:constrLst>
          <dgm:constr type="primFontSz" for="des" ptType="node" op="equ" val="65"/>
          <dgm:constr type="l" for="ch" forName="image4" refType="w" fact="0.6491"/>
          <dgm:constr type="t" for="ch" forName="image4" refType="h" fact="0.2961"/>
          <dgm:constr type="w" for="ch" forName="image4" refType="w" fact="0.1886"/>
          <dgm:constr type="h" for="ch" forName="image4" refType="h" fact="0.2653"/>
          <dgm:constr type="l" for="ch" forName="text5" refType="w" fact="0.6491"/>
          <dgm:constr type="t" for="ch" forName="text5" refType="h" fact="0.0028"/>
          <dgm:constr type="w" for="ch" forName="text5" refType="w" fact="0.1886"/>
          <dgm:constr type="h" for="ch" forName="text5" refType="h" fact="0.2653"/>
          <dgm:constr type="l" for="ch" forName="image5" refType="w" fact="0.8114"/>
          <dgm:constr type="t" for="ch" forName="image5" refType="h" fact="0.1508"/>
          <dgm:constr type="w" for="ch" forName="image5" refType="w" fact="0.1886"/>
          <dgm:constr type="h" for="ch" forName="image5" refType="h" fact="0.2653"/>
          <dgm:constr type="l" for="ch" forName="image2" refType="w" fact="0.4868"/>
          <dgm:constr type="t" for="ch" forName="image2" refType="h" fact="0.4402"/>
          <dgm:constr type="w" for="ch" forName="image2" refType="w" fact="0.1886"/>
          <dgm:constr type="h" for="ch" forName="image2" refType="h" fact="0.2653"/>
          <dgm:constr type="l" for="ch" forName="text4" refType="w" fact="0.4868"/>
          <dgm:constr type="t" for="ch" forName="text4" refType="h" fact="0.1469"/>
          <dgm:constr type="w" for="ch" forName="text4" refType="w" fact="0.1886"/>
          <dgm:constr type="h" for="ch" forName="text4" refType="h" fact="0.2653"/>
          <dgm:constr type="l" for="ch" forName="text2" refType="w" fact="0.3246"/>
          <dgm:constr type="t" for="ch" forName="text2" refType="h" fact="0.2933"/>
          <dgm:constr type="w" for="ch" forName="text2" refType="w" fact="0.1886"/>
          <dgm:constr type="h" for="ch" forName="text2" refType="h" fact="0.2653"/>
          <dgm:constr type="l" for="ch" forName="image3" refType="w" fact="0.3246"/>
          <dgm:constr type="t" for="ch" forName="image3" refType="h" fact="0"/>
          <dgm:constr type="w" for="ch" forName="image3" refType="w" fact="0.1886"/>
          <dgm:constr type="h" for="ch" forName="image3" refType="h" fact="0.2653"/>
          <dgm:constr type="l" for="ch" forName="text1" refType="w" fact="0.1623"/>
          <dgm:constr type="t" for="ch" forName="text1" refType="h" fact="0.4408"/>
          <dgm:constr type="w" for="ch" forName="text1" refType="w" fact="0.1886"/>
          <dgm:constr type="h" for="ch" forName="text1" refType="h" fact="0.2653"/>
          <dgm:constr type="l" for="ch" forName="text3" refType="w" fact="0.1623"/>
          <dgm:constr type="t" for="ch" forName="text3" refType="h" fact="0.1475"/>
          <dgm:constr type="w" for="ch" forName="text3" refType="w" fact="0.1886"/>
          <dgm:constr type="h" for="ch" forName="text3" refType="h" fact="0.2653"/>
          <dgm:constr type="l" for="ch" forName="textaccent1" refType="w" fact="0.1668"/>
          <dgm:constr type="t" for="ch" forName="textaccent1" refType="h" fact="0.5594"/>
          <dgm:constr type="w" for="ch" forName="textaccent1" refType="w" fact="0.022"/>
          <dgm:constr type="h" for="ch" forName="textaccent1" refType="h" fact="0.0311"/>
          <dgm:constr type="l" for="ch" forName="image1" refType="w" fact="0"/>
          <dgm:constr type="t" for="ch" forName="image1" refType="h" fact="0.2941"/>
          <dgm:constr type="w" for="ch" forName="image1" refType="w" fact="0.1886"/>
          <dgm:constr type="h" for="ch" forName="image1" refType="h" fact="0.2653"/>
          <dgm:constr type="l" for="ch" forName="imageaccent1" refType="w" fact="0.1292"/>
          <dgm:constr type="t" for="ch" forName="imageaccent1" refType="h" fact="0.5242"/>
          <dgm:constr type="w" for="ch" forName="imageaccent1" refType="w" fact="0.022"/>
          <dgm:constr type="h" for="ch" forName="imageaccent1" refType="h" fact="0.0311"/>
          <dgm:constr type="l" for="ch" forName="textaccent2" refType="w" fact="0.4544"/>
          <dgm:constr type="t" for="ch" forName="textaccent2" refType="h" fact="0.5228"/>
          <dgm:constr type="w" for="ch" forName="textaccent2" refType="w" fact="0.022"/>
          <dgm:constr type="h" for="ch" forName="textaccent2" refType="h" fact="0.0311"/>
          <dgm:constr type="l" for="ch" forName="imageaccent2" refType="w" fact="0.4914"/>
          <dgm:constr type="t" for="ch" forName="imageaccent2" refType="h" fact="0.5583"/>
          <dgm:constr type="w" for="ch" forName="imageaccent2" refType="w" fact="0.022"/>
          <dgm:constr type="h" for="ch" forName="imageaccent2" refType="h" fact="0.0311"/>
          <dgm:constr type="l" for="ch" forName="textaccent3" refType="w" fact="0.2907"/>
          <dgm:constr type="t" for="ch" forName="textaccent3" refType="h" fact="0.1511"/>
          <dgm:constr type="w" for="ch" forName="textaccent3" refType="w" fact="0.022"/>
          <dgm:constr type="h" for="ch" forName="textaccent3" refType="h" fact="0.0311"/>
          <dgm:constr type="l" for="ch" forName="imageaccent3" refType="w" fact="0.3299"/>
          <dgm:constr type="t" for="ch" forName="imageaccent3" refType="h" fact="0.1175"/>
          <dgm:constr type="w" for="ch" forName="imageaccent3" refType="w" fact="0.022"/>
          <dgm:constr type="h" for="ch" forName="imageaccent3" refType="h" fact="0.0311"/>
          <dgm:constr type="l" for="ch" forName="textaccent4" refType="w" fact="0.65"/>
          <dgm:constr type="t" for="ch" forName="textaccent4" refType="h" fact="0.2645"/>
          <dgm:constr type="w" for="ch" forName="textaccent4" refType="w" fact="0.022"/>
          <dgm:constr type="h" for="ch" forName="textaccent4" refType="h" fact="0.0311"/>
          <dgm:constr type="l" for="ch" forName="imageaccent4" refType="w" fact="0.6859"/>
          <dgm:constr type="t" for="ch" forName="imageaccent4" refType="h" fact="0.3008"/>
          <dgm:constr type="w" for="ch" forName="imageaccent4" refType="w" fact="0.022"/>
          <dgm:constr type="h" for="ch" forName="imageaccent4" refType="h" fact="0.0311"/>
          <dgm:constr type="l" for="ch" forName="textaccent5" refType="w" fact="0.8123"/>
          <dgm:constr type="t" for="ch" forName="textaccent5" refType="h" fact="0.1217"/>
          <dgm:constr type="w" for="ch" forName="textaccent5" refType="w" fact="0.022"/>
          <dgm:constr type="h" for="ch" forName="textaccent5" refType="h" fact="0.0311"/>
          <dgm:constr type="l" for="ch" forName="imageaccent5" refType="w" fact="0.849"/>
          <dgm:constr type="t" for="ch" forName="imageaccent5" refType="h" fact="0.1567"/>
          <dgm:constr type="w" for="ch" forName="imageaccent5" refType="w" fact="0.022"/>
          <dgm:constr type="h" for="ch" forName="imageaccent5" refType="h" fact="0.0311"/>
          <dgm:constr type="l" for="ch" forName="image6" refType="w" fact="0.6491"/>
          <dgm:constr type="t" for="ch" forName="image6" refType="h" fact="0.5889"/>
          <dgm:constr type="w" for="ch" forName="image6" refType="w" fact="0.1886"/>
          <dgm:constr type="h" for="ch" forName="image6" refType="h" fact="0.2653"/>
          <dgm:constr type="l" for="ch" forName="text6" refType="w" fact="0.8114"/>
          <dgm:constr type="t" for="ch" forName="text6" refType="h" fact="0.4436"/>
          <dgm:constr type="w" for="ch" forName="text6" refType="w" fact="0.1886"/>
          <dgm:constr type="h" for="ch" forName="text6" refType="h" fact="0.2653"/>
          <dgm:constr type="l" for="ch" forName="imageaccent6" refType="w" fact="0.8138"/>
          <dgm:constr type="t" for="ch" forName="imageaccent6" refType="h" fact="0.7053"/>
          <dgm:constr type="w" for="ch" forName="imageaccent6" refType="w" fact="0.022"/>
          <dgm:constr type="h" for="ch" forName="imageaccent6" refType="h" fact="0.0311"/>
          <dgm:constr type="l" for="ch" forName="textaccent6" refType="w" fact="0.8488"/>
          <dgm:constr type="t" for="ch" forName="textaccent6" refType="h" fact="0.676"/>
          <dgm:constr type="w" for="ch" forName="textaccent6" refType="w" fact="0.022"/>
          <dgm:constr type="h" for="ch" forName="textaccent6" refType="h" fact="0.0311"/>
          <dgm:constr type="l" for="ch" forName="text7" refType="w" fact="0.3244"/>
          <dgm:constr type="t" for="ch" forName="text7" refType="h" fact="0.5872"/>
          <dgm:constr type="w" for="ch" forName="text7" refType="w" fact="0.1886"/>
          <dgm:constr type="h" for="ch" forName="text7" refType="h" fact="0.2653"/>
          <dgm:constr type="l" for="ch" forName="image7" refType="w" fact="0.1622"/>
          <dgm:constr type="t" for="ch" forName="image7" refType="h" fact="0.7347"/>
          <dgm:constr type="w" for="ch" forName="image7" refType="w" fact="0.1886"/>
          <dgm:constr type="h" for="ch" forName="image7" refType="h" fact="0.2653"/>
          <dgm:constr type="l" for="ch" forName="imageaccent7" refType="w" fact="0.2905"/>
          <dgm:constr type="t" for="ch" forName="imageaccent7" refType="h" fact="0.7384"/>
          <dgm:constr type="w" for="ch" forName="imageaccent7" refType="w" fact="0.022"/>
          <dgm:constr type="h" for="ch" forName="imageaccent7" refType="h" fact="0.0311"/>
          <dgm:constr type="l" for="ch" forName="textaccent7" refType="w" fact="0.3298"/>
          <dgm:constr type="t" for="ch" forName="textaccent7" refType="h" fact="0.7048"/>
          <dgm:constr type="w" for="ch" forName="textaccent7" refType="w" fact="0.022"/>
          <dgm:constr type="h" for="ch" forName="textaccent7" refType="h" fact="0.0311"/>
        </dgm:constrLst>
      </dgm:if>
      <dgm:if name="Name9" axis="ch" ptType="node" func="cnt" op="equ" val="8">
        <dgm:alg type="composite">
          <dgm:param type="ar" val="1.8974"/>
        </dgm:alg>
        <dgm:constrLst>
          <dgm:constr type="primFontSz" for="des" ptType="node" op="equ" val="65"/>
          <dgm:constr type="l" for="ch" forName="image4" refType="w" fact="0.5589"/>
          <dgm:constr type="t" for="ch" forName="image4" refType="h" fact="0.2952"/>
          <dgm:constr type="w" for="ch" forName="image4" refType="w" fact="0.1624"/>
          <dgm:constr type="h" for="ch" forName="image4" refType="h" fact="0.2645"/>
          <dgm:constr type="l" for="ch" forName="text5" refType="w" fact="0.5589"/>
          <dgm:constr type="t" for="ch" forName="text5" refType="h" fact="0.0028"/>
          <dgm:constr type="w" for="ch" forName="text5" refType="w" fact="0.1624"/>
          <dgm:constr type="h" for="ch" forName="text5" refType="h" fact="0.2645"/>
          <dgm:constr type="l" for="ch" forName="image5" refType="w" fact="0.6986"/>
          <dgm:constr type="t" for="ch" forName="image5" refType="h" fact="0.1504"/>
          <dgm:constr type="w" for="ch" forName="image5" refType="w" fact="0.1624"/>
          <dgm:constr type="h" for="ch" forName="image5" refType="h" fact="0.2645"/>
          <dgm:constr type="l" for="ch" forName="image2" refType="w" fact="0.4192"/>
          <dgm:constr type="t" for="ch" forName="image2" refType="h" fact="0.439"/>
          <dgm:constr type="w" for="ch" forName="image2" refType="w" fact="0.1624"/>
          <dgm:constr type="h" for="ch" forName="image2" refType="h" fact="0.2645"/>
          <dgm:constr type="l" for="ch" forName="text4" refType="w" fact="0.4192"/>
          <dgm:constr type="t" for="ch" forName="text4" refType="h" fact="0.1465"/>
          <dgm:constr type="w" for="ch" forName="text4" refType="w" fact="0.1624"/>
          <dgm:constr type="h" for="ch" forName="text4" refType="h" fact="0.2645"/>
          <dgm:constr type="l" for="ch" forName="text2" refType="w" fact="0.2794"/>
          <dgm:constr type="t" for="ch" forName="text2" refType="h" fact="0.2925"/>
          <dgm:constr type="w" for="ch" forName="text2" refType="w" fact="0.1624"/>
          <dgm:constr type="h" for="ch" forName="text2" refType="h" fact="0.2645"/>
          <dgm:constr type="l" for="ch" forName="image3" refType="w" fact="0.2794"/>
          <dgm:constr type="t" for="ch" forName="image3" refType="h" fact="0"/>
          <dgm:constr type="w" for="ch" forName="image3" refType="w" fact="0.1624"/>
          <dgm:constr type="h" for="ch" forName="image3" refType="h" fact="0.2645"/>
          <dgm:constr type="l" for="ch" forName="text1" refType="w" fact="0.1397"/>
          <dgm:constr type="t" for="ch" forName="text1" refType="h" fact="0.4395"/>
          <dgm:constr type="w" for="ch" forName="text1" refType="w" fact="0.1624"/>
          <dgm:constr type="h" for="ch" forName="text1" refType="h" fact="0.2645"/>
          <dgm:constr type="l" for="ch" forName="text3" refType="w" fact="0.1397"/>
          <dgm:constr type="t" for="ch" forName="text3" refType="h" fact="0.1471"/>
          <dgm:constr type="w" for="ch" forName="text3" refType="w" fact="0.1624"/>
          <dgm:constr type="h" for="ch" forName="text3" refType="h" fact="0.2645"/>
          <dgm:constr type="l" for="ch" forName="textaccent1" refType="w" fact="0.1436"/>
          <dgm:constr type="t" for="ch" forName="textaccent1" refType="h" fact="0.5578"/>
          <dgm:constr type="w" for="ch" forName="textaccent1" refType="w" fact="0.0189"/>
          <dgm:constr type="h" for="ch" forName="textaccent1" refType="h" fact="0.031"/>
          <dgm:constr type="l" for="ch" forName="image1" refType="w" fact="0"/>
          <dgm:constr type="t" for="ch" forName="image1" refType="h" fact="0.2933"/>
          <dgm:constr type="w" for="ch" forName="image1" refType="w" fact="0.1624"/>
          <dgm:constr type="h" for="ch" forName="image1" refType="h" fact="0.2645"/>
          <dgm:constr type="l" for="ch" forName="imageaccent1" refType="w" fact="0.1112"/>
          <dgm:constr type="t" for="ch" forName="imageaccent1" refType="h" fact="0.5227"/>
          <dgm:constr type="w" for="ch" forName="imageaccent1" refType="w" fact="0.0189"/>
          <dgm:constr type="h" for="ch" forName="imageaccent1" refType="h" fact="0.031"/>
          <dgm:constr type="l" for="ch" forName="textaccent2" refType="w" fact="0.3912"/>
          <dgm:constr type="t" for="ch" forName="textaccent2" refType="h" fact="0.5213"/>
          <dgm:constr type="w" for="ch" forName="textaccent2" refType="w" fact="0.0189"/>
          <dgm:constr type="h" for="ch" forName="textaccent2" refType="h" fact="0.031"/>
          <dgm:constr type="l" for="ch" forName="imageaccent2" refType="w" fact="0.4231"/>
          <dgm:constr type="t" for="ch" forName="imageaccent2" refType="h" fact="0.5567"/>
          <dgm:constr type="w" for="ch" forName="imageaccent2" refType="w" fact="0.0189"/>
          <dgm:constr type="h" for="ch" forName="imageaccent2" refType="h" fact="0.031"/>
          <dgm:constr type="l" for="ch" forName="textaccent3" refType="w" fact="0.2502"/>
          <dgm:constr type="t" for="ch" forName="textaccent3" refType="h" fact="0.1507"/>
          <dgm:constr type="w" for="ch" forName="textaccent3" refType="w" fact="0.0189"/>
          <dgm:constr type="h" for="ch" forName="textaccent3" refType="h" fact="0.031"/>
          <dgm:constr type="l" for="ch" forName="imageaccent3" refType="w" fact="0.2841"/>
          <dgm:constr type="t" for="ch" forName="imageaccent3" refType="h" fact="0.1172"/>
          <dgm:constr type="w" for="ch" forName="imageaccent3" refType="w" fact="0.0189"/>
          <dgm:constr type="h" for="ch" forName="imageaccent3" refType="h" fact="0.031"/>
          <dgm:constr type="l" for="ch" forName="textaccent4" refType="w" fact="0.5596"/>
          <dgm:constr type="t" for="ch" forName="textaccent4" refType="h" fact="0.2637"/>
          <dgm:constr type="w" for="ch" forName="textaccent4" refType="w" fact="0.0189"/>
          <dgm:constr type="h" for="ch" forName="textaccent4" refType="h" fact="0.031"/>
          <dgm:constr type="l" for="ch" forName="imageaccent4" refType="w" fact="0.5905"/>
          <dgm:constr type="t" for="ch" forName="imageaccent4" refType="h" fact="0.3"/>
          <dgm:constr type="w" for="ch" forName="imageaccent4" refType="w" fact="0.0189"/>
          <dgm:constr type="h" for="ch" forName="imageaccent4" refType="h" fact="0.031"/>
          <dgm:constr type="l" for="ch" forName="textaccent5" refType="w" fact="0.6993"/>
          <dgm:constr type="t" for="ch" forName="textaccent5" refType="h" fact="0.1214"/>
          <dgm:constr type="w" for="ch" forName="textaccent5" refType="w" fact="0.0189"/>
          <dgm:constr type="h" for="ch" forName="textaccent5" refType="h" fact="0.031"/>
          <dgm:constr type="l" for="ch" forName="imageaccent5" refType="w" fact="0.731"/>
          <dgm:constr type="t" for="ch" forName="imageaccent5" refType="h" fact="0.1563"/>
          <dgm:constr type="w" for="ch" forName="imageaccent5" refType="w" fact="0.0189"/>
          <dgm:constr type="h" for="ch" forName="imageaccent5" refType="h" fact="0.031"/>
          <dgm:constr type="l" for="ch" forName="image6" refType="w" fact="0.5589"/>
          <dgm:constr type="t" for="ch" forName="image6" refType="h" fact="0.5872"/>
          <dgm:constr type="w" for="ch" forName="image6" refType="w" fact="0.1624"/>
          <dgm:constr type="h" for="ch" forName="image6" refType="h" fact="0.2645"/>
          <dgm:constr type="l" for="ch" forName="text6" refType="w" fact="0.6986"/>
          <dgm:constr type="t" for="ch" forName="text6" refType="h" fact="0.4424"/>
          <dgm:constr type="w" for="ch" forName="text6" refType="w" fact="0.1624"/>
          <dgm:constr type="h" for="ch" forName="text6" refType="h" fact="0.2645"/>
          <dgm:constr type="l" for="ch" forName="imageaccent6" refType="w" fact="0.7007"/>
          <dgm:constr type="t" for="ch" forName="imageaccent6" refType="h" fact="0.7033"/>
          <dgm:constr type="w" for="ch" forName="imageaccent6" refType="w" fact="0.0189"/>
          <dgm:constr type="h" for="ch" forName="imageaccent6" refType="h" fact="0.031"/>
          <dgm:constr type="l" for="ch" forName="textaccent6" refType="w" fact="0.7308"/>
          <dgm:constr type="t" for="ch" forName="textaccent6" refType="h" fact="0.6741"/>
          <dgm:constr type="w" for="ch" forName="textaccent6" refType="w" fact="0.0189"/>
          <dgm:constr type="h" for="ch" forName="textaccent6" refType="h" fact="0.031"/>
          <dgm:constr type="l" for="ch" forName="text7" refType="w" fact="0.2793"/>
          <dgm:constr type="t" for="ch" forName="text7" refType="h" fact="0.5856"/>
          <dgm:constr type="w" for="ch" forName="text7" refType="w" fact="0.1624"/>
          <dgm:constr type="h" for="ch" forName="text7" refType="h" fact="0.2645"/>
          <dgm:constr type="l" for="ch" forName="image7" refType="w" fact="0.1396"/>
          <dgm:constr type="t" for="ch" forName="image7" refType="h" fact="0.7326"/>
          <dgm:constr type="w" for="ch" forName="image7" refType="w" fact="0.1624"/>
          <dgm:constr type="h" for="ch" forName="image7" refType="h" fact="0.2645"/>
          <dgm:constr type="l" for="ch" forName="imageaccent7" refType="w" fact="0.2501"/>
          <dgm:constr type="t" for="ch" forName="imageaccent7" refType="h" fact="0.7363"/>
          <dgm:constr type="w" for="ch" forName="imageaccent7" refType="w" fact="0.0189"/>
          <dgm:constr type="h" for="ch" forName="imageaccent7" refType="h" fact="0.031"/>
          <dgm:constr type="l" for="ch" forName="textaccent7" refType="w" fact="0.284"/>
          <dgm:constr type="t" for="ch" forName="textaccent7" refType="h" fact="0.7028"/>
          <dgm:constr type="w" for="ch" forName="textaccent7" refType="w" fact="0.0189"/>
          <dgm:constr type="h" for="ch" forName="textaccent7" refType="h" fact="0.031"/>
          <dgm:constr type="l" for="ch" forName="image8" refType="w" fact="0.6979"/>
          <dgm:constr type="t" for="ch" forName="image8" refType="h" fact="0.7355"/>
          <dgm:constr type="w" for="ch" forName="image8" refType="w" fact="0.1624"/>
          <dgm:constr type="h" for="ch" forName="image8" refType="h" fact="0.2645"/>
          <dgm:constr type="l" for="ch" forName="text8" refType="w" fact="0.8376"/>
          <dgm:constr type="t" for="ch" forName="text8" refType="h" fact="0.5906"/>
          <dgm:constr type="w" for="ch" forName="text8" refType="w" fact="0.1624"/>
          <dgm:constr type="h" for="ch" forName="text8" refType="h" fact="0.2645"/>
          <dgm:constr type="l" for="ch" forName="imageaccent8" refType="w" fact="0.8397"/>
          <dgm:constr type="t" for="ch" forName="imageaccent8" refType="h" fact="0.8516"/>
          <dgm:constr type="w" for="ch" forName="imageaccent8" refType="w" fact="0.0189"/>
          <dgm:constr type="h" for="ch" forName="imageaccent8" refType="h" fact="0.031"/>
          <dgm:constr type="l" for="ch" forName="textaccent8" refType="w" fact="0.8698"/>
          <dgm:constr type="t" for="ch" forName="textaccent8" refType="h" fact="0.8223"/>
          <dgm:constr type="w" for="ch" forName="textaccent8" refType="w" fact="0.0189"/>
          <dgm:constr type="h" for="ch" forName="textaccent8" refType="h" fact="0.031"/>
        </dgm:constrLst>
      </dgm:if>
      <dgm:if name="Name10" axis="ch" ptType="node" func="cnt" op="equ" val="9">
        <dgm:alg type="composite">
          <dgm:param type="ar" val="1.8986"/>
        </dgm:alg>
        <dgm:constrLst>
          <dgm:constr type="primFontSz" for="des" ptType="node" op="equ" val="65"/>
          <dgm:constr type="l" for="ch" forName="image4" refType="w" fact="0.5585"/>
          <dgm:constr type="t" for="ch" forName="image4" refType="h" fact="0.2952"/>
          <dgm:constr type="w" for="ch" forName="image4" refType="w" fact="0.1623"/>
          <dgm:constr type="h" for="ch" forName="image4" refType="h" fact="0.2645"/>
          <dgm:constr type="l" for="ch" forName="text5" refType="w" fact="0.5585"/>
          <dgm:constr type="t" for="ch" forName="text5" refType="h" fact="0.0028"/>
          <dgm:constr type="w" for="ch" forName="text5" refType="w" fact="0.1623"/>
          <dgm:constr type="h" for="ch" forName="text5" refType="h" fact="0.2645"/>
          <dgm:constr type="l" for="ch" forName="image5" refType="w" fact="0.6982"/>
          <dgm:constr type="t" for="ch" forName="image5" refType="h" fact="0.1504"/>
          <dgm:constr type="w" for="ch" forName="image5" refType="w" fact="0.1623"/>
          <dgm:constr type="h" for="ch" forName="image5" refType="h" fact="0.2645"/>
          <dgm:constr type="l" for="ch" forName="image2" refType="w" fact="0.4189"/>
          <dgm:constr type="t" for="ch" forName="image2" refType="h" fact="0.439"/>
          <dgm:constr type="w" for="ch" forName="image2" refType="w" fact="0.1623"/>
          <dgm:constr type="h" for="ch" forName="image2" refType="h" fact="0.2645"/>
          <dgm:constr type="l" for="ch" forName="text4" refType="w" fact="0.4189"/>
          <dgm:constr type="t" for="ch" forName="text4" refType="h" fact="0.1465"/>
          <dgm:constr type="w" for="ch" forName="text4" refType="w" fact="0.1623"/>
          <dgm:constr type="h" for="ch" forName="text4" refType="h" fact="0.2645"/>
          <dgm:constr type="l" for="ch" forName="text2" refType="w" fact="0.2793"/>
          <dgm:constr type="t" for="ch" forName="text2" refType="h" fact="0.2925"/>
          <dgm:constr type="w" for="ch" forName="text2" refType="w" fact="0.1623"/>
          <dgm:constr type="h" for="ch" forName="text2" refType="h" fact="0.2645"/>
          <dgm:constr type="l" for="ch" forName="image3" refType="w" fact="0.2793"/>
          <dgm:constr type="t" for="ch" forName="image3" refType="h" fact="0"/>
          <dgm:constr type="w" for="ch" forName="image3" refType="w" fact="0.1623"/>
          <dgm:constr type="h" for="ch" forName="image3" refType="h" fact="0.2645"/>
          <dgm:constr type="l" for="ch" forName="text1" refType="w" fact="0.1396"/>
          <dgm:constr type="t" for="ch" forName="text1" refType="h" fact="0.4395"/>
          <dgm:constr type="w" for="ch" forName="text1" refType="w" fact="0.1623"/>
          <dgm:constr type="h" for="ch" forName="text1" refType="h" fact="0.2645"/>
          <dgm:constr type="l" for="ch" forName="text3" refType="w" fact="0.1396"/>
          <dgm:constr type="t" for="ch" forName="text3" refType="h" fact="0.1471"/>
          <dgm:constr type="w" for="ch" forName="text3" refType="w" fact="0.1623"/>
          <dgm:constr type="h" for="ch" forName="text3" refType="h" fact="0.2645"/>
          <dgm:constr type="l" for="ch" forName="textaccent1" refType="w" fact="0.1435"/>
          <dgm:constr type="t" for="ch" forName="textaccent1" refType="h" fact="0.5578"/>
          <dgm:constr type="w" for="ch" forName="textaccent1" refType="w" fact="0.0189"/>
          <dgm:constr type="h" for="ch" forName="textaccent1" refType="h" fact="0.031"/>
          <dgm:constr type="l" for="ch" forName="image1" refType="w" fact="0"/>
          <dgm:constr type="t" for="ch" forName="image1" refType="h" fact="0.2933"/>
          <dgm:constr type="w" for="ch" forName="image1" refType="w" fact="0.1623"/>
          <dgm:constr type="h" for="ch" forName="image1" refType="h" fact="0.2645"/>
          <dgm:constr type="l" for="ch" forName="imageaccent1" refType="w" fact="0.1111"/>
          <dgm:constr type="t" for="ch" forName="imageaccent1" refType="h" fact="0.5227"/>
          <dgm:constr type="w" for="ch" forName="imageaccent1" refType="w" fact="0.0189"/>
          <dgm:constr type="h" for="ch" forName="imageaccent1" refType="h" fact="0.031"/>
          <dgm:constr type="l" for="ch" forName="textaccent2" refType="w" fact="0.391"/>
          <dgm:constr type="t" for="ch" forName="textaccent2" refType="h" fact="0.5213"/>
          <dgm:constr type="w" for="ch" forName="textaccent2" refType="w" fact="0.0189"/>
          <dgm:constr type="h" for="ch" forName="textaccent2" refType="h" fact="0.031"/>
          <dgm:constr type="l" for="ch" forName="imageaccent2" refType="w" fact="0.4228"/>
          <dgm:constr type="t" for="ch" forName="imageaccent2" refType="h" fact="0.5567"/>
          <dgm:constr type="w" for="ch" forName="imageaccent2" refType="w" fact="0.0189"/>
          <dgm:constr type="h" for="ch" forName="imageaccent2" refType="h" fact="0.031"/>
          <dgm:constr type="l" for="ch" forName="textaccent3" refType="w" fact="0.2501"/>
          <dgm:constr type="t" for="ch" forName="textaccent3" refType="h" fact="0.1507"/>
          <dgm:constr type="w" for="ch" forName="textaccent3" refType="w" fact="0.0189"/>
          <dgm:constr type="h" for="ch" forName="textaccent3" refType="h" fact="0.031"/>
          <dgm:constr type="l" for="ch" forName="imageaccent3" refType="w" fact="0.2839"/>
          <dgm:constr type="t" for="ch" forName="imageaccent3" refType="h" fact="0.1172"/>
          <dgm:constr type="w" for="ch" forName="imageaccent3" refType="w" fact="0.0189"/>
          <dgm:constr type="h" for="ch" forName="imageaccent3" refType="h" fact="0.031"/>
          <dgm:constr type="l" for="ch" forName="textaccent4" refType="w" fact="0.5593"/>
          <dgm:constr type="t" for="ch" forName="textaccent4" refType="h" fact="0.2637"/>
          <dgm:constr type="w" for="ch" forName="textaccent4" refType="w" fact="0.0189"/>
          <dgm:constr type="h" for="ch" forName="textaccent4" refType="h" fact="0.031"/>
          <dgm:constr type="l" for="ch" forName="imageaccent4" refType="w" fact="0.5901"/>
          <dgm:constr type="t" for="ch" forName="imageaccent4" refType="h" fact="0.3"/>
          <dgm:constr type="w" for="ch" forName="imageaccent4" refType="w" fact="0.0189"/>
          <dgm:constr type="h" for="ch" forName="imageaccent4" refType="h" fact="0.031"/>
          <dgm:constr type="l" for="ch" forName="textaccent5" refType="w" fact="0.6989"/>
          <dgm:constr type="t" for="ch" forName="textaccent5" refType="h" fact="0.1214"/>
          <dgm:constr type="w" for="ch" forName="textaccent5" refType="w" fact="0.0189"/>
          <dgm:constr type="h" for="ch" forName="textaccent5" refType="h" fact="0.031"/>
          <dgm:constr type="l" for="ch" forName="imageaccent5" refType="w" fact="0.7305"/>
          <dgm:constr type="t" for="ch" forName="imageaccent5" refType="h" fact="0.1563"/>
          <dgm:constr type="w" for="ch" forName="imageaccent5" refType="w" fact="0.0189"/>
          <dgm:constr type="h" for="ch" forName="imageaccent5" refType="h" fact="0.031"/>
          <dgm:constr type="l" for="ch" forName="image6" refType="w" fact="0.5585"/>
          <dgm:constr type="t" for="ch" forName="image6" refType="h" fact="0.5872"/>
          <dgm:constr type="w" for="ch" forName="image6" refType="w" fact="0.1623"/>
          <dgm:constr type="h" for="ch" forName="image6" refType="h" fact="0.2645"/>
          <dgm:constr type="l" for="ch" forName="text6" refType="w" fact="0.6982"/>
          <dgm:constr type="t" for="ch" forName="text6" refType="h" fact="0.4424"/>
          <dgm:constr type="w" for="ch" forName="text6" refType="w" fact="0.1623"/>
          <dgm:constr type="h" for="ch" forName="text6" refType="h" fact="0.2645"/>
          <dgm:constr type="l" for="ch" forName="imageaccent6" refType="w" fact="0.7002"/>
          <dgm:constr type="t" for="ch" forName="imageaccent6" refType="h" fact="0.7033"/>
          <dgm:constr type="w" for="ch" forName="imageaccent6" refType="w" fact="0.0189"/>
          <dgm:constr type="h" for="ch" forName="imageaccent6" refType="h" fact="0.031"/>
          <dgm:constr type="l" for="ch" forName="textaccent6" refType="w" fact="0.7303"/>
          <dgm:constr type="t" for="ch" forName="textaccent6" refType="h" fact="0.6741"/>
          <dgm:constr type="w" for="ch" forName="textaccent6" refType="w" fact="0.0189"/>
          <dgm:constr type="h" for="ch" forName="textaccent6" refType="h" fact="0.031"/>
          <dgm:constr type="l" for="ch" forName="text7" refType="w" fact="0.2792"/>
          <dgm:constr type="t" for="ch" forName="text7" refType="h" fact="0.5856"/>
          <dgm:constr type="w" for="ch" forName="text7" refType="w" fact="0.1623"/>
          <dgm:constr type="h" for="ch" forName="text7" refType="h" fact="0.2645"/>
          <dgm:constr type="l" for="ch" forName="image7" refType="w" fact="0.1395"/>
          <dgm:constr type="t" for="ch" forName="image7" refType="h" fact="0.7326"/>
          <dgm:constr type="w" for="ch" forName="image7" refType="w" fact="0.1623"/>
          <dgm:constr type="h" for="ch" forName="image7" refType="h" fact="0.2645"/>
          <dgm:constr type="l" for="ch" forName="imageaccent7" refType="w" fact="0.25"/>
          <dgm:constr type="t" for="ch" forName="imageaccent7" refType="h" fact="0.7363"/>
          <dgm:constr type="w" for="ch" forName="imageaccent7" refType="w" fact="0.0189"/>
          <dgm:constr type="h" for="ch" forName="imageaccent7" refType="h" fact="0.031"/>
          <dgm:constr type="l" for="ch" forName="textaccent7" refType="w" fact="0.2838"/>
          <dgm:constr type="t" for="ch" forName="textaccent7" refType="h" fact="0.7028"/>
          <dgm:constr type="w" for="ch" forName="textaccent7" refType="w" fact="0.0189"/>
          <dgm:constr type="h" for="ch" forName="textaccent7" refType="h" fact="0.031"/>
          <dgm:constr type="l" for="ch" forName="image8" refType="w" fact="0.6975"/>
          <dgm:constr type="t" for="ch" forName="image8" refType="h" fact="0.7355"/>
          <dgm:constr type="w" for="ch" forName="image8" refType="w" fact="0.1623"/>
          <dgm:constr type="h" for="ch" forName="image8" refType="h" fact="0.2645"/>
          <dgm:constr type="l" for="ch" forName="text8" refType="w" fact="0.8371"/>
          <dgm:constr type="t" for="ch" forName="text8" refType="h" fact="0.5906"/>
          <dgm:constr type="w" for="ch" forName="text8" refType="w" fact="0.1623"/>
          <dgm:constr type="h" for="ch" forName="text8" refType="h" fact="0.2645"/>
          <dgm:constr type="l" for="ch" forName="imageaccent8" refType="w" fact="0.8392"/>
          <dgm:constr type="t" for="ch" forName="imageaccent8" refType="h" fact="0.8516"/>
          <dgm:constr type="w" for="ch" forName="imageaccent8" refType="w" fact="0.0189"/>
          <dgm:constr type="h" for="ch" forName="imageaccent8" refType="h" fact="0.031"/>
          <dgm:constr type="l" for="ch" forName="textaccent8" refType="w" fact="0.8693"/>
          <dgm:constr type="t" for="ch" forName="textaccent8" refType="h" fact="0.8223"/>
          <dgm:constr type="w" for="ch" forName="textaccent8" refType="w" fact="0.0189"/>
          <dgm:constr type="h" for="ch" forName="textaccent8" refType="h" fact="0.031"/>
          <dgm:constr type="l" for="ch" forName="text9" refType="w" fact="0.8377"/>
          <dgm:constr type="t" for="ch" forName="text9" refType="h" fact="0.0057"/>
          <dgm:constr type="w" for="ch" forName="text9" refType="w" fact="0.1623"/>
          <dgm:constr type="h" for="ch" forName="text9" refType="h" fact="0.2645"/>
          <dgm:constr type="l" for="ch" forName="textaccent9" refType="w" fact="0.95"/>
          <dgm:constr type="t" for="ch" forName="textaccent9" refType="h" fact="0.2383"/>
          <dgm:constr type="w" for="ch" forName="textaccent9" refType="w" fact="0.0189"/>
          <dgm:constr type="h" for="ch" forName="textaccent9" refType="h" fact="0.031"/>
          <dgm:constr type="l" for="ch" forName="image9" refType="w" fact="0.8377"/>
          <dgm:constr type="t" for="ch" forName="image9" refType="h" fact="0.2977"/>
          <dgm:constr type="w" for="ch" forName="image9" refType="w" fact="0.1623"/>
          <dgm:constr type="h" for="ch" forName="image9" refType="h" fact="0.2645"/>
          <dgm:constr type="l" for="ch" forName="imageaccent9" refType="w" fact="0.95"/>
          <dgm:constr type="t" for="ch" forName="imageaccent9" refType="h" fact="0.2993"/>
          <dgm:constr type="w" for="ch" forName="imageaccent9" refType="w" fact="0.0189"/>
          <dgm:constr type="h" for="ch" forName="imageaccent9" refType="h" fact="0.031"/>
        </dgm:constrLst>
      </dgm:if>
      <dgm:if name="Name11" axis="ch" ptType="node" func="cnt" op="equ" val="10">
        <dgm:alg type="composite">
          <dgm:param type="ar" val="1.6608"/>
        </dgm:alg>
        <dgm:constrLst>
          <dgm:constr type="primFontSz" for="des" ptType="node" op="equ" val="65"/>
          <dgm:constr type="l" for="ch" forName="image4" refType="w" fact="0.5585"/>
          <dgm:constr type="t" for="ch" forName="image4" refType="h" fact="0.2583"/>
          <dgm:constr type="w" for="ch" forName="image4" refType="w" fact="0.1623"/>
          <dgm:constr type="h" for="ch" forName="image4" refType="h" fact="0.2314"/>
          <dgm:constr type="l" for="ch" forName="text5" refType="w" fact="0.5585"/>
          <dgm:constr type="t" for="ch" forName="text5" refType="h" fact="0.0024"/>
          <dgm:constr type="w" for="ch" forName="text5" refType="w" fact="0.1623"/>
          <dgm:constr type="h" for="ch" forName="text5" refType="h" fact="0.2314"/>
          <dgm:constr type="l" for="ch" forName="image5" refType="w" fact="0.6982"/>
          <dgm:constr type="t" for="ch" forName="image5" refType="h" fact="0.1316"/>
          <dgm:constr type="w" for="ch" forName="image5" refType="w" fact="0.1623"/>
          <dgm:constr type="h" for="ch" forName="image5" refType="h" fact="0.2314"/>
          <dgm:constr type="l" for="ch" forName="image2" refType="w" fact="0.4189"/>
          <dgm:constr type="t" for="ch" forName="image2" refType="h" fact="0.384"/>
          <dgm:constr type="w" for="ch" forName="image2" refType="w" fact="0.1623"/>
          <dgm:constr type="h" for="ch" forName="image2" refType="h" fact="0.2314"/>
          <dgm:constr type="l" for="ch" forName="text4" refType="w" fact="0.4189"/>
          <dgm:constr type="t" for="ch" forName="text4" refType="h" fact="0.1282"/>
          <dgm:constr type="w" for="ch" forName="text4" refType="w" fact="0.1623"/>
          <dgm:constr type="h" for="ch" forName="text4" refType="h" fact="0.2314"/>
          <dgm:constr type="l" for="ch" forName="text2" refType="w" fact="0.2793"/>
          <dgm:constr type="t" for="ch" forName="text2" refType="h" fact="0.2558"/>
          <dgm:constr type="w" for="ch" forName="text2" refType="w" fact="0.1623"/>
          <dgm:constr type="h" for="ch" forName="text2" refType="h" fact="0.2314"/>
          <dgm:constr type="l" for="ch" forName="image3" refType="w" fact="0.2793"/>
          <dgm:constr type="t" for="ch" forName="image3" refType="h" fact="0"/>
          <dgm:constr type="w" for="ch" forName="image3" refType="w" fact="0.1623"/>
          <dgm:constr type="h" for="ch" forName="image3" refType="h" fact="0.2314"/>
          <dgm:constr type="l" for="ch" forName="text1" refType="w" fact="0.1396"/>
          <dgm:constr type="t" for="ch" forName="text1" refType="h" fact="0.3845"/>
          <dgm:constr type="w" for="ch" forName="text1" refType="w" fact="0.1623"/>
          <dgm:constr type="h" for="ch" forName="text1" refType="h" fact="0.2314"/>
          <dgm:constr type="l" for="ch" forName="text3" refType="w" fact="0.1396"/>
          <dgm:constr type="t" for="ch" forName="text3" refType="h" fact="0.1286"/>
          <dgm:constr type="w" for="ch" forName="text3" refType="w" fact="0.1623"/>
          <dgm:constr type="h" for="ch" forName="text3" refType="h" fact="0.2314"/>
          <dgm:constr type="l" for="ch" forName="textaccent1" refType="w" fact="0.1435"/>
          <dgm:constr type="t" for="ch" forName="textaccent1" refType="h" fact="0.488"/>
          <dgm:constr type="w" for="ch" forName="textaccent1" refType="w" fact="0.0189"/>
          <dgm:constr type="h" for="ch" forName="textaccent1" refType="h" fact="0.0271"/>
          <dgm:constr type="l" for="ch" forName="image1" refType="w" fact="0"/>
          <dgm:constr type="t" for="ch" forName="image1" refType="h" fact="0.2566"/>
          <dgm:constr type="w" for="ch" forName="image1" refType="w" fact="0.1623"/>
          <dgm:constr type="h" for="ch" forName="image1" refType="h" fact="0.2314"/>
          <dgm:constr type="l" for="ch" forName="imageaccent1" refType="w" fact="0.1111"/>
          <dgm:constr type="t" for="ch" forName="imageaccent1" refType="h" fact="0.4572"/>
          <dgm:constr type="w" for="ch" forName="imageaccent1" refType="w" fact="0.0189"/>
          <dgm:constr type="h" for="ch" forName="imageaccent1" refType="h" fact="0.0271"/>
          <dgm:constr type="l" for="ch" forName="textaccent2" refType="w" fact="0.391"/>
          <dgm:constr type="t" for="ch" forName="textaccent2" refType="h" fact="0.456"/>
          <dgm:constr type="w" for="ch" forName="textaccent2" refType="w" fact="0.0189"/>
          <dgm:constr type="h" for="ch" forName="textaccent2" refType="h" fact="0.0271"/>
          <dgm:constr type="l" for="ch" forName="imageaccent2" refType="w" fact="0.4228"/>
          <dgm:constr type="t" for="ch" forName="imageaccent2" refType="h" fact="0.487"/>
          <dgm:constr type="w" for="ch" forName="imageaccent2" refType="w" fact="0.0189"/>
          <dgm:constr type="h" for="ch" forName="imageaccent2" refType="h" fact="0.0271"/>
          <dgm:constr type="l" for="ch" forName="textaccent3" refType="w" fact="0.2501"/>
          <dgm:constr type="t" for="ch" forName="textaccent3" refType="h" fact="0.1318"/>
          <dgm:constr type="w" for="ch" forName="textaccent3" refType="w" fact="0.0189"/>
          <dgm:constr type="h" for="ch" forName="textaccent3" refType="h" fact="0.0271"/>
          <dgm:constr type="l" for="ch" forName="imageaccent3" refType="w" fact="0.2839"/>
          <dgm:constr type="t" for="ch" forName="imageaccent3" refType="h" fact="0.1025"/>
          <dgm:constr type="w" for="ch" forName="imageaccent3" refType="w" fact="0.0189"/>
          <dgm:constr type="h" for="ch" forName="imageaccent3" refType="h" fact="0.0271"/>
          <dgm:constr type="l" for="ch" forName="textaccent4" refType="w" fact="0.5593"/>
          <dgm:constr type="t" for="ch" forName="textaccent4" refType="h" fact="0.2307"/>
          <dgm:constr type="w" for="ch" forName="textaccent4" refType="w" fact="0.0189"/>
          <dgm:constr type="h" for="ch" forName="textaccent4" refType="h" fact="0.0271"/>
          <dgm:constr type="l" for="ch" forName="imageaccent4" refType="w" fact="0.5901"/>
          <dgm:constr type="t" for="ch" forName="imageaccent4" refType="h" fact="0.2624"/>
          <dgm:constr type="w" for="ch" forName="imageaccent4" refType="w" fact="0.0189"/>
          <dgm:constr type="h" for="ch" forName="imageaccent4" refType="h" fact="0.0271"/>
          <dgm:constr type="l" for="ch" forName="textaccent5" refType="w" fact="0.6989"/>
          <dgm:constr type="t" for="ch" forName="textaccent5" refType="h" fact="0.1062"/>
          <dgm:constr type="w" for="ch" forName="textaccent5" refType="w" fact="0.0189"/>
          <dgm:constr type="h" for="ch" forName="textaccent5" refType="h" fact="0.0271"/>
          <dgm:constr type="l" for="ch" forName="imageaccent5" refType="w" fact="0.7305"/>
          <dgm:constr type="t" for="ch" forName="imageaccent5" refType="h" fact="0.1367"/>
          <dgm:constr type="w" for="ch" forName="imageaccent5" refType="w" fact="0.0189"/>
          <dgm:constr type="h" for="ch" forName="imageaccent5" refType="h" fact="0.0271"/>
          <dgm:constr type="l" for="ch" forName="image6" refType="w" fact="0.5585"/>
          <dgm:constr type="t" for="ch" forName="image6" refType="h" fact="0.5137"/>
          <dgm:constr type="w" for="ch" forName="image6" refType="w" fact="0.1623"/>
          <dgm:constr type="h" for="ch" forName="image6" refType="h" fact="0.2314"/>
          <dgm:constr type="l" for="ch" forName="text6" refType="w" fact="0.6982"/>
          <dgm:constr type="t" for="ch" forName="text6" refType="h" fact="0.387"/>
          <dgm:constr type="w" for="ch" forName="text6" refType="w" fact="0.1623"/>
          <dgm:constr type="h" for="ch" forName="text6" refType="h" fact="0.2314"/>
          <dgm:constr type="l" for="ch" forName="imageaccent6" refType="w" fact="0.7002"/>
          <dgm:constr type="t" for="ch" forName="imageaccent6" refType="h" fact="0.6152"/>
          <dgm:constr type="w" for="ch" forName="imageaccent6" refType="w" fact="0.0189"/>
          <dgm:constr type="h" for="ch" forName="imageaccent6" refType="h" fact="0.0271"/>
          <dgm:constr type="l" for="ch" forName="textaccent6" refType="w" fact="0.7303"/>
          <dgm:constr type="t" for="ch" forName="textaccent6" refType="h" fact="0.5897"/>
          <dgm:constr type="w" for="ch" forName="textaccent6" refType="w" fact="0.0189"/>
          <dgm:constr type="h" for="ch" forName="textaccent6" refType="h" fact="0.0271"/>
          <dgm:constr type="l" for="ch" forName="text7" refType="w" fact="0.2792"/>
          <dgm:constr type="t" for="ch" forName="text7" refType="h" fact="0.5122"/>
          <dgm:constr type="w" for="ch" forName="text7" refType="w" fact="0.1623"/>
          <dgm:constr type="h" for="ch" forName="text7" refType="h" fact="0.2314"/>
          <dgm:constr type="l" for="ch" forName="image7" refType="w" fact="0.1395"/>
          <dgm:constr type="t" for="ch" forName="image7" refType="h" fact="0.6409"/>
          <dgm:constr type="w" for="ch" forName="image7" refType="w" fact="0.1623"/>
          <dgm:constr type="h" for="ch" forName="image7" refType="h" fact="0.2314"/>
          <dgm:constr type="l" for="ch" forName="imageaccent7" refType="w" fact="0.25"/>
          <dgm:constr type="t" for="ch" forName="imageaccent7" refType="h" fact="0.6441"/>
          <dgm:constr type="w" for="ch" forName="imageaccent7" refType="w" fact="0.0189"/>
          <dgm:constr type="h" for="ch" forName="imageaccent7" refType="h" fact="0.0271"/>
          <dgm:constr type="l" for="ch" forName="textaccent7" refType="w" fact="0.2838"/>
          <dgm:constr type="t" for="ch" forName="textaccent7" refType="h" fact="0.6148"/>
          <dgm:constr type="w" for="ch" forName="textaccent7" refType="w" fact="0.0189"/>
          <dgm:constr type="h" for="ch" forName="textaccent7" refType="h" fact="0.0271"/>
          <dgm:constr type="l" for="ch" forName="image8" refType="w" fact="0.6975"/>
          <dgm:constr type="t" for="ch" forName="image8" refType="h" fact="0.6433"/>
          <dgm:constr type="w" for="ch" forName="image8" refType="w" fact="0.1623"/>
          <dgm:constr type="h" for="ch" forName="image8" refType="h" fact="0.2314"/>
          <dgm:constr type="l" for="ch" forName="text8" refType="w" fact="0.8371"/>
          <dgm:constr type="t" for="ch" forName="text8" refType="h" fact="0.5167"/>
          <dgm:constr type="w" for="ch" forName="text8" refType="w" fact="0.1623"/>
          <dgm:constr type="h" for="ch" forName="text8" refType="h" fact="0.2314"/>
          <dgm:constr type="l" for="ch" forName="imageaccent8" refType="w" fact="0.8392"/>
          <dgm:constr type="t" for="ch" forName="imageaccent8" refType="h" fact="0.7449"/>
          <dgm:constr type="w" for="ch" forName="imageaccent8" refType="w" fact="0.0189"/>
          <dgm:constr type="h" for="ch" forName="imageaccent8" refType="h" fact="0.0271"/>
          <dgm:constr type="l" for="ch" forName="textaccent8" refType="w" fact="0.8693"/>
          <dgm:constr type="t" for="ch" forName="textaccent8" refType="h" fact="0.7194"/>
          <dgm:constr type="w" for="ch" forName="textaccent8" refType="w" fact="0.0189"/>
          <dgm:constr type="h" for="ch" forName="textaccent8" refType="h" fact="0.0271"/>
          <dgm:constr type="l" for="ch" forName="text9" refType="w" fact="0.8377"/>
          <dgm:constr type="t" for="ch" forName="text9" refType="h" fact="0.005"/>
          <dgm:constr type="w" for="ch" forName="text9" refType="w" fact="0.1623"/>
          <dgm:constr type="h" for="ch" forName="text9" refType="h" fact="0.2314"/>
          <dgm:constr type="l" for="ch" forName="textaccent9" refType="w" fact="0.95"/>
          <dgm:constr type="t" for="ch" forName="textaccent9" refType="h" fact="0.2084"/>
          <dgm:constr type="w" for="ch" forName="textaccent9" refType="w" fact="0.0189"/>
          <dgm:constr type="h" for="ch" forName="textaccent9" refType="h" fact="0.0271"/>
          <dgm:constr type="l" for="ch" forName="image9" refType="w" fact="0.8377"/>
          <dgm:constr type="t" for="ch" forName="image9" refType="h" fact="0.2604"/>
          <dgm:constr type="w" for="ch" forName="image9" refType="w" fact="0.1623"/>
          <dgm:constr type="h" for="ch" forName="image9" refType="h" fact="0.2314"/>
          <dgm:constr type="l" for="ch" forName="imageaccent9" refType="w" fact="0.95"/>
          <dgm:constr type="t" for="ch" forName="imageaccent9" refType="h" fact="0.2618"/>
          <dgm:constr type="w" for="ch" forName="imageaccent9" refType="w" fact="0.0189"/>
          <dgm:constr type="h" for="ch" forName="imageaccent9" refType="h" fact="0.0271"/>
          <dgm:constr type="l" for="ch" forName="image10" refType="w" fact="0.2786"/>
          <dgm:constr type="t" for="ch" forName="image10" refType="h" fact="0.7686"/>
          <dgm:constr type="w" for="ch" forName="image10" refType="w" fact="0.1623"/>
          <dgm:constr type="h" for="ch" forName="image10" refType="h" fact="0.2314"/>
          <dgm:constr type="l" for="ch" forName="text10" refType="w" fact="0.4183"/>
          <dgm:constr type="t" for="ch" forName="text10" refType="h" fact="0.6419"/>
          <dgm:constr type="w" for="ch" forName="text10" refType="w" fact="0.1623"/>
          <dgm:constr type="h" for="ch" forName="text10" refType="h" fact="0.2314"/>
          <dgm:constr type="l" for="ch" forName="imageaccent10" refType="w" fact="0.4203"/>
          <dgm:constr type="t" for="ch" forName="imageaccent10" refType="h" fact="0.8701"/>
          <dgm:constr type="w" for="ch" forName="imageaccent10" refType="w" fact="0.0189"/>
          <dgm:constr type="h" for="ch" forName="imageaccent10" refType="h" fact="0.0271"/>
          <dgm:constr type="l" for="ch" forName="textaccent10" refType="w" fact="0.4504"/>
          <dgm:constr type="t" for="ch" forName="textaccent10" refType="h" fact="0.8446"/>
          <dgm:constr type="w" for="ch" forName="textaccent10" refType="w" fact="0.0189"/>
          <dgm:constr type="h" for="ch" forName="textaccent10" refType="h" fact="0.0271"/>
        </dgm:constrLst>
      </dgm:if>
      <dgm:if name="Name12" axis="ch" ptType="node" func="cnt" op="equ" val="11">
        <dgm:alg type="composite">
          <dgm:param type="ar" val="1.4704"/>
        </dgm:alg>
        <dgm:constrLst>
          <dgm:constr type="primFontSz" for="des" ptType="node" op="equ" val="65"/>
          <dgm:constr type="l" for="ch" forName="image4" refType="w" fact="0.5585"/>
          <dgm:constr type="t" for="ch" forName="image4" refType="h" fact="0.2287"/>
          <dgm:constr type="w" for="ch" forName="image4" refType="w" fact="0.1623"/>
          <dgm:constr type="h" for="ch" forName="image4" refType="h" fact="0.2049"/>
          <dgm:constr type="l" for="ch" forName="text5" refType="w" fact="0.5585"/>
          <dgm:constr type="t" for="ch" forName="text5" refType="h" fact="0.0022"/>
          <dgm:constr type="w" for="ch" forName="text5" refType="w" fact="0.1623"/>
          <dgm:constr type="h" for="ch" forName="text5" refType="h" fact="0.2049"/>
          <dgm:constr type="l" for="ch" forName="image5" refType="w" fact="0.6982"/>
          <dgm:constr type="t" for="ch" forName="image5" refType="h" fact="0.1165"/>
          <dgm:constr type="w" for="ch" forName="image5" refType="w" fact="0.1623"/>
          <dgm:constr type="h" for="ch" forName="image5" refType="h" fact="0.2049"/>
          <dgm:constr type="l" for="ch" forName="image2" refType="w" fact="0.4189"/>
          <dgm:constr type="t" for="ch" forName="image2" refType="h" fact="0.34"/>
          <dgm:constr type="w" for="ch" forName="image2" refType="w" fact="0.1623"/>
          <dgm:constr type="h" for="ch" forName="image2" refType="h" fact="0.2049"/>
          <dgm:constr type="l" for="ch" forName="text4" refType="w" fact="0.4189"/>
          <dgm:constr type="t" for="ch" forName="text4" refType="h" fact="0.1135"/>
          <dgm:constr type="w" for="ch" forName="text4" refType="w" fact="0.1623"/>
          <dgm:constr type="h" for="ch" forName="text4" refType="h" fact="0.2049"/>
          <dgm:constr type="l" for="ch" forName="text2" refType="w" fact="0.2793"/>
          <dgm:constr type="t" for="ch" forName="text2" refType="h" fact="0.2265"/>
          <dgm:constr type="w" for="ch" forName="text2" refType="w" fact="0.1623"/>
          <dgm:constr type="h" for="ch" forName="text2" refType="h" fact="0.2049"/>
          <dgm:constr type="l" for="ch" forName="image3" refType="w" fact="0.2793"/>
          <dgm:constr type="t" for="ch" forName="image3" refType="h" fact="0"/>
          <dgm:constr type="w" for="ch" forName="image3" refType="w" fact="0.1623"/>
          <dgm:constr type="h" for="ch" forName="image3" refType="h" fact="0.2049"/>
          <dgm:constr type="l" for="ch" forName="text1" refType="w" fact="0.1396"/>
          <dgm:constr type="t" for="ch" forName="text1" refType="h" fact="0.3404"/>
          <dgm:constr type="w" for="ch" forName="text1" refType="w" fact="0.1623"/>
          <dgm:constr type="h" for="ch" forName="text1" refType="h" fact="0.2049"/>
          <dgm:constr type="l" for="ch" forName="text3" refType="w" fact="0.1396"/>
          <dgm:constr type="t" for="ch" forName="text3" refType="h" fact="0.1139"/>
          <dgm:constr type="w" for="ch" forName="text3" refType="w" fact="0.1623"/>
          <dgm:constr type="h" for="ch" forName="text3" refType="h" fact="0.2049"/>
          <dgm:constr type="l" for="ch" forName="textaccent1" refType="w" fact="0.1435"/>
          <dgm:constr type="t" for="ch" forName="textaccent1" refType="h" fact="0.432"/>
          <dgm:constr type="w" for="ch" forName="textaccent1" refType="w" fact="0.0189"/>
          <dgm:constr type="h" for="ch" forName="textaccent1" refType="h" fact="0.024"/>
          <dgm:constr type="l" for="ch" forName="image1" refType="w" fact="0"/>
          <dgm:constr type="t" for="ch" forName="image1" refType="h" fact="0.2272"/>
          <dgm:constr type="w" for="ch" forName="image1" refType="w" fact="0.1623"/>
          <dgm:constr type="h" for="ch" forName="image1" refType="h" fact="0.2049"/>
          <dgm:constr type="l" for="ch" forName="imageaccent1" refType="w" fact="0.1111"/>
          <dgm:constr type="t" for="ch" forName="imageaccent1" refType="h" fact="0.4048"/>
          <dgm:constr type="w" for="ch" forName="imageaccent1" refType="w" fact="0.0189"/>
          <dgm:constr type="h" for="ch" forName="imageaccent1" refType="h" fact="0.024"/>
          <dgm:constr type="l" for="ch" forName="textaccent2" refType="w" fact="0.391"/>
          <dgm:constr type="t" for="ch" forName="textaccent2" refType="h" fact="0.4038"/>
          <dgm:constr type="w" for="ch" forName="textaccent2" refType="w" fact="0.0189"/>
          <dgm:constr type="h" for="ch" forName="textaccent2" refType="h" fact="0.024"/>
          <dgm:constr type="l" for="ch" forName="imageaccent2" refType="w" fact="0.4228"/>
          <dgm:constr type="t" for="ch" forName="imageaccent2" refType="h" fact="0.4312"/>
          <dgm:constr type="w" for="ch" forName="imageaccent2" refType="w" fact="0.0189"/>
          <dgm:constr type="h" for="ch" forName="imageaccent2" refType="h" fact="0.024"/>
          <dgm:constr type="l" for="ch" forName="textaccent3" refType="w" fact="0.2501"/>
          <dgm:constr type="t" for="ch" forName="textaccent3" refType="h" fact="0.1167"/>
          <dgm:constr type="w" for="ch" forName="textaccent3" refType="w" fact="0.0189"/>
          <dgm:constr type="h" for="ch" forName="textaccent3" refType="h" fact="0.024"/>
          <dgm:constr type="l" for="ch" forName="imageaccent3" refType="w" fact="0.2839"/>
          <dgm:constr type="t" for="ch" forName="imageaccent3" refType="h" fact="0.0908"/>
          <dgm:constr type="w" for="ch" forName="imageaccent3" refType="w" fact="0.0189"/>
          <dgm:constr type="h" for="ch" forName="imageaccent3" refType="h" fact="0.024"/>
          <dgm:constr type="l" for="ch" forName="textaccent4" refType="w" fact="0.5593"/>
          <dgm:constr type="t" for="ch" forName="textaccent4" refType="h" fact="0.2042"/>
          <dgm:constr type="w" for="ch" forName="textaccent4" refType="w" fact="0.0189"/>
          <dgm:constr type="h" for="ch" forName="textaccent4" refType="h" fact="0.024"/>
          <dgm:constr type="l" for="ch" forName="imageaccent4" refType="w" fact="0.5901"/>
          <dgm:constr type="t" for="ch" forName="imageaccent4" refType="h" fact="0.2323"/>
          <dgm:constr type="w" for="ch" forName="imageaccent4" refType="w" fact="0.0189"/>
          <dgm:constr type="h" for="ch" forName="imageaccent4" refType="h" fact="0.024"/>
          <dgm:constr type="l" for="ch" forName="textaccent5" refType="w" fact="0.6989"/>
          <dgm:constr type="t" for="ch" forName="textaccent5" refType="h" fact="0.094"/>
          <dgm:constr type="w" for="ch" forName="textaccent5" refType="w" fact="0.0189"/>
          <dgm:constr type="h" for="ch" forName="textaccent5" refType="h" fact="0.024"/>
          <dgm:constr type="l" for="ch" forName="imageaccent5" refType="w" fact="0.7305"/>
          <dgm:constr type="t" for="ch" forName="imageaccent5" refType="h" fact="0.121"/>
          <dgm:constr type="w" for="ch" forName="imageaccent5" refType="w" fact="0.0189"/>
          <dgm:constr type="h" for="ch" forName="imageaccent5" refType="h" fact="0.024"/>
          <dgm:constr type="l" for="ch" forName="image6" refType="w" fact="0.5585"/>
          <dgm:constr type="t" for="ch" forName="image6" refType="h" fact="0.4548"/>
          <dgm:constr type="w" for="ch" forName="image6" refType="w" fact="0.1623"/>
          <dgm:constr type="h" for="ch" forName="image6" refType="h" fact="0.2049"/>
          <dgm:constr type="l" for="ch" forName="text6" refType="w" fact="0.6982"/>
          <dgm:constr type="t" for="ch" forName="text6" refType="h" fact="0.3426"/>
          <dgm:constr type="w" for="ch" forName="text6" refType="w" fact="0.1623"/>
          <dgm:constr type="h" for="ch" forName="text6" refType="h" fact="0.2049"/>
          <dgm:constr type="l" for="ch" forName="imageaccent6" refType="w" fact="0.7002"/>
          <dgm:constr type="t" for="ch" forName="imageaccent6" refType="h" fact="0.5447"/>
          <dgm:constr type="w" for="ch" forName="imageaccent6" refType="w" fact="0.0189"/>
          <dgm:constr type="h" for="ch" forName="imageaccent6" refType="h" fact="0.024"/>
          <dgm:constr type="l" for="ch" forName="textaccent6" refType="w" fact="0.7303"/>
          <dgm:constr type="t" for="ch" forName="textaccent6" refType="h" fact="0.5221"/>
          <dgm:constr type="w" for="ch" forName="textaccent6" refType="w" fact="0.0189"/>
          <dgm:constr type="h" for="ch" forName="textaccent6" refType="h" fact="0.024"/>
          <dgm:constr type="l" for="ch" forName="text7" refType="w" fact="0.2792"/>
          <dgm:constr type="t" for="ch" forName="text7" refType="h" fact="0.4535"/>
          <dgm:constr type="w" for="ch" forName="text7" refType="w" fact="0.1623"/>
          <dgm:constr type="h" for="ch" forName="text7" refType="h" fact="0.2049"/>
          <dgm:constr type="l" for="ch" forName="image7" refType="w" fact="0.1395"/>
          <dgm:constr type="t" for="ch" forName="image7" refType="h" fact="0.5674"/>
          <dgm:constr type="w" for="ch" forName="image7" refType="w" fact="0.1623"/>
          <dgm:constr type="h" for="ch" forName="image7" refType="h" fact="0.2049"/>
          <dgm:constr type="l" for="ch" forName="imageaccent7" refType="w" fact="0.25"/>
          <dgm:constr type="t" for="ch" forName="imageaccent7" refType="h" fact="0.5703"/>
          <dgm:constr type="w" for="ch" forName="imageaccent7" refType="w" fact="0.0189"/>
          <dgm:constr type="h" for="ch" forName="imageaccent7" refType="h" fact="0.024"/>
          <dgm:constr type="l" for="ch" forName="textaccent7" refType="w" fact="0.2838"/>
          <dgm:constr type="t" for="ch" forName="textaccent7" refType="h" fact="0.5443"/>
          <dgm:constr type="w" for="ch" forName="textaccent7" refType="w" fact="0.0189"/>
          <dgm:constr type="h" for="ch" forName="textaccent7" refType="h" fact="0.024"/>
          <dgm:constr type="l" for="ch" forName="image8" refType="w" fact="0.6975"/>
          <dgm:constr type="t" for="ch" forName="image8" refType="h" fact="0.5696"/>
          <dgm:constr type="w" for="ch" forName="image8" refType="w" fact="0.1623"/>
          <dgm:constr type="h" for="ch" forName="image8" refType="h" fact="0.2049"/>
          <dgm:constr type="l" for="ch" forName="text8" refType="w" fact="0.8371"/>
          <dgm:constr type="t" for="ch" forName="text8" refType="h" fact="0.4574"/>
          <dgm:constr type="w" for="ch" forName="text8" refType="w" fact="0.1623"/>
          <dgm:constr type="h" for="ch" forName="text8" refType="h" fact="0.2049"/>
          <dgm:constr type="l" for="ch" forName="imageaccent8" refType="w" fact="0.8392"/>
          <dgm:constr type="t" for="ch" forName="imageaccent8" refType="h" fact="0.6595"/>
          <dgm:constr type="w" for="ch" forName="imageaccent8" refType="w" fact="0.0189"/>
          <dgm:constr type="h" for="ch" forName="imageaccent8" refType="h" fact="0.024"/>
          <dgm:constr type="l" for="ch" forName="textaccent8" refType="w" fact="0.8693"/>
          <dgm:constr type="t" for="ch" forName="textaccent8" refType="h" fact="0.6369"/>
          <dgm:constr type="w" for="ch" forName="textaccent8" refType="w" fact="0.0189"/>
          <dgm:constr type="h" for="ch" forName="textaccent8" refType="h" fact="0.024"/>
          <dgm:constr type="l" for="ch" forName="text9" refType="w" fact="0.8377"/>
          <dgm:constr type="t" for="ch" forName="text9" refType="h" fact="0.0044"/>
          <dgm:constr type="w" for="ch" forName="text9" refType="w" fact="0.1623"/>
          <dgm:constr type="h" for="ch" forName="text9" refType="h" fact="0.2049"/>
          <dgm:constr type="l" for="ch" forName="textaccent9" refType="w" fact="0.95"/>
          <dgm:constr type="t" for="ch" forName="textaccent9" refType="h" fact="0.1846"/>
          <dgm:constr type="w" for="ch" forName="textaccent9" refType="w" fact="0.0189"/>
          <dgm:constr type="h" for="ch" forName="textaccent9" refType="h" fact="0.024"/>
          <dgm:constr type="l" for="ch" forName="image9" refType="w" fact="0.8377"/>
          <dgm:constr type="t" for="ch" forName="image9" refType="h" fact="0.2306"/>
          <dgm:constr type="w" for="ch" forName="image9" refType="w" fact="0.1623"/>
          <dgm:constr type="h" for="ch" forName="image9" refType="h" fact="0.2049"/>
          <dgm:constr type="l" for="ch" forName="imageaccent9" refType="w" fact="0.95"/>
          <dgm:constr type="t" for="ch" forName="imageaccent9" refType="h" fact="0.2318"/>
          <dgm:constr type="w" for="ch" forName="imageaccent9" refType="w" fact="0.0189"/>
          <dgm:constr type="h" for="ch" forName="imageaccent9" refType="h" fact="0.024"/>
          <dgm:constr type="l" for="ch" forName="image10" refType="w" fact="0.2786"/>
          <dgm:constr type="t" for="ch" forName="image10" refType="h" fact="0.6805"/>
          <dgm:constr type="w" for="ch" forName="image10" refType="w" fact="0.1623"/>
          <dgm:constr type="h" for="ch" forName="image10" refType="h" fact="0.2049"/>
          <dgm:constr type="l" for="ch" forName="text10" refType="w" fact="0.4183"/>
          <dgm:constr type="t" for="ch" forName="text10" refType="h" fact="0.5683"/>
          <dgm:constr type="w" for="ch" forName="text10" refType="w" fact="0.1623"/>
          <dgm:constr type="h" for="ch" forName="text10" refType="h" fact="0.2049"/>
          <dgm:constr type="l" for="ch" forName="imageaccent10" refType="w" fact="0.4203"/>
          <dgm:constr type="t" for="ch" forName="imageaccent10" refType="h" fact="0.7704"/>
          <dgm:constr type="w" for="ch" forName="imageaccent10" refType="w" fact="0.0189"/>
          <dgm:constr type="h" for="ch" forName="imageaccent10" refType="h" fact="0.024"/>
          <dgm:constr type="l" for="ch" forName="textaccent10" refType="w" fact="0.4504"/>
          <dgm:constr type="t" for="ch" forName="textaccent10" refType="h" fact="0.7478"/>
          <dgm:constr type="w" for="ch" forName="textaccent10" refType="w" fact="0.0189"/>
          <dgm:constr type="h" for="ch" forName="textaccent10" refType="h" fact="0.024"/>
          <dgm:constr type="l" for="ch" forName="text11" refType="w" fact="0.6971"/>
          <dgm:constr type="t" for="ch" forName="text11" refType="h" fact="0.7951"/>
          <dgm:constr type="w" for="ch" forName="text11" refType="w" fact="0.1623"/>
          <dgm:constr type="h" for="ch" forName="text11" refType="h" fact="0.2049"/>
          <dgm:constr type="l" for="ch" forName="image11" refType="w" fact="0.5575"/>
          <dgm:constr type="t" for="ch" forName="image11" refType="h" fact="0.6816"/>
          <dgm:constr type="w" for="ch" forName="image11" refType="w" fact="0.1623"/>
          <dgm:constr type="h" for="ch" forName="image11" refType="h" fact="0.2049"/>
          <dgm:constr type="l" for="ch" forName="imageaccent11" refType="w" fact="0.6692"/>
          <dgm:constr type="t" for="ch" forName="imageaccent11" refType="h" fact="0.8589"/>
          <dgm:constr type="w" for="ch" forName="imageaccent11" refType="w" fact="0.0189"/>
          <dgm:constr type="h" for="ch" forName="imageaccent11" refType="h" fact="0.024"/>
          <dgm:constr type="l" for="ch" forName="textaccent11" refType="w" fact="0.701"/>
          <dgm:constr type="t" for="ch" forName="textaccent11" refType="h" fact="0.8863"/>
          <dgm:constr type="w" for="ch" forName="textaccent11" refType="w" fact="0.0189"/>
          <dgm:constr type="h" for="ch" forName="textaccent11" refType="h" fact="0.024"/>
        </dgm:constrLst>
      </dgm:if>
      <dgm:else name="Name13">
        <dgm:alg type="composite">
          <dgm:param type="ar" val="1.675"/>
        </dgm:alg>
        <dgm:constrLst>
          <dgm:constr type="primFontSz" for="des" ptType="node" op="equ" val="65"/>
          <dgm:constr type="l" for="ch" forName="image4" refType="w" fact="0.4903"/>
          <dgm:constr type="t" for="ch" forName="image4" refType="h" fact="0.2287"/>
          <dgm:constr type="w" for="ch" forName="image4" refType="w" fact="0.1425"/>
          <dgm:constr type="h" for="ch" forName="image4" refType="h" fact="0.2049"/>
          <dgm:constr type="l" for="ch" forName="text5" refType="w" fact="0.4903"/>
          <dgm:constr type="t" for="ch" forName="text5" refType="h" fact="0.0022"/>
          <dgm:constr type="w" for="ch" forName="text5" refType="w" fact="0.1425"/>
          <dgm:constr type="h" for="ch" forName="text5" refType="h" fact="0.2049"/>
          <dgm:constr type="l" for="ch" forName="image5" refType="w" fact="0.6129"/>
          <dgm:constr type="t" for="ch" forName="image5" refType="h" fact="0.1165"/>
          <dgm:constr type="w" for="ch" forName="image5" refType="w" fact="0.1425"/>
          <dgm:constr type="h" for="ch" forName="image5" refType="h" fact="0.2049"/>
          <dgm:constr type="l" for="ch" forName="image2" refType="w" fact="0.3677"/>
          <dgm:constr type="t" for="ch" forName="image2" refType="h" fact="0.34"/>
          <dgm:constr type="w" for="ch" forName="image2" refType="w" fact="0.1425"/>
          <dgm:constr type="h" for="ch" forName="image2" refType="h" fact="0.2049"/>
          <dgm:constr type="l" for="ch" forName="text4" refType="w" fact="0.3677"/>
          <dgm:constr type="t" for="ch" forName="text4" refType="h" fact="0.1135"/>
          <dgm:constr type="w" for="ch" forName="text4" refType="w" fact="0.1425"/>
          <dgm:constr type="h" for="ch" forName="text4" refType="h" fact="0.2049"/>
          <dgm:constr type="l" for="ch" forName="text2" refType="w" fact="0.2452"/>
          <dgm:constr type="t" for="ch" forName="text2" refType="h" fact="0.2265"/>
          <dgm:constr type="w" for="ch" forName="text2" refType="w" fact="0.1425"/>
          <dgm:constr type="h" for="ch" forName="text2" refType="h" fact="0.2049"/>
          <dgm:constr type="l" for="ch" forName="image3" refType="w" fact="0.2452"/>
          <dgm:constr type="t" for="ch" forName="image3" refType="h" fact="0"/>
          <dgm:constr type="w" for="ch" forName="image3" refType="w" fact="0.1425"/>
          <dgm:constr type="h" for="ch" forName="image3" refType="h" fact="0.2049"/>
          <dgm:constr type="l" for="ch" forName="text1" refType="w" fact="0.1226"/>
          <dgm:constr type="t" for="ch" forName="text1" refType="h" fact="0.3404"/>
          <dgm:constr type="w" for="ch" forName="text1" refType="w" fact="0.1425"/>
          <dgm:constr type="h" for="ch" forName="text1" refType="h" fact="0.2049"/>
          <dgm:constr type="l" for="ch" forName="text3" refType="w" fact="0.1226"/>
          <dgm:constr type="t" for="ch" forName="text3" refType="h" fact="0.1139"/>
          <dgm:constr type="w" for="ch" forName="text3" refType="w" fact="0.1425"/>
          <dgm:constr type="h" for="ch" forName="text3" refType="h" fact="0.2049"/>
          <dgm:constr type="l" for="ch" forName="textaccent1" refType="w" fact="0.126"/>
          <dgm:constr type="t" for="ch" forName="textaccent1" refType="h" fact="0.432"/>
          <dgm:constr type="w" for="ch" forName="textaccent1" refType="w" fact="0.0166"/>
          <dgm:constr type="h" for="ch" forName="textaccent1" refType="h" fact="0.024"/>
          <dgm:constr type="l" for="ch" forName="image1" refType="w" fact="0"/>
          <dgm:constr type="t" for="ch" forName="image1" refType="h" fact="0.2272"/>
          <dgm:constr type="w" for="ch" forName="image1" refType="w" fact="0.1425"/>
          <dgm:constr type="h" for="ch" forName="image1" refType="h" fact="0.2049"/>
          <dgm:constr type="l" for="ch" forName="imageaccent1" refType="w" fact="0.0976"/>
          <dgm:constr type="t" for="ch" forName="imageaccent1" refType="h" fact="0.4048"/>
          <dgm:constr type="w" for="ch" forName="imageaccent1" refType="w" fact="0.0166"/>
          <dgm:constr type="h" for="ch" forName="imageaccent1" refType="h" fact="0.024"/>
          <dgm:constr type="l" for="ch" forName="textaccent2" refType="w" fact="0.3432"/>
          <dgm:constr type="t" for="ch" forName="textaccent2" refType="h" fact="0.4038"/>
          <dgm:constr type="w" for="ch" forName="textaccent2" refType="w" fact="0.0166"/>
          <dgm:constr type="h" for="ch" forName="textaccent2" refType="h" fact="0.024"/>
          <dgm:constr type="l" for="ch" forName="imageaccent2" refType="w" fact="0.3712"/>
          <dgm:constr type="t" for="ch" forName="imageaccent2" refType="h" fact="0.4312"/>
          <dgm:constr type="w" for="ch" forName="imageaccent2" refType="w" fact="0.0166"/>
          <dgm:constr type="h" for="ch" forName="imageaccent2" refType="h" fact="0.024"/>
          <dgm:constr type="l" for="ch" forName="textaccent3" refType="w" fact="0.2196"/>
          <dgm:constr type="t" for="ch" forName="textaccent3" refType="h" fact="0.1167"/>
          <dgm:constr type="w" for="ch" forName="textaccent3" refType="w" fact="0.0166"/>
          <dgm:constr type="h" for="ch" forName="textaccent3" refType="h" fact="0.024"/>
          <dgm:constr type="l" for="ch" forName="imageaccent3" refType="w" fact="0.2492"/>
          <dgm:constr type="t" for="ch" forName="imageaccent3" refType="h" fact="0.0908"/>
          <dgm:constr type="w" for="ch" forName="imageaccent3" refType="w" fact="0.0166"/>
          <dgm:constr type="h" for="ch" forName="imageaccent3" refType="h" fact="0.024"/>
          <dgm:constr type="l" for="ch" forName="textaccent4" refType="w" fact="0.491"/>
          <dgm:constr type="t" for="ch" forName="textaccent4" refType="h" fact="0.2042"/>
          <dgm:constr type="w" for="ch" forName="textaccent4" refType="w" fact="0.0166"/>
          <dgm:constr type="h" for="ch" forName="textaccent4" refType="h" fact="0.024"/>
          <dgm:constr type="l" for="ch" forName="imageaccent4" refType="w" fact="0.5181"/>
          <dgm:constr type="t" for="ch" forName="imageaccent4" refType="h" fact="0.2323"/>
          <dgm:constr type="w" for="ch" forName="imageaccent4" refType="w" fact="0.0166"/>
          <dgm:constr type="h" for="ch" forName="imageaccent4" refType="h" fact="0.024"/>
          <dgm:constr type="l" for="ch" forName="textaccent5" refType="w" fact="0.6136"/>
          <dgm:constr type="t" for="ch" forName="textaccent5" refType="h" fact="0.094"/>
          <dgm:constr type="w" for="ch" forName="textaccent5" refType="w" fact="0.0166"/>
          <dgm:constr type="h" for="ch" forName="textaccent5" refType="h" fact="0.024"/>
          <dgm:constr type="l" for="ch" forName="imageaccent5" refType="w" fact="0.6413"/>
          <dgm:constr type="t" for="ch" forName="imageaccent5" refType="h" fact="0.121"/>
          <dgm:constr type="w" for="ch" forName="imageaccent5" refType="w" fact="0.0166"/>
          <dgm:constr type="h" for="ch" forName="imageaccent5" refType="h" fact="0.024"/>
          <dgm:constr type="l" for="ch" forName="image6" refType="w" fact="0.4903"/>
          <dgm:constr type="t" for="ch" forName="image6" refType="h" fact="0.4548"/>
          <dgm:constr type="w" for="ch" forName="image6" refType="w" fact="0.1425"/>
          <dgm:constr type="h" for="ch" forName="image6" refType="h" fact="0.2049"/>
          <dgm:constr type="l" for="ch" forName="text6" refType="w" fact="0.6129"/>
          <dgm:constr type="t" for="ch" forName="text6" refType="h" fact="0.3426"/>
          <dgm:constr type="w" for="ch" forName="text6" refType="w" fact="0.1425"/>
          <dgm:constr type="h" for="ch" forName="text6" refType="h" fact="0.2049"/>
          <dgm:constr type="l" for="ch" forName="imageaccent6" refType="w" fact="0.6147"/>
          <dgm:constr type="t" for="ch" forName="imageaccent6" refType="h" fact="0.5447"/>
          <dgm:constr type="w" for="ch" forName="imageaccent6" refType="w" fact="0.0166"/>
          <dgm:constr type="h" for="ch" forName="imageaccent6" refType="h" fact="0.024"/>
          <dgm:constr type="l" for="ch" forName="textaccent6" refType="w" fact="0.6411"/>
          <dgm:constr type="t" for="ch" forName="textaccent6" refType="h" fact="0.5221"/>
          <dgm:constr type="w" for="ch" forName="textaccent6" refType="w" fact="0.0166"/>
          <dgm:constr type="h" for="ch" forName="textaccent6" refType="h" fact="0.024"/>
          <dgm:constr type="l" for="ch" forName="text7" refType="w" fact="0.2451"/>
          <dgm:constr type="t" for="ch" forName="text7" refType="h" fact="0.4535"/>
          <dgm:constr type="w" for="ch" forName="text7" refType="w" fact="0.1425"/>
          <dgm:constr type="h" for="ch" forName="text7" refType="h" fact="0.2049"/>
          <dgm:constr type="l" for="ch" forName="image7" refType="w" fact="0.1225"/>
          <dgm:constr type="t" for="ch" forName="image7" refType="h" fact="0.5674"/>
          <dgm:constr type="w" for="ch" forName="image7" refType="w" fact="0.1425"/>
          <dgm:constr type="h" for="ch" forName="image7" refType="h" fact="0.2049"/>
          <dgm:constr type="l" for="ch" forName="imageaccent7" refType="w" fact="0.2195"/>
          <dgm:constr type="t" for="ch" forName="imageaccent7" refType="h" fact="0.5703"/>
          <dgm:constr type="w" for="ch" forName="imageaccent7" refType="w" fact="0.0166"/>
          <dgm:constr type="h" for="ch" forName="imageaccent7" refType="h" fact="0.024"/>
          <dgm:constr type="l" for="ch" forName="textaccent7" refType="w" fact="0.2491"/>
          <dgm:constr type="t" for="ch" forName="textaccent7" refType="h" fact="0.5443"/>
          <dgm:constr type="w" for="ch" forName="textaccent7" refType="w" fact="0.0166"/>
          <dgm:constr type="h" for="ch" forName="textaccent7" refType="h" fact="0.024"/>
          <dgm:constr type="l" for="ch" forName="image8" refType="w" fact="0.6123"/>
          <dgm:constr type="t" for="ch" forName="image8" refType="h" fact="0.5696"/>
          <dgm:constr type="w" for="ch" forName="image8" refType="w" fact="0.1425"/>
          <dgm:constr type="h" for="ch" forName="image8" refType="h" fact="0.2049"/>
          <dgm:constr type="l" for="ch" forName="text8" refType="w" fact="0.7349"/>
          <dgm:constr type="t" for="ch" forName="text8" refType="h" fact="0.4574"/>
          <dgm:constr type="w" for="ch" forName="text8" refType="w" fact="0.1425"/>
          <dgm:constr type="h" for="ch" forName="text8" refType="h" fact="0.2049"/>
          <dgm:constr type="l" for="ch" forName="imageaccent8" refType="w" fact="0.7367"/>
          <dgm:constr type="t" for="ch" forName="imageaccent8" refType="h" fact="0.6595"/>
          <dgm:constr type="w" for="ch" forName="imageaccent8" refType="w" fact="0.0166"/>
          <dgm:constr type="h" for="ch" forName="imageaccent8" refType="h" fact="0.024"/>
          <dgm:constr type="l" for="ch" forName="textaccent8" refType="w" fact="0.7631"/>
          <dgm:constr type="t" for="ch" forName="textaccent8" refType="h" fact="0.6369"/>
          <dgm:constr type="w" for="ch" forName="textaccent8" refType="w" fact="0.0166"/>
          <dgm:constr type="h" for="ch" forName="textaccent8" refType="h" fact="0.024"/>
          <dgm:constr type="l" for="ch" forName="text9" refType="w" fact="0.7354"/>
          <dgm:constr type="t" for="ch" forName="text9" refType="h" fact="0.0044"/>
          <dgm:constr type="w" for="ch" forName="text9" refType="w" fact="0.1425"/>
          <dgm:constr type="h" for="ch" forName="text9" refType="h" fact="0.2049"/>
          <dgm:constr type="l" for="ch" forName="textaccent9" refType="w" fact="0.8339"/>
          <dgm:constr type="t" for="ch" forName="textaccent9" refType="h" fact="0.1846"/>
          <dgm:constr type="w" for="ch" forName="textaccent9" refType="w" fact="0.0166"/>
          <dgm:constr type="h" for="ch" forName="textaccent9" refType="h" fact="0.024"/>
          <dgm:constr type="l" for="ch" forName="image9" refType="w" fact="0.7354"/>
          <dgm:constr type="t" for="ch" forName="image9" refType="h" fact="0.2306"/>
          <dgm:constr type="w" for="ch" forName="image9" refType="w" fact="0.1425"/>
          <dgm:constr type="h" for="ch" forName="image9" refType="h" fact="0.2049"/>
          <dgm:constr type="l" for="ch" forName="imageaccent9" refType="w" fact="0.8339"/>
          <dgm:constr type="t" for="ch" forName="imageaccent9" refType="h" fact="0.2318"/>
          <dgm:constr type="w" for="ch" forName="imageaccent9" refType="w" fact="0.0166"/>
          <dgm:constr type="h" for="ch" forName="imageaccent9" refType="h" fact="0.024"/>
          <dgm:constr type="l" for="ch" forName="image10" refType="w" fact="0.2446"/>
          <dgm:constr type="t" for="ch" forName="image10" refType="h" fact="0.6805"/>
          <dgm:constr type="w" for="ch" forName="image10" refType="w" fact="0.1425"/>
          <dgm:constr type="h" for="ch" forName="image10" refType="h" fact="0.2049"/>
          <dgm:constr type="l" for="ch" forName="text10" refType="w" fact="0.3672"/>
          <dgm:constr type="t" for="ch" forName="text10" refType="h" fact="0.5683"/>
          <dgm:constr type="w" for="ch" forName="text10" refType="w" fact="0.1425"/>
          <dgm:constr type="h" for="ch" forName="text10" refType="h" fact="0.2049"/>
          <dgm:constr type="l" for="ch" forName="imageaccent10" refType="w" fact="0.369"/>
          <dgm:constr type="t" for="ch" forName="imageaccent10" refType="h" fact="0.7704"/>
          <dgm:constr type="w" for="ch" forName="imageaccent10" refType="w" fact="0.0166"/>
          <dgm:constr type="h" for="ch" forName="imageaccent10" refType="h" fact="0.024"/>
          <dgm:constr type="l" for="ch" forName="textaccent10" refType="w" fact="0.3954"/>
          <dgm:constr type="t" for="ch" forName="textaccent10" refType="h" fact="0.7478"/>
          <dgm:constr type="w" for="ch" forName="textaccent10" refType="w" fact="0.0166"/>
          <dgm:constr type="h" for="ch" forName="textaccent10" refType="h" fact="0.024"/>
          <dgm:constr type="l" for="ch" forName="text11" refType="w" fact="0.612"/>
          <dgm:constr type="t" for="ch" forName="text11" refType="h" fact="0.7951"/>
          <dgm:constr type="w" for="ch" forName="text11" refType="w" fact="0.1425"/>
          <dgm:constr type="h" for="ch" forName="text11" refType="h" fact="0.2049"/>
          <dgm:constr type="l" for="ch" forName="image11" refType="w" fact="0.4894"/>
          <dgm:constr type="t" for="ch" forName="image11" refType="h" fact="0.6816"/>
          <dgm:constr type="w" for="ch" forName="image11" refType="w" fact="0.1425"/>
          <dgm:constr type="h" for="ch" forName="image11" refType="h" fact="0.2049"/>
          <dgm:constr type="l" for="ch" forName="imageaccent11" refType="w" fact="0.5874"/>
          <dgm:constr type="t" for="ch" forName="imageaccent11" refType="h" fact="0.8589"/>
          <dgm:constr type="w" for="ch" forName="imageaccent11" refType="w" fact="0.0166"/>
          <dgm:constr type="h" for="ch" forName="imageaccent11" refType="h" fact="0.024"/>
          <dgm:constr type="l" for="ch" forName="textaccent11" refType="w" fact="0.6154"/>
          <dgm:constr type="t" for="ch" forName="textaccent11" refType="h" fact="0.8863"/>
          <dgm:constr type="w" for="ch" forName="textaccent11" refType="w" fact="0.0166"/>
          <dgm:constr type="h" for="ch" forName="textaccent11" refType="h" fact="0.024"/>
          <dgm:constr type="l" for="ch" forName="text12" refType="w" fact="0.735"/>
          <dgm:constr type="t" for="ch" forName="text12" refType="h" fact="0.684"/>
          <dgm:constr type="w" for="ch" forName="text12" refType="w" fact="0.1425"/>
          <dgm:constr type="h" for="ch" forName="text12" refType="h" fact="0.2049"/>
          <dgm:constr type="l" for="ch" forName="image12" refType="w" fact="0.8575"/>
          <dgm:constr type="t" for="ch" forName="image12" refType="h" fact="0.5718"/>
          <dgm:constr type="w" for="ch" forName="image12" refType="w" fact="0.1425"/>
          <dgm:constr type="h" for="ch" forName="image12" refType="h" fact="0.2049"/>
          <dgm:constr type="l" for="ch" forName="textaccent12" refType="w" fact="0.8594"/>
          <dgm:constr type="t" for="ch" forName="textaccent12" refType="h" fact="0.7739"/>
          <dgm:constr type="w" for="ch" forName="textaccent12" refType="w" fact="0.0166"/>
          <dgm:constr type="h" for="ch" forName="textaccent12" refType="h" fact="0.024"/>
          <dgm:constr type="l" for="ch" forName="imageaccent12" refType="w" fact="0.8858"/>
          <dgm:constr type="t" for="ch" forName="imageaccent12" refType="h" fact="0.7513"/>
          <dgm:constr type="w" for="ch" forName="imageaccent12" refType="w" fact="0.0166"/>
          <dgm:constr type="h" for="ch" forName="imageaccent12" refType="h" fact="0.024"/>
        </dgm:constrLst>
      </dgm:else>
    </dgm:choose>
    <dgm:forEach name="wrapper" axis="self" ptType="parTrans">
      <dgm:forEach name="wrapper2" axis="self" ptType="sibTrans" st="2">
        <dgm:forEach name="textRepeat" axis="self">
          <dgm:layoutNode name="textRepeatNode" styleLbl="alignNode1">
            <dgm:varLst>
              <dgm:chMax val="0"/>
              <dgm:chPref val="0"/>
              <dgm:bulletEnabled val="1"/>
            </dgm:varLst>
            <dgm:alg type="tx"/>
            <dgm:shape xmlns:r="http://schemas.openxmlformats.org/officeDocument/2006/relationships" type="hexagon" r:blip="">
              <dgm:adjLst>
                <dgm:adj idx="1" val="0.25"/>
                <dgm:adj idx="2" val="1.1547"/>
              </dgm:adjLst>
            </dgm:shape>
            <dgm:presOf axis="desOrSelf" ptType="node"/>
            <dgm:constrLst>
              <dgm:constr type="lMarg" refType="primFontSz" fact="0"/>
              <dgm:constr type="rMarg" refType="primFontSz" fact="0"/>
              <dgm:constr type="tMarg" refType="primFontSz" fact="0.1"/>
              <dgm:constr type="bMarg" refType="primFontSz" fact="0.1"/>
            </dgm:constrLst>
            <dgm:ruleLst>
              <dgm:rule type="primFontSz" val="5" fact="NaN" max="NaN"/>
            </dgm:ruleLst>
          </dgm:layoutNode>
        </dgm:forEach>
        <dgm:forEach name="accentRepeat" axis="self">
          <dgm:layoutNode name="accentRepeatNode" styleLbl="solidAlignAcc1">
            <dgm:alg type="sp"/>
            <dgm:shape xmlns:r="http://schemas.openxmlformats.org/officeDocument/2006/relationships" type="hexagon" r:blip="">
              <dgm:adjLst>
                <dgm:adj idx="1" val="0.25"/>
                <dgm:adj idx="2" val="1.1547"/>
              </dgm:adjLst>
            </dgm:shape>
            <dgm:presOf/>
          </dgm:layoutNode>
        </dgm:forEach>
        <dgm:forEach name="imageRepeat" axis="self">
          <dgm:layoutNode name="imageRepeatNode" styleLbl="alignAcc1">
            <dgm:alg type="sp"/>
            <dgm:shape xmlns:r="http://schemas.openxmlformats.org/officeDocument/2006/relationships" type="hexagon" r:blip="" blipPhldr="1">
              <dgm:adjLst>
                <dgm:adj idx="1" val="0.25"/>
                <dgm:adj idx="2" val="1.1547"/>
              </dgm:adjLst>
            </dgm:shape>
            <dgm:presOf axis="self"/>
          </dgm:layoutNode>
        </dgm:forEach>
      </dgm:forEach>
    </dgm:forEach>
    <dgm:forEach name="Name14" axis="ch" ptType="node" cnt="1">
      <dgm:layoutNode name="text1">
        <dgm:alg type="sp"/>
        <dgm:shape xmlns:r="http://schemas.openxmlformats.org/officeDocument/2006/relationships" r:blip="">
          <dgm:adjLst/>
        </dgm:shape>
        <dgm:presOf/>
        <dgm:constrLst/>
        <dgm:forEach name="Name15" ref="textRepeat"/>
      </dgm:layoutNode>
      <dgm:layoutNode name="textaccent1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"/>
      </dgm:layoutNode>
    </dgm:forEach>
    <dgm:forEach name="Name17" axis="ch" ptType="sibTrans" hideLastTrans="0" cnt="1">
      <dgm:layoutNode name="image1">
        <dgm:alg type="sp"/>
        <dgm:shape xmlns:r="http://schemas.openxmlformats.org/officeDocument/2006/relationships" r:blip="">
          <dgm:adjLst/>
        </dgm:shape>
        <dgm:presOf/>
        <dgm:constrLst/>
        <dgm:forEach name="Name18" ref="imageRepeat"/>
      </dgm:layoutNode>
      <dgm:layoutNode name="imageaccent1">
        <dgm:alg type="sp"/>
        <dgm:shape xmlns:r="http://schemas.openxmlformats.org/officeDocument/2006/relationships" r:blip="">
          <dgm:adjLst/>
        </dgm:shape>
        <dgm:presOf/>
        <dgm:constrLst/>
        <dgm:forEach name="Name19" ref="accentRepeat"/>
      </dgm:layoutNode>
    </dgm:forEach>
    <dgm:forEach name="Name20" axis="ch" ptType="node" st="2" cnt="1">
      <dgm:layoutNode name="text2">
        <dgm:alg type="sp"/>
        <dgm:shape xmlns:r="http://schemas.openxmlformats.org/officeDocument/2006/relationships" r:blip="">
          <dgm:adjLst/>
        </dgm:shape>
        <dgm:presOf/>
        <dgm:constrLst/>
        <dgm:forEach name="Name21" ref="textRepeat"/>
      </dgm:layoutNode>
      <dgm:layoutNode name="textaccent2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"/>
      </dgm:layoutNode>
    </dgm:forEach>
    <dgm:forEach name="Name23" axis="ch" ptType="sibTrans" hideLastTrans="0" st="2" cnt="1">
      <dgm:layoutNode name="image2">
        <dgm:alg type="sp"/>
        <dgm:shape xmlns:r="http://schemas.openxmlformats.org/officeDocument/2006/relationships" r:blip="">
          <dgm:adjLst/>
        </dgm:shape>
        <dgm:presOf/>
        <dgm:constrLst/>
        <dgm:forEach name="Name24" ref="imageRepeat"/>
      </dgm:layoutNode>
      <dgm:layoutNode name="imageaccent2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"/>
      </dgm:layoutNode>
    </dgm:forEach>
    <dgm:forEach name="Name26" axis="ch" ptType="node" st="3" cnt="1">
      <dgm:layoutNode name="text3">
        <dgm:alg type="sp"/>
        <dgm:shape xmlns:r="http://schemas.openxmlformats.org/officeDocument/2006/relationships" r:blip="">
          <dgm:adjLst/>
        </dgm:shape>
        <dgm:presOf/>
        <dgm:constrLst/>
        <dgm:forEach name="Name27" ref="textRepeat"/>
      </dgm:layoutNode>
      <dgm:layoutNode name="textaccent3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</dgm:forEach>
    <dgm:forEach name="Name29" axis="ch" ptType="sibTrans" hideLastTrans="0" st="3" cnt="1">
      <dgm:layoutNode name="image3">
        <dgm:alg type="sp"/>
        <dgm:shape xmlns:r="http://schemas.openxmlformats.org/officeDocument/2006/relationships" r:blip="">
          <dgm:adjLst/>
        </dgm:shape>
        <dgm:presOf/>
        <dgm:constrLst/>
        <dgm:forEach name="Name30" ref="imageRepeat"/>
      </dgm:layoutNode>
      <dgm:layoutNode name="imageaccent3">
        <dgm:alg type="sp"/>
        <dgm:shape xmlns:r="http://schemas.openxmlformats.org/officeDocument/2006/relationships" r:blip="">
          <dgm:adjLst/>
        </dgm:shape>
        <dgm:presOf/>
        <dgm:constrLst/>
        <dgm:forEach name="Name31" ref="accentRepeat"/>
      </dgm:layoutNode>
    </dgm:forEach>
    <dgm:forEach name="Name32" axis="ch" ptType="node" st="4" cnt="1">
      <dgm:layoutNode name="text4">
        <dgm:alg type="sp"/>
        <dgm:shape xmlns:r="http://schemas.openxmlformats.org/officeDocument/2006/relationships" r:blip="">
          <dgm:adjLst/>
        </dgm:shape>
        <dgm:presOf/>
        <dgm:constrLst/>
        <dgm:forEach name="Name33" ref="textRepeat"/>
      </dgm:layoutNode>
      <dgm:layoutNode name="textaccent4">
        <dgm:alg type="sp"/>
        <dgm:shape xmlns:r="http://schemas.openxmlformats.org/officeDocument/2006/relationships" r:blip="">
          <dgm:adjLst/>
        </dgm:shape>
        <dgm:presOf/>
        <dgm:constrLst/>
        <dgm:forEach name="Name34" ref="accentRepeat"/>
      </dgm:layoutNode>
    </dgm:forEach>
    <dgm:forEach name="Name35" axis="ch" ptType="sibTrans" hideLastTrans="0" st="4" cnt="1">
      <dgm:layoutNode name="image4">
        <dgm:alg type="sp"/>
        <dgm:shape xmlns:r="http://schemas.openxmlformats.org/officeDocument/2006/relationships" r:blip="">
          <dgm:adjLst/>
        </dgm:shape>
        <dgm:presOf/>
        <dgm:constrLst/>
        <dgm:forEach name="Name36" ref="imageRepeat"/>
      </dgm:layoutNode>
      <dgm:layoutNode name="imageaccent4">
        <dgm:alg type="sp"/>
        <dgm:shape xmlns:r="http://schemas.openxmlformats.org/officeDocument/2006/relationships" r:blip="">
          <dgm:adjLst/>
        </dgm:shape>
        <dgm:presOf/>
        <dgm:constrLst/>
        <dgm:forEach name="Name37" ref="accentRepeat"/>
      </dgm:layoutNode>
    </dgm:forEach>
    <dgm:forEach name="Name38" axis="ch" ptType="node" st="5" cnt="1">
      <dgm:layoutNode name="text5">
        <dgm:alg type="sp"/>
        <dgm:shape xmlns:r="http://schemas.openxmlformats.org/officeDocument/2006/relationships" r:blip="">
          <dgm:adjLst/>
        </dgm:shape>
        <dgm:presOf/>
        <dgm:constrLst/>
        <dgm:forEach name="Name39" ref="textRepeat"/>
      </dgm:layoutNode>
      <dgm:layoutNode name="textaccent5">
        <dgm:alg type="sp"/>
        <dgm:shape xmlns:r="http://schemas.openxmlformats.org/officeDocument/2006/relationships" r:blip="">
          <dgm:adjLst/>
        </dgm:shape>
        <dgm:presOf/>
        <dgm:constrLst/>
        <dgm:forEach name="Name40" ref="accentRepeat"/>
      </dgm:layoutNode>
    </dgm:forEach>
    <dgm:forEach name="Name41" axis="ch" ptType="sibTrans" hideLastTrans="0" st="5" cnt="1">
      <dgm:layoutNode name="image5">
        <dgm:alg type="sp"/>
        <dgm:shape xmlns:r="http://schemas.openxmlformats.org/officeDocument/2006/relationships" r:blip="">
          <dgm:adjLst/>
        </dgm:shape>
        <dgm:presOf/>
        <dgm:constrLst/>
        <dgm:forEach name="Name42" ref="imageRepeat"/>
      </dgm:layoutNode>
      <dgm:layoutNode name="imageaccent5">
        <dgm:alg type="sp"/>
        <dgm:shape xmlns:r="http://schemas.openxmlformats.org/officeDocument/2006/relationships" r:blip="">
          <dgm:adjLst/>
        </dgm:shape>
        <dgm:presOf/>
        <dgm:constrLst/>
        <dgm:forEach name="Name43" ref="accentRepeat"/>
      </dgm:layoutNode>
    </dgm:forEach>
    <dgm:forEach name="Name44" axis="ch" ptType="node" st="6" cnt="1">
      <dgm:layoutNode name="text6">
        <dgm:alg type="sp"/>
        <dgm:shape xmlns:r="http://schemas.openxmlformats.org/officeDocument/2006/relationships" r:blip="">
          <dgm:adjLst/>
        </dgm:shape>
        <dgm:presOf/>
        <dgm:constrLst/>
        <dgm:forEach name="Name45" ref="textRepeat"/>
      </dgm:layoutNode>
      <dgm:layoutNode name="textaccent6">
        <dgm:alg type="sp"/>
        <dgm:shape xmlns:r="http://schemas.openxmlformats.org/officeDocument/2006/relationships" r:blip="">
          <dgm:adjLst/>
        </dgm:shape>
        <dgm:presOf/>
        <dgm:constrLst/>
        <dgm:forEach name="Name46" ref="accentRepeat"/>
      </dgm:layoutNode>
    </dgm:forEach>
    <dgm:forEach name="Name47" axis="ch" ptType="sibTrans" hideLastTrans="0" st="6" cnt="1">
      <dgm:layoutNode name="image6">
        <dgm:alg type="sp"/>
        <dgm:shape xmlns:r="http://schemas.openxmlformats.org/officeDocument/2006/relationships" r:blip="">
          <dgm:adjLst/>
        </dgm:shape>
        <dgm:presOf/>
        <dgm:constrLst/>
        <dgm:forEach name="Name48" ref="imageRepeat"/>
      </dgm:layoutNode>
      <dgm:layoutNode name="imageaccent6">
        <dgm:alg type="sp"/>
        <dgm:shape xmlns:r="http://schemas.openxmlformats.org/officeDocument/2006/relationships" r:blip="">
          <dgm:adjLst/>
        </dgm:shape>
        <dgm:presOf/>
        <dgm:constrLst/>
        <dgm:forEach name="Name49" ref="accentRepeat"/>
      </dgm:layoutNode>
    </dgm:forEach>
    <dgm:forEach name="Name50" axis="ch" ptType="node" st="7" cnt="1">
      <dgm:layoutNode name="text7">
        <dgm:alg type="sp"/>
        <dgm:shape xmlns:r="http://schemas.openxmlformats.org/officeDocument/2006/relationships" r:blip="">
          <dgm:adjLst/>
        </dgm:shape>
        <dgm:presOf/>
        <dgm:constrLst/>
        <dgm:forEach name="Name51" ref="textRepeat"/>
      </dgm:layoutNode>
      <dgm:layoutNode name="textaccent7">
        <dgm:alg type="sp"/>
        <dgm:shape xmlns:r="http://schemas.openxmlformats.org/officeDocument/2006/relationships" r:blip="">
          <dgm:adjLst/>
        </dgm:shape>
        <dgm:presOf/>
        <dgm:constrLst/>
        <dgm:forEach name="Name52" ref="accentRepeat"/>
      </dgm:layoutNode>
    </dgm:forEach>
    <dgm:forEach name="Name53" axis="ch" ptType="sibTrans" hideLastTrans="0" st="7" cnt="1">
      <dgm:layoutNode name="image7">
        <dgm:alg type="sp"/>
        <dgm:shape xmlns:r="http://schemas.openxmlformats.org/officeDocument/2006/relationships" r:blip="">
          <dgm:adjLst/>
        </dgm:shape>
        <dgm:presOf/>
        <dgm:constrLst/>
        <dgm:forEach name="Name54" ref="imageRepeat"/>
      </dgm:layoutNode>
      <dgm:layoutNode name="imageaccent7">
        <dgm:alg type="sp"/>
        <dgm:shape xmlns:r="http://schemas.openxmlformats.org/officeDocument/2006/relationships" r:blip="">
          <dgm:adjLst/>
        </dgm:shape>
        <dgm:presOf/>
        <dgm:constrLst/>
        <dgm:forEach name="Name55" ref="accentRepeat"/>
      </dgm:layoutNode>
    </dgm:forEach>
    <dgm:forEach name="Name56" axis="ch" ptType="node" st="8" cnt="1">
      <dgm:layoutNode name="text8">
        <dgm:alg type="sp"/>
        <dgm:shape xmlns:r="http://schemas.openxmlformats.org/officeDocument/2006/relationships" r:blip="">
          <dgm:adjLst/>
        </dgm:shape>
        <dgm:presOf/>
        <dgm:constrLst/>
        <dgm:forEach name="Name57" ref="textRepeat"/>
      </dgm:layoutNode>
      <dgm:layoutNode name="textaccent8">
        <dgm:alg type="sp"/>
        <dgm:shape xmlns:r="http://schemas.openxmlformats.org/officeDocument/2006/relationships" r:blip="">
          <dgm:adjLst/>
        </dgm:shape>
        <dgm:presOf/>
        <dgm:constrLst/>
        <dgm:forEach name="Name58" ref="accentRepeat"/>
      </dgm:layoutNode>
    </dgm:forEach>
    <dgm:forEach name="Name59" axis="ch" ptType="sibTrans" hideLastTrans="0" st="8" cnt="1">
      <dgm:layoutNode name="image8">
        <dgm:alg type="sp"/>
        <dgm:shape xmlns:r="http://schemas.openxmlformats.org/officeDocument/2006/relationships" r:blip="">
          <dgm:adjLst/>
        </dgm:shape>
        <dgm:presOf/>
        <dgm:constrLst/>
        <dgm:forEach name="Name60" ref="imageRepeat"/>
      </dgm:layoutNode>
      <dgm:layoutNode name="imageaccent8">
        <dgm:alg type="sp"/>
        <dgm:shape xmlns:r="http://schemas.openxmlformats.org/officeDocument/2006/relationships" r:blip="">
          <dgm:adjLst/>
        </dgm:shape>
        <dgm:presOf/>
        <dgm:constrLst/>
        <dgm:forEach name="Name61" ref="accentRepeat"/>
      </dgm:layoutNode>
    </dgm:forEach>
    <dgm:forEach name="Name62" axis="ch" ptType="node" st="9" cnt="1">
      <dgm:layoutNode name="text9">
        <dgm:alg type="sp"/>
        <dgm:shape xmlns:r="http://schemas.openxmlformats.org/officeDocument/2006/relationships" r:blip="">
          <dgm:adjLst/>
        </dgm:shape>
        <dgm:presOf/>
        <dgm:constrLst/>
        <dgm:forEach name="Name63" ref="textRepeat"/>
      </dgm:layoutNode>
      <dgm:layoutNode name="textaccent9">
        <dgm:alg type="sp"/>
        <dgm:shape xmlns:r="http://schemas.openxmlformats.org/officeDocument/2006/relationships" r:blip="">
          <dgm:adjLst/>
        </dgm:shape>
        <dgm:presOf/>
        <dgm:constrLst/>
        <dgm:forEach name="Name64" ref="accentRepeat"/>
      </dgm:layoutNode>
    </dgm:forEach>
    <dgm:forEach name="Name65" axis="ch" ptType="sibTrans" hideLastTrans="0" st="9" cnt="1">
      <dgm:layoutNode name="image9">
        <dgm:alg type="sp"/>
        <dgm:shape xmlns:r="http://schemas.openxmlformats.org/officeDocument/2006/relationships" r:blip="">
          <dgm:adjLst/>
        </dgm:shape>
        <dgm:presOf/>
        <dgm:constrLst/>
        <dgm:forEach name="Name66" ref="imageRepeat"/>
      </dgm:layoutNode>
      <dgm:layoutNode name="imageaccent9">
        <dgm:alg type="sp"/>
        <dgm:shape xmlns:r="http://schemas.openxmlformats.org/officeDocument/2006/relationships" r:blip="">
          <dgm:adjLst/>
        </dgm:shape>
        <dgm:presOf/>
        <dgm:constrLst/>
        <dgm:forEach name="Name67" ref="accentRepeat"/>
      </dgm:layoutNode>
    </dgm:forEach>
    <dgm:forEach name="Name68" axis="ch" ptType="node" st="10" cnt="1">
      <dgm:layoutNode name="text10">
        <dgm:alg type="sp"/>
        <dgm:shape xmlns:r="http://schemas.openxmlformats.org/officeDocument/2006/relationships" r:blip="">
          <dgm:adjLst/>
        </dgm:shape>
        <dgm:presOf/>
        <dgm:constrLst/>
        <dgm:forEach name="Name69" ref="textRepeat"/>
      </dgm:layoutNode>
      <dgm:layoutNode name="textaccent10">
        <dgm:alg type="sp"/>
        <dgm:shape xmlns:r="http://schemas.openxmlformats.org/officeDocument/2006/relationships" r:blip="">
          <dgm:adjLst/>
        </dgm:shape>
        <dgm:presOf/>
        <dgm:constrLst/>
        <dgm:forEach name="Name70" ref="accentRepeat"/>
      </dgm:layoutNode>
    </dgm:forEach>
    <dgm:forEach name="Name71" axis="ch" ptType="sibTrans" hideLastTrans="0" st="10" cnt="1">
      <dgm:layoutNode name="image10">
        <dgm:alg type="sp"/>
        <dgm:shape xmlns:r="http://schemas.openxmlformats.org/officeDocument/2006/relationships" r:blip="">
          <dgm:adjLst/>
        </dgm:shape>
        <dgm:presOf/>
        <dgm:constrLst/>
        <dgm:forEach name="Name72" ref="imageRepeat"/>
      </dgm:layoutNode>
      <dgm:layoutNode name="imageaccent10">
        <dgm:alg type="sp"/>
        <dgm:shape xmlns:r="http://schemas.openxmlformats.org/officeDocument/2006/relationships" r:blip="">
          <dgm:adjLst/>
        </dgm:shape>
        <dgm:presOf/>
        <dgm:constrLst/>
        <dgm:forEach name="Name73" ref="accentRepeat"/>
      </dgm:layoutNode>
    </dgm:forEach>
    <dgm:forEach name="Name74" axis="ch" ptType="node" st="11" cnt="1">
      <dgm:layoutNode name="text11">
        <dgm:alg type="sp"/>
        <dgm:shape xmlns:r="http://schemas.openxmlformats.org/officeDocument/2006/relationships" r:blip="">
          <dgm:adjLst/>
        </dgm:shape>
        <dgm:presOf/>
        <dgm:constrLst/>
        <dgm:forEach name="Name75" ref="textRepeat"/>
      </dgm:layoutNode>
      <dgm:layoutNode name="textaccent1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</dgm:forEach>
    <dgm:forEach name="Name77" axis="ch" ptType="sibTrans" hideLastTrans="0" st="11" cnt="1">
      <dgm:layoutNode name="image11">
        <dgm:alg type="sp"/>
        <dgm:shape xmlns:r="http://schemas.openxmlformats.org/officeDocument/2006/relationships" r:blip="">
          <dgm:adjLst/>
        </dgm:shape>
        <dgm:presOf/>
        <dgm:constrLst/>
        <dgm:forEach name="Name78" ref="imageRepeat"/>
      </dgm:layoutNode>
      <dgm:layoutNode name="imageaccent11">
        <dgm:alg type="sp"/>
        <dgm:shape xmlns:r="http://schemas.openxmlformats.org/officeDocument/2006/relationships" r:blip="">
          <dgm:adjLst/>
        </dgm:shape>
        <dgm:presOf/>
        <dgm:constrLst/>
        <dgm:forEach name="Name79" ref="accentRepeat"/>
      </dgm:layoutNode>
    </dgm:forEach>
    <dgm:forEach name="Name80" axis="ch" ptType="node" st="12" cnt="1">
      <dgm:layoutNode name="text12">
        <dgm:alg type="sp"/>
        <dgm:shape xmlns:r="http://schemas.openxmlformats.org/officeDocument/2006/relationships" r:blip="">
          <dgm:adjLst/>
        </dgm:shape>
        <dgm:presOf/>
        <dgm:constrLst/>
        <dgm:forEach name="Name81" ref="textRepeat"/>
      </dgm:layoutNode>
      <dgm:layoutNode name="textaccent12">
        <dgm:alg type="sp"/>
        <dgm:shape xmlns:r="http://schemas.openxmlformats.org/officeDocument/2006/relationships" r:blip="">
          <dgm:adjLst/>
        </dgm:shape>
        <dgm:presOf/>
        <dgm:constrLst/>
        <dgm:forEach name="Name82" ref="accentRepeat"/>
      </dgm:layoutNode>
    </dgm:forEach>
    <dgm:forEach name="Name83" axis="ch" ptType="sibTrans" hideLastTrans="0" st="12" cnt="1">
      <dgm:layoutNode name="image12">
        <dgm:alg type="sp"/>
        <dgm:shape xmlns:r="http://schemas.openxmlformats.org/officeDocument/2006/relationships" r:blip="">
          <dgm:adjLst/>
        </dgm:shape>
        <dgm:presOf/>
        <dgm:constrLst/>
        <dgm:forEach name="Name84" ref="imageRepeat"/>
      </dgm:layoutNode>
      <dgm:layoutNode name="imageaccent12">
        <dgm:alg type="sp"/>
        <dgm:shape xmlns:r="http://schemas.openxmlformats.org/officeDocument/2006/relationships" r:blip="">
          <dgm:adjLst/>
        </dgm:shape>
        <dgm:presOf/>
        <dgm:constrLst/>
        <dgm:forEach name="Name85" ref="accentRepeat"/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137FEA-E339-45ED-B617-03274BB5A0C6}" type="datetimeFigureOut">
              <a:rPr lang="lv-LV" smtClean="0"/>
              <a:t>02.10.2025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9F2146-EEEE-45D9-8D9E-847C52215B3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596467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3265B93-06AB-4325-8841-E989342D6000}" type="datetimeFigureOut">
              <a:rPr lang="lv-LV"/>
              <a:pPr>
                <a:defRPr/>
              </a:pPr>
              <a:t>02.10.2025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lv-LV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lv-LV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D72620B4-AC02-4A36-88EA-675332F44195}" type="slidenum">
              <a:rPr lang="lv-LV" altLang="en-US"/>
              <a:pPr/>
              <a:t>‹#›</a:t>
            </a:fld>
            <a:endParaRPr lang="lv-LV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683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382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4081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780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2620B4-AC02-4A36-88EA-675332F44195}" type="slidenum">
              <a:rPr lang="lv-LV" altLang="en-US" smtClean="0"/>
              <a:pPr/>
              <a:t>16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41612812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685800" y="4724400"/>
            <a:ext cx="77724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7724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76241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685800" y="4724400"/>
            <a:ext cx="77724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7724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83435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0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F757B116-C236-4B1A-A29F-6EC4469391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42572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657600"/>
            <a:ext cx="6096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0800" y="381000"/>
            <a:ext cx="6096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4A5D73BE-0AD0-481A-BCFB-E6B2350762C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16697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1752600"/>
            <a:ext cx="2895600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1752600"/>
            <a:ext cx="2971800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2471DA70-A33F-4D8A-A930-E559D2F22D9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257587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2386940"/>
            <a:ext cx="28956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386940"/>
            <a:ext cx="29718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2590800" y="1852613"/>
            <a:ext cx="28956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5715000" y="1851953"/>
            <a:ext cx="2971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22"/>
          <p:cNvSpPr>
            <a:spLocks noGrp="1"/>
          </p:cNvSpPr>
          <p:nvPr>
            <p:ph type="sldNum" sz="quarter" idx="18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C3DCC78A-4830-4AE1-84B3-9DC1F753396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57371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33E01878-8258-4C2A-BB3E-218C12CD73F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03091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8409CEAE-C0B0-4A7A-869B-5A2EFAFA166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62605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72975"/>
            <a:ext cx="2751026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9527" y="273054"/>
            <a:ext cx="3269672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90800" y="1435119"/>
            <a:ext cx="2751026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288DE374-5F27-4970-B704-F553266122A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85987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62321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0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2FE2685F-5E42-4E67-B94B-7FE74A61712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0403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657600"/>
            <a:ext cx="6096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0800" y="381000"/>
            <a:ext cx="6096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FE1DF035-D211-4561-AF85-B77CA96028C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1987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1752600"/>
            <a:ext cx="2895600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1752600"/>
            <a:ext cx="2971800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569949A5-7BCF-40BE-B390-BE3DCE97CFF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7807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2386940"/>
            <a:ext cx="28956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386940"/>
            <a:ext cx="29718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2590800" y="1852613"/>
            <a:ext cx="28956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5715000" y="1851953"/>
            <a:ext cx="2971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22"/>
          <p:cNvSpPr>
            <a:spLocks noGrp="1"/>
          </p:cNvSpPr>
          <p:nvPr>
            <p:ph type="sldNum" sz="quarter" idx="18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A390835A-765E-4508-BD88-BBFE5A24ED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8825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3602A870-C8B9-4A6F-8056-8303C4CFCB5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1467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0A70285F-A554-4057-B56C-65A5D299617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28931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72975"/>
            <a:ext cx="2751026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9527" y="273054"/>
            <a:ext cx="3269672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90800" y="1435119"/>
            <a:ext cx="2751026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8A11337A-0603-43E6-9E78-40F3618E3A7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3220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59998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F362000-2BDD-4295-BE76-87299D1648F4}" type="datetime1">
              <a:rPr lang="en-US"/>
              <a:pPr>
                <a:defRPr/>
              </a:pPr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E8C0EAC5-62A5-4241-A753-769E4718AF9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9" r:id="rId10"/>
    <p:sldLayoutId id="2147483840" r:id="rId11"/>
    <p:sldLayoutId id="2147483841" r:id="rId12"/>
    <p:sldLayoutId id="2147483842" r:id="rId13"/>
    <p:sldLayoutId id="2147483843" r:id="rId14"/>
    <p:sldLayoutId id="2147483844" r:id="rId15"/>
    <p:sldLayoutId id="2147483845" r:id="rId16"/>
    <p:sldLayoutId id="2147483846" r:id="rId17"/>
    <p:sldLayoutId id="2147483847" r:id="rId18"/>
  </p:sldLayoutIdLst>
  <p:hf hdr="0" ftr="0" dt="0"/>
  <p:txStyles>
    <p:titleStyle>
      <a:lvl1pPr algn="ctr" defTabSz="938213" rtl="0" eaLnBrk="0" fontAlgn="base" hangingPunct="0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2pPr>
      <a:lvl3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3pPr>
      <a:lvl4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4pPr>
      <a:lvl5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00" indent="-292100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731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430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1129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20.svg"/><Relationship Id="rId7" Type="http://schemas.openxmlformats.org/officeDocument/2006/relationships/image" Target="../media/image24.sv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5" Type="http://schemas.openxmlformats.org/officeDocument/2006/relationships/image" Target="../media/image22.svg"/><Relationship Id="rId4" Type="http://schemas.openxmlformats.org/officeDocument/2006/relationships/image" Target="../media/image21.png"/><Relationship Id="rId9" Type="http://schemas.openxmlformats.org/officeDocument/2006/relationships/image" Target="../media/image26.sv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9.xml"/><Relationship Id="rId3" Type="http://schemas.openxmlformats.org/officeDocument/2006/relationships/diagramLayout" Target="../diagrams/layout8.xml"/><Relationship Id="rId7" Type="http://schemas.openxmlformats.org/officeDocument/2006/relationships/diagramData" Target="../diagrams/data9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8.xml"/><Relationship Id="rId11" Type="http://schemas.microsoft.com/office/2007/relationships/diagramDrawing" Target="../diagrams/drawing9.xml"/><Relationship Id="rId5" Type="http://schemas.openxmlformats.org/officeDocument/2006/relationships/diagramColors" Target="../diagrams/colors8.xml"/><Relationship Id="rId10" Type="http://schemas.openxmlformats.org/officeDocument/2006/relationships/diagramColors" Target="../diagrams/colors9.xml"/><Relationship Id="rId4" Type="http://schemas.openxmlformats.org/officeDocument/2006/relationships/diagramQuickStyle" Target="../diagrams/quickStyle8.xml"/><Relationship Id="rId9" Type="http://schemas.openxmlformats.org/officeDocument/2006/relationships/diagramQuickStyle" Target="../diagrams/quickStyle9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1.xml"/><Relationship Id="rId3" Type="http://schemas.openxmlformats.org/officeDocument/2006/relationships/diagramLayout" Target="../diagrams/layout10.xml"/><Relationship Id="rId7" Type="http://schemas.openxmlformats.org/officeDocument/2006/relationships/diagramData" Target="../diagrams/data11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0.xml"/><Relationship Id="rId11" Type="http://schemas.microsoft.com/office/2007/relationships/diagramDrawing" Target="../diagrams/drawing11.xml"/><Relationship Id="rId5" Type="http://schemas.openxmlformats.org/officeDocument/2006/relationships/diagramColors" Target="../diagrams/colors10.xml"/><Relationship Id="rId10" Type="http://schemas.openxmlformats.org/officeDocument/2006/relationships/diagramColors" Target="../diagrams/colors11.xml"/><Relationship Id="rId4" Type="http://schemas.openxmlformats.org/officeDocument/2006/relationships/diagramQuickStyle" Target="../diagrams/quickStyle10.xml"/><Relationship Id="rId9" Type="http://schemas.openxmlformats.org/officeDocument/2006/relationships/diagramQuickStyle" Target="../diagrams/quickStyle11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3" Type="http://schemas.openxmlformats.org/officeDocument/2006/relationships/diagramData" Target="../diagrams/data12.xml"/><Relationship Id="rId7" Type="http://schemas.microsoft.com/office/2007/relationships/diagramDrawing" Target="../diagrams/drawing1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Relationship Id="rId6" Type="http://schemas.openxmlformats.org/officeDocument/2006/relationships/diagramColors" Target="../diagrams/colors12.xml"/><Relationship Id="rId5" Type="http://schemas.openxmlformats.org/officeDocument/2006/relationships/diagramQuickStyle" Target="../diagrams/quickStyle12.xml"/><Relationship Id="rId4" Type="http://schemas.openxmlformats.org/officeDocument/2006/relationships/diagramLayout" Target="../diagrams/layout12.xml"/><Relationship Id="rId9" Type="http://schemas.openxmlformats.org/officeDocument/2006/relationships/image" Target="../media/image34.sv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13" Type="http://schemas.openxmlformats.org/officeDocument/2006/relationships/image" Target="../media/image13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7.png"/><Relationship Id="rId12" Type="http://schemas.openxmlformats.org/officeDocument/2006/relationships/image" Target="../media/image12.sv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openxmlformats.org/officeDocument/2006/relationships/image" Target="../media/image11.png"/><Relationship Id="rId5" Type="http://schemas.openxmlformats.org/officeDocument/2006/relationships/diagramColors" Target="../diagrams/colors1.xml"/><Relationship Id="rId10" Type="http://schemas.openxmlformats.org/officeDocument/2006/relationships/image" Target="../media/image10.sv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9.png"/><Relationship Id="rId14" Type="http://schemas.openxmlformats.org/officeDocument/2006/relationships/image" Target="../media/image14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svg"/><Relationship Id="rId3" Type="http://schemas.openxmlformats.org/officeDocument/2006/relationships/diagramLayout" Target="../diagrams/layout4.xml"/><Relationship Id="rId7" Type="http://schemas.openxmlformats.org/officeDocument/2006/relationships/image" Target="../media/image15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756920" y="3059906"/>
            <a:ext cx="7772400" cy="960438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lv-LV" sz="3600">
                <a:solidFill>
                  <a:schemeClr val="accent6">
                    <a:lumMod val="75000"/>
                  </a:schemeClr>
                </a:solidFill>
                <a:effectLst/>
                <a:highlight>
                  <a:srgbClr val="FFFFFF"/>
                </a:highlight>
              </a:rPr>
              <a:t>Par plānotajām izmaiņām rehabilitācijas ambulatoro pakalpojumu apmaksā</a:t>
            </a:r>
            <a:br>
              <a:rPr lang="lv-LV" altLang="en-US" sz="3600">
                <a:cs typeface="Times New Roman" panose="02020603050405020304" pitchFamily="18" charset="0"/>
              </a:rPr>
            </a:br>
            <a:br>
              <a:rPr lang="lv-LV" altLang="en-US">
                <a:cs typeface="Times New Roman" panose="02020603050405020304" pitchFamily="18" charset="0"/>
              </a:rPr>
            </a:br>
            <a:endParaRPr lang="lv-LV" altLang="en-US" sz="160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77221F4-7879-C210-5560-8FB9EE2367A3}"/>
              </a:ext>
            </a:extLst>
          </p:cNvPr>
          <p:cNvSpPr txBox="1"/>
          <p:nvPr/>
        </p:nvSpPr>
        <p:spPr>
          <a:xfrm>
            <a:off x="1415441" y="5492188"/>
            <a:ext cx="7639507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lv-LV" sz="1800" dirty="0">
                <a:latin typeface="Verdana"/>
                <a:ea typeface="Verdana"/>
                <a:cs typeface="Arial"/>
              </a:rPr>
              <a:t>LRPOA, NRC Vaivari MVC rehabilitācijā Guna Bērziņa</a:t>
            </a:r>
          </a:p>
          <a:p>
            <a:r>
              <a:rPr lang="en-US" sz="1800" dirty="0" err="1">
                <a:latin typeface="Verdana"/>
                <a:ea typeface="Verdana"/>
                <a:cs typeface="Arial"/>
              </a:rPr>
              <a:t>Pakalpojumu</a:t>
            </a:r>
            <a:r>
              <a:rPr lang="en-US" sz="1800" dirty="0">
                <a:latin typeface="Verdana"/>
                <a:ea typeface="Verdana"/>
                <a:cs typeface="Arial"/>
              </a:rPr>
              <a:t> </a:t>
            </a:r>
            <a:r>
              <a:rPr lang="en-US" sz="1800" dirty="0" err="1">
                <a:latin typeface="Verdana"/>
                <a:ea typeface="Verdana"/>
                <a:cs typeface="Arial"/>
              </a:rPr>
              <a:t>attīstības</a:t>
            </a:r>
            <a:r>
              <a:rPr lang="en-US" sz="1800" dirty="0">
                <a:latin typeface="Verdana"/>
                <a:ea typeface="Verdana"/>
                <a:cs typeface="Arial"/>
              </a:rPr>
              <a:t> </a:t>
            </a:r>
            <a:r>
              <a:rPr lang="en-US" sz="1800" dirty="0" err="1">
                <a:latin typeface="Verdana"/>
                <a:ea typeface="Verdana"/>
                <a:cs typeface="Arial"/>
              </a:rPr>
              <a:t>nodaļa</a:t>
            </a:r>
            <a:r>
              <a:rPr lang="lv-LV" sz="1800" dirty="0">
                <a:latin typeface="Verdana"/>
                <a:ea typeface="Verdana"/>
                <a:cs typeface="Arial"/>
              </a:rPr>
              <a:t> Inita Rolava, Linda Celmiņa-Ķeze</a:t>
            </a:r>
          </a:p>
          <a:p>
            <a:endParaRPr lang="en-US" sz="1800" dirty="0">
              <a:latin typeface="Verdana"/>
              <a:ea typeface="Verdana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79F7A4F-69C9-A197-EB11-74ADA401F8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72265" y="426012"/>
            <a:ext cx="1876425" cy="116205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0A5C1EFF-24FD-8314-93F3-CE0B6130C8B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9819" y="426012"/>
            <a:ext cx="2602302" cy="2038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93304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1DBC36-5874-6CD4-E2C2-B4481EE371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8696" y="517531"/>
            <a:ext cx="6908104" cy="1036642"/>
          </a:xfrm>
        </p:spPr>
        <p:txBody>
          <a:bodyPr/>
          <a:lstStyle/>
          <a:p>
            <a:r>
              <a:rPr lang="lv-LV" dirty="0">
                <a:solidFill>
                  <a:schemeClr val="accent6">
                    <a:lumMod val="75000"/>
                  </a:schemeClr>
                </a:solidFill>
              </a:rPr>
              <a:t>Galvenās ar reformu saistītās izmaiņas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883C2C-763A-DF90-5B3D-0698155AE9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3436" y="1752600"/>
            <a:ext cx="7033364" cy="4373573"/>
          </a:xfrm>
        </p:spPr>
        <p:txBody>
          <a:bodyPr>
            <a:normAutofit/>
          </a:bodyPr>
          <a:lstStyle/>
          <a:p>
            <a:r>
              <a:rPr lang="lv-LV" dirty="0"/>
              <a:t>Arī ambulatori būs jāmēra terapijas rezultāts (jānorāda mērķa manipulācijas)</a:t>
            </a:r>
          </a:p>
          <a:p>
            <a:endParaRPr lang="lv-LV" sz="1000" dirty="0"/>
          </a:p>
          <a:p>
            <a:r>
              <a:rPr lang="lv-LV" dirty="0"/>
              <a:t>Veiktais darbs tiek atspoguļots ar statistikas manipulācijām, kas balstītas PVO intervenču </a:t>
            </a:r>
            <a:r>
              <a:rPr lang="lv-LV" dirty="0" err="1"/>
              <a:t>pakotnēs</a:t>
            </a:r>
            <a:r>
              <a:rPr lang="lv-LV" dirty="0"/>
              <a:t> un izstrādātas sadarbībā ar MVC rehabilitācijā</a:t>
            </a:r>
          </a:p>
          <a:p>
            <a:endParaRPr lang="lv-LV" sz="1000" dirty="0"/>
          </a:p>
          <a:p>
            <a:r>
              <a:rPr lang="lv-LV" dirty="0"/>
              <a:t>Tiek vienādots pakalpojumu grozs  bērniem un pieaugušajiem (ambulatori, </a:t>
            </a:r>
            <a:r>
              <a:rPr lang="lv-LV" dirty="0" err="1"/>
              <a:t>monoprofesionāli</a:t>
            </a:r>
            <a:r>
              <a:rPr lang="lv-LV" dirty="0"/>
              <a:t> fizikālās terapijas metodes, masāža, baseins vairs netiek apmaksāti)</a:t>
            </a:r>
          </a:p>
          <a:p>
            <a:endParaRPr lang="lv-LV" sz="1000" dirty="0"/>
          </a:p>
          <a:p>
            <a:r>
              <a:rPr lang="lv-LV" dirty="0"/>
              <a:t>Reformas ietvaros veikts ambulatoro tarifu pārrēķins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dirty="0"/>
          </a:p>
          <a:p>
            <a:endParaRPr lang="lv-LV" dirty="0"/>
          </a:p>
          <a:p>
            <a:endParaRPr lang="lv-LV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8646A5-8EC2-0C41-C67A-F40629EC162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4C4E363-4677-8A4E-512A-0841205F86D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6B3FE6-D591-39E5-2B6F-1881ABAE8A87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2FE2685F-5E42-4E67-B94B-7FE74A617128}" type="slidenum">
              <a:rPr lang="en-US" altLang="en-US" smtClean="0"/>
              <a:pPr/>
              <a:t>10</a:t>
            </a:fld>
            <a:endParaRPr lang="en-US" altLang="en-US"/>
          </a:p>
        </p:txBody>
      </p:sp>
      <p:pic>
        <p:nvPicPr>
          <p:cNvPr id="8" name="Graphic 7" descr="Bullseye with solid fill">
            <a:extLst>
              <a:ext uri="{FF2B5EF4-FFF2-40B4-BE49-F238E27FC236}">
                <a16:creationId xmlns:a16="http://schemas.microsoft.com/office/drawing/2014/main" id="{B2179758-66EF-ED08-04FB-E8C3B58852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39036" y="1686838"/>
            <a:ext cx="914400" cy="914400"/>
          </a:xfrm>
          <a:prstGeom prst="rect">
            <a:avLst/>
          </a:prstGeom>
        </p:spPr>
      </p:pic>
      <p:pic>
        <p:nvPicPr>
          <p:cNvPr id="10" name="Graphic 9" descr="Statistics with solid fill">
            <a:extLst>
              <a:ext uri="{FF2B5EF4-FFF2-40B4-BE49-F238E27FC236}">
                <a16:creationId xmlns:a16="http://schemas.microsoft.com/office/drawing/2014/main" id="{A0D546E4-8884-EA6D-03F3-7BC9F5E569B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39036" y="2799665"/>
            <a:ext cx="914400" cy="914400"/>
          </a:xfrm>
          <a:prstGeom prst="rect">
            <a:avLst/>
          </a:prstGeom>
        </p:spPr>
      </p:pic>
      <p:pic>
        <p:nvPicPr>
          <p:cNvPr id="12" name="Graphic 11" descr="Scales of justice with solid fill">
            <a:extLst>
              <a:ext uri="{FF2B5EF4-FFF2-40B4-BE49-F238E27FC236}">
                <a16:creationId xmlns:a16="http://schemas.microsoft.com/office/drawing/2014/main" id="{94F68B78-BCCD-3413-C891-A1530C7B0DE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39036" y="4131501"/>
            <a:ext cx="914400" cy="914400"/>
          </a:xfrm>
          <a:prstGeom prst="rect">
            <a:avLst/>
          </a:prstGeom>
        </p:spPr>
      </p:pic>
      <p:pic>
        <p:nvPicPr>
          <p:cNvPr id="14" name="Graphic 13" descr="Money outline">
            <a:extLst>
              <a:ext uri="{FF2B5EF4-FFF2-40B4-BE49-F238E27FC236}">
                <a16:creationId xmlns:a16="http://schemas.microsoft.com/office/drawing/2014/main" id="{3B371A4A-AFFC-0CB5-0EB2-68FAC5A2BFA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39036" y="5310987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17304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32CF1-671D-A146-090B-6C70ED3A2F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2200">
                <a:solidFill>
                  <a:schemeClr val="accent6">
                    <a:lumMod val="75000"/>
                  </a:schemeClr>
                </a:solidFill>
              </a:rPr>
              <a:t>Potenciālie riski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77F9BDB-8092-C224-8FD9-8C60CCE14F3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7DCF5D58-684C-CF7C-FE08-F370278A4F6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4EE64C-D726-1279-814A-59DC6FA5F645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2471DA70-A33F-4D8A-A930-E559D2F22D98}" type="slidenum">
              <a:rPr lang="en-US" altLang="en-US" smtClean="0"/>
              <a:pPr/>
              <a:t>11</a:t>
            </a:fld>
            <a:endParaRPr lang="en-US" altLang="en-US"/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D7D76A0D-C5A7-2BAB-6DBD-BED4EE114C8A}"/>
              </a:ext>
            </a:extLst>
          </p:cNvPr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1835612636"/>
              </p:ext>
            </p:extLst>
          </p:nvPr>
        </p:nvGraphicFramePr>
        <p:xfrm>
          <a:off x="346075" y="1064906"/>
          <a:ext cx="7883525" cy="51323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415321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0F64A-7176-4BB3-8907-CFD85EE29E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0800" y="589535"/>
            <a:ext cx="6096000" cy="1066799"/>
          </a:xfrm>
        </p:spPr>
        <p:txBody>
          <a:bodyPr>
            <a:normAutofit/>
          </a:bodyPr>
          <a:lstStyle/>
          <a:p>
            <a:r>
              <a:rPr lang="lv-LV" sz="2200">
                <a:solidFill>
                  <a:schemeClr val="accent6">
                    <a:lumMod val="75000"/>
                  </a:schemeClr>
                </a:solidFill>
              </a:rPr>
              <a:t>Risku analīze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76D257-6CDF-252B-08DC-03DE9454048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C5E4B94-C8CE-5179-DC26-651FAD6DF3A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B122F5-5C5C-BE40-8C5C-58118C284614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757B116-C236-4B1A-A29F-6EC446939148}" type="slidenum">
              <a:rPr lang="en-US" altLang="en-US" smtClean="0"/>
              <a:pPr/>
              <a:t>12</a:t>
            </a:fld>
            <a:endParaRPr lang="en-US" altLang="en-US"/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ABDF9E09-2D7B-5284-BBAA-417F268C898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87759797"/>
              </p:ext>
            </p:extLst>
          </p:nvPr>
        </p:nvGraphicFramePr>
        <p:xfrm>
          <a:off x="321870" y="1456386"/>
          <a:ext cx="8039404" cy="45347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714262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5A6EDD-CE66-768B-378C-001CAD9F17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1633" y="533399"/>
            <a:ext cx="6512767" cy="1173163"/>
          </a:xfrm>
        </p:spPr>
        <p:txBody>
          <a:bodyPr>
            <a:normAutofit/>
          </a:bodyPr>
          <a:lstStyle/>
          <a:p>
            <a:r>
              <a:rPr lang="lv-LV" sz="2200" dirty="0">
                <a:solidFill>
                  <a:schemeClr val="accent6">
                    <a:lumMod val="75000"/>
                  </a:schemeClr>
                </a:solidFill>
              </a:rPr>
              <a:t>Finansējuma izpildes </a:t>
            </a:r>
            <a:r>
              <a:rPr lang="lv-LV" sz="2200" dirty="0" err="1">
                <a:solidFill>
                  <a:schemeClr val="accent6">
                    <a:lumMod val="75000"/>
                  </a:schemeClr>
                </a:solidFill>
              </a:rPr>
              <a:t>efektivizēšana</a:t>
            </a:r>
            <a:r>
              <a:rPr lang="lv-LV" sz="2200" dirty="0">
                <a:solidFill>
                  <a:schemeClr val="accent6">
                    <a:lumMod val="75000"/>
                  </a:schemeClr>
                </a:solidFill>
              </a:rPr>
              <a:t> esošā budžeta ietvaros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4F4CF69A-DE32-F516-ADF5-5695DDD2E4D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75DE94CF-B239-A3FC-1ABE-78E47864260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07162" y="5661764"/>
            <a:ext cx="5033090" cy="662836"/>
          </a:xfrm>
        </p:spPr>
        <p:txBody>
          <a:bodyPr>
            <a:noAutofit/>
          </a:bodyPr>
          <a:lstStyle/>
          <a:p>
            <a:r>
              <a:rPr lang="lv-LV" sz="2400" dirty="0"/>
              <a:t>Funkcionālo speciālistu darbam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5CE2D6-B284-BBBE-8730-E0B07009D9C9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2471DA70-A33F-4D8A-A930-E559D2F22D98}" type="slidenum">
              <a:rPr lang="en-US" altLang="en-US" smtClean="0"/>
              <a:pPr/>
              <a:t>13</a:t>
            </a:fld>
            <a:endParaRPr lang="en-US" altLang="en-US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83586796-6A48-6B71-262A-ED2DC141949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60339"/>
              </p:ext>
            </p:extLst>
          </p:nvPr>
        </p:nvGraphicFramePr>
        <p:xfrm>
          <a:off x="1775707" y="170656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355425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7D2D74-CC8E-C7C3-5908-8CF62E53F3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5792" y="361743"/>
            <a:ext cx="6541008" cy="1066799"/>
          </a:xfrm>
        </p:spPr>
        <p:txBody>
          <a:bodyPr>
            <a:normAutofit fontScale="90000"/>
          </a:bodyPr>
          <a:lstStyle/>
          <a:p>
            <a:r>
              <a:rPr lang="lv-LV" sz="2200">
                <a:solidFill>
                  <a:schemeClr val="accent6">
                    <a:lumMod val="75000"/>
                  </a:schemeClr>
                </a:solidFill>
              </a:rPr>
              <a:t>Izmaiņas no 2026. gada 1. janvāra </a:t>
            </a:r>
            <a:br>
              <a:rPr lang="lv-LV" sz="2200">
                <a:solidFill>
                  <a:schemeClr val="accent6">
                    <a:lumMod val="75000"/>
                  </a:schemeClr>
                </a:solidFill>
              </a:rPr>
            </a:br>
            <a:r>
              <a:rPr lang="lv-LV" sz="2200">
                <a:solidFill>
                  <a:schemeClr val="accent6">
                    <a:lumMod val="75000"/>
                  </a:schemeClr>
                </a:solidFill>
              </a:rPr>
              <a:t>Individuālās nodarbības – tarifu pārrēķins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B3CC8D1A-C812-0001-EAFC-6EC7CDB779B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17195CA6-0833-ABB9-AD7C-38417E9ADB6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7454232-7A55-0E5E-1FCC-51E02AE0BB9B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390835A-765E-4508-BD88-BBFE5A24EDE0}" type="slidenum">
              <a:rPr lang="en-US" altLang="en-US" smtClean="0"/>
              <a:pPr/>
              <a:t>14</a:t>
            </a:fld>
            <a:endParaRPr lang="en-US" altLang="en-US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86CEDEA9-47E4-48A4-000D-6F288307620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00388681"/>
              </p:ext>
            </p:extLst>
          </p:nvPr>
        </p:nvGraphicFramePr>
        <p:xfrm>
          <a:off x="171059" y="1874519"/>
          <a:ext cx="8668141" cy="17851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3729A011-B0AF-0D05-917A-77C9224F098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97221591"/>
              </p:ext>
            </p:extLst>
          </p:nvPr>
        </p:nvGraphicFramePr>
        <p:xfrm>
          <a:off x="171058" y="3581228"/>
          <a:ext cx="8668141" cy="1410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40101473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9F7AB1-CCCD-8EE7-4717-F758DABF32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B99232-9853-B1B8-FC37-E841FF5BC2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5792" y="361743"/>
            <a:ext cx="6541008" cy="1066799"/>
          </a:xfrm>
        </p:spPr>
        <p:txBody>
          <a:bodyPr>
            <a:normAutofit/>
          </a:bodyPr>
          <a:lstStyle/>
          <a:p>
            <a:r>
              <a:rPr lang="lv-LV" sz="2200" dirty="0">
                <a:solidFill>
                  <a:schemeClr val="accent6">
                    <a:lumMod val="75000"/>
                  </a:schemeClr>
                </a:solidFill>
              </a:rPr>
              <a:t>Izmaiņas no 2026. gada 1. janvāra</a:t>
            </a:r>
            <a:br>
              <a:rPr lang="lv-LV" sz="2200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lv-LV" sz="2200" dirty="0">
                <a:solidFill>
                  <a:schemeClr val="accent6">
                    <a:lumMod val="75000"/>
                  </a:schemeClr>
                </a:solidFill>
              </a:rPr>
              <a:t>Grupu nodarbības – tarifu pārrēķins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CC55EECA-C529-8E29-5E7E-C414B24349D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E702FE15-88EA-C65F-C973-37B1613E01F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F000C6-49F2-B0D1-30D1-A36F02648B1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390835A-765E-4508-BD88-BBFE5A24EDE0}" type="slidenum">
              <a:rPr lang="en-US" altLang="en-US" smtClean="0"/>
              <a:pPr/>
              <a:t>15</a:t>
            </a:fld>
            <a:endParaRPr lang="en-US" altLang="en-US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588C451F-5D62-8572-38C3-ECC72BC3271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35133541"/>
              </p:ext>
            </p:extLst>
          </p:nvPr>
        </p:nvGraphicFramePr>
        <p:xfrm>
          <a:off x="171059" y="1874519"/>
          <a:ext cx="8668141" cy="17851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8C58375C-AA44-5717-A38F-5AC60F4D377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25097266"/>
              </p:ext>
            </p:extLst>
          </p:nvPr>
        </p:nvGraphicFramePr>
        <p:xfrm>
          <a:off x="171058" y="3581228"/>
          <a:ext cx="8668141" cy="1410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0931504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C48AC9-0D7E-D6EA-84F4-33DF9E0E59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4380" y="528312"/>
            <a:ext cx="6096000" cy="1036642"/>
          </a:xfrm>
        </p:spPr>
        <p:txBody>
          <a:bodyPr wrap="square" anchor="t">
            <a:normAutofit/>
          </a:bodyPr>
          <a:lstStyle/>
          <a:p>
            <a:pPr algn="ctr"/>
            <a:r>
              <a:rPr lang="lv-LV" sz="2200">
                <a:solidFill>
                  <a:schemeClr val="accent6">
                    <a:lumMod val="75000"/>
                  </a:schemeClr>
                </a:solidFill>
              </a:rPr>
              <a:t>Tālākās darbības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019649-B401-9C2E-F824-46DCFEF328E7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 wrap="square" anchor="ctr">
            <a:normAutofit fontScale="77500" lnSpcReduction="20000"/>
          </a:bodyPr>
          <a:lstStyle/>
          <a:p>
            <a:pPr>
              <a:spcAft>
                <a:spcPts val="600"/>
              </a:spcAft>
            </a:pPr>
            <a:fld id="{2FE2685F-5E42-4E67-B94B-7FE74A617128}" type="slidenum">
              <a:rPr lang="en-US" altLang="en-US" smtClean="0"/>
              <a:pPr>
                <a:spcAft>
                  <a:spcPts val="600"/>
                </a:spcAft>
              </a:pPr>
              <a:t>16</a:t>
            </a:fld>
            <a:endParaRPr lang="en-US" altLang="en-US"/>
          </a:p>
        </p:txBody>
      </p:sp>
      <p:graphicFrame>
        <p:nvGraphicFramePr>
          <p:cNvPr id="8" name="Content Placeholder 2">
            <a:extLst>
              <a:ext uri="{FF2B5EF4-FFF2-40B4-BE49-F238E27FC236}">
                <a16:creationId xmlns:a16="http://schemas.microsoft.com/office/drawing/2014/main" id="{9DA6A449-F4D6-0D55-E2AC-7154B0CB17F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8749453"/>
              </p:ext>
            </p:extLst>
          </p:nvPr>
        </p:nvGraphicFramePr>
        <p:xfrm>
          <a:off x="1457960" y="1373133"/>
          <a:ext cx="7686040" cy="52930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6" name="Graphic 15" descr="Clipboard Partially Checked with solid fill">
            <a:extLst>
              <a:ext uri="{FF2B5EF4-FFF2-40B4-BE49-F238E27FC236}">
                <a16:creationId xmlns:a16="http://schemas.microsoft.com/office/drawing/2014/main" id="{72B113BC-C6AC-3CB1-DF8C-BD12C37598E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306609" y="4712125"/>
            <a:ext cx="1305560" cy="1545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72640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>
                <a:solidFill>
                  <a:schemeClr val="accent6">
                    <a:lumMod val="75000"/>
                  </a:schemeClr>
                </a:solidFill>
              </a:rPr>
              <a:t>Paldies par uzmanību!</a:t>
            </a:r>
            <a:br>
              <a:rPr lang="lv-LV">
                <a:solidFill>
                  <a:schemeClr val="accent6">
                    <a:lumMod val="75000"/>
                  </a:schemeClr>
                </a:solidFill>
              </a:rPr>
            </a:br>
            <a:endParaRPr lang="lv-LV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85800" y="4328159"/>
            <a:ext cx="7772400" cy="1532709"/>
          </a:xfrm>
        </p:spPr>
        <p:txBody>
          <a:bodyPr>
            <a:normAutofit fontScale="92500" lnSpcReduction="20000"/>
          </a:bodyPr>
          <a:lstStyle/>
          <a:p>
            <a:r>
              <a:rPr lang="lv-LV" b="1">
                <a:solidFill>
                  <a:schemeClr val="accent6">
                    <a:lumMod val="75000"/>
                  </a:schemeClr>
                </a:solidFill>
              </a:rPr>
              <a:t>Nacionālais veselības dienests</a:t>
            </a:r>
          </a:p>
          <a:p>
            <a:r>
              <a:rPr lang="lv-LV" err="1"/>
              <a:t>Cēsu</a:t>
            </a:r>
            <a:r>
              <a:rPr lang="lv-LV"/>
              <a:t> iela 31 k-3 (6.ieeja, 2., 3. un 4.stāvs)</a:t>
            </a:r>
          </a:p>
          <a:p>
            <a:r>
              <a:rPr lang="lv-LV"/>
              <a:t>Rīga, Latvija, LV-1012</a:t>
            </a:r>
          </a:p>
          <a:p>
            <a:r>
              <a:rPr lang="lv-LV" b="1">
                <a:solidFill>
                  <a:schemeClr val="accent6">
                    <a:lumMod val="75000"/>
                  </a:schemeClr>
                </a:solidFill>
              </a:rPr>
              <a:t>Tālrunis:</a:t>
            </a:r>
            <a:r>
              <a:rPr lang="lv-LV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lv-LV"/>
              <a:t>67043700</a:t>
            </a:r>
          </a:p>
          <a:p>
            <a:r>
              <a:rPr lang="lv-LV" b="1">
                <a:solidFill>
                  <a:schemeClr val="accent6">
                    <a:lumMod val="75000"/>
                  </a:schemeClr>
                </a:solidFill>
              </a:rPr>
              <a:t>E-pasts</a:t>
            </a:r>
            <a:r>
              <a:rPr lang="lv-LV">
                <a:solidFill>
                  <a:schemeClr val="accent6">
                    <a:lumMod val="75000"/>
                  </a:schemeClr>
                </a:solidFill>
              </a:rPr>
              <a:t>: </a:t>
            </a:r>
            <a:r>
              <a:rPr lang="lv-LV"/>
              <a:t>nvd@vmnvd.gov.lv </a:t>
            </a:r>
          </a:p>
          <a:p>
            <a:r>
              <a:rPr lang="lv-LV" b="1">
                <a:solidFill>
                  <a:schemeClr val="accent6">
                    <a:lumMod val="75000"/>
                  </a:schemeClr>
                </a:solidFill>
              </a:rPr>
              <a:t>Mājas lapa: </a:t>
            </a:r>
            <a:r>
              <a:rPr lang="lv-LV"/>
              <a:t>www.vmnvd.gov.lv</a:t>
            </a:r>
          </a:p>
          <a:p>
            <a:r>
              <a:rPr lang="lv-LV" b="1" err="1">
                <a:solidFill>
                  <a:schemeClr val="accent6">
                    <a:lumMod val="75000"/>
                  </a:schemeClr>
                </a:solidFill>
              </a:rPr>
              <a:t>Twitter</a:t>
            </a:r>
            <a:r>
              <a:rPr lang="lv-LV" b="1">
                <a:solidFill>
                  <a:schemeClr val="accent6">
                    <a:lumMod val="75000"/>
                  </a:schemeClr>
                </a:solidFill>
              </a:rPr>
              <a:t>:</a:t>
            </a:r>
            <a:r>
              <a:rPr lang="lv-LV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lv-LV"/>
              <a:t>www.twitter.com/vmnvd</a:t>
            </a:r>
          </a:p>
        </p:txBody>
      </p:sp>
    </p:spTree>
    <p:extLst>
      <p:ext uri="{BB962C8B-B14F-4D97-AF65-F5344CB8AC3E}">
        <p14:creationId xmlns:p14="http://schemas.microsoft.com/office/powerpoint/2010/main" val="11256568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FDCF399F-DD59-E0C8-51E0-C7B813653D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93589" y="3746456"/>
            <a:ext cx="2602302" cy="2038546"/>
          </a:xfrm>
          <a:prstGeom prst="rect">
            <a:avLst/>
          </a:prstGeom>
        </p:spPr>
      </p:pic>
      <p:sp>
        <p:nvSpPr>
          <p:cNvPr id="12" name="Title 1">
            <a:extLst>
              <a:ext uri="{FF2B5EF4-FFF2-40B4-BE49-F238E27FC236}">
                <a16:creationId xmlns:a16="http://schemas.microsoft.com/office/drawing/2014/main" id="{3FD3D836-591B-80E1-9AF9-9A84B62830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3605" y="796777"/>
            <a:ext cx="5638125" cy="1066799"/>
          </a:xfrm>
        </p:spPr>
        <p:txBody>
          <a:bodyPr>
            <a:normAutofit/>
          </a:bodyPr>
          <a:lstStyle/>
          <a:p>
            <a:r>
              <a:rPr lang="lv-LV">
                <a:solidFill>
                  <a:schemeClr val="accent6">
                    <a:lumMod val="75000"/>
                  </a:schemeClr>
                </a:solidFill>
                <a:latin typeface="Verdana"/>
                <a:ea typeface="Verdana"/>
              </a:rPr>
              <a:t>Aktualitāte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A37132-FE8C-5271-D8BB-80BF53671E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35900" y="2135603"/>
            <a:ext cx="6965830" cy="2748436"/>
          </a:xfrm>
        </p:spPr>
        <p:txBody>
          <a:bodyPr wrap="square" anchor="t">
            <a:normAutofit/>
          </a:bodyPr>
          <a:lstStyle/>
          <a:p>
            <a:pPr marL="350520" indent="-350520" algn="just">
              <a:lnSpc>
                <a:spcPct val="90000"/>
              </a:lnSpc>
            </a:pPr>
            <a:r>
              <a:rPr lang="lv-LV" sz="2200">
                <a:latin typeface="Verdana"/>
                <a:ea typeface="Verdana"/>
              </a:rPr>
              <a:t>Latvijas Rehabilitācijas profesionālo organizāciju apvienības (LRPOA) iniciatīva;</a:t>
            </a:r>
            <a:endParaRPr lang="en-US"/>
          </a:p>
          <a:p>
            <a:pPr marL="350520" indent="-350520" algn="just">
              <a:lnSpc>
                <a:spcPct val="90000"/>
              </a:lnSpc>
            </a:pPr>
            <a:r>
              <a:rPr lang="lv-LV" sz="2200">
                <a:latin typeface="Verdana"/>
                <a:ea typeface="Verdana"/>
              </a:rPr>
              <a:t>Sadarbība ar LĀRA</a:t>
            </a:r>
          </a:p>
          <a:p>
            <a:pPr marL="350520" indent="-350520" algn="just">
              <a:lnSpc>
                <a:spcPct val="90000"/>
              </a:lnSpc>
            </a:pPr>
            <a:r>
              <a:rPr lang="lv-LV" sz="2200">
                <a:latin typeface="Verdana"/>
                <a:ea typeface="Verdana"/>
              </a:rPr>
              <a:t>Sadarbība ar Metodiskās vadības centru rehabilitācijā</a:t>
            </a:r>
          </a:p>
          <a:p>
            <a:pPr marL="0" indent="0" algn="just">
              <a:lnSpc>
                <a:spcPct val="90000"/>
              </a:lnSpc>
              <a:buNone/>
            </a:pPr>
            <a:endParaRPr lang="lv-LV" altLang="lv-LV" sz="1800">
              <a:latin typeface="Verdana"/>
              <a:ea typeface="Verdana"/>
            </a:endParaRPr>
          </a:p>
        </p:txBody>
      </p:sp>
      <p:sp>
        <p:nvSpPr>
          <p:cNvPr id="18" name="Text Placeholder 6">
            <a:extLst>
              <a:ext uri="{FF2B5EF4-FFF2-40B4-BE49-F238E27FC236}">
                <a16:creationId xmlns:a16="http://schemas.microsoft.com/office/drawing/2014/main" id="{E6804F03-6E07-AAE4-F442-1A7EB3945B1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/>
          <a:lstStyle/>
          <a:p>
            <a:endParaRPr lang="en-US"/>
          </a:p>
        </p:txBody>
      </p:sp>
      <p:sp>
        <p:nvSpPr>
          <p:cNvPr id="20" name="Text Placeholder 7">
            <a:extLst>
              <a:ext uri="{FF2B5EF4-FFF2-40B4-BE49-F238E27FC236}">
                <a16:creationId xmlns:a16="http://schemas.microsoft.com/office/drawing/2014/main" id="{708DF06F-84B7-7B21-B5E9-AC0700C5A55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E5735C-8318-3593-60DE-353455F76D79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8534400" y="6324600"/>
            <a:ext cx="304800" cy="304800"/>
          </a:xfrm>
        </p:spPr>
        <p:txBody>
          <a:bodyPr wrap="square" anchor="ctr">
            <a:normAutofit/>
          </a:bodyPr>
          <a:lstStyle/>
          <a:p>
            <a:pPr>
              <a:spcAft>
                <a:spcPts val="600"/>
              </a:spcAft>
            </a:pPr>
            <a:fld id="{2FE2685F-5E42-4E67-B94B-7FE74A617128}" type="slidenum">
              <a:rPr lang="en-US" altLang="en-US" smtClean="0"/>
              <a:pPr>
                <a:spcAft>
                  <a:spcPts val="600"/>
                </a:spcAft>
              </a:pPr>
              <a:t>2</a:t>
            </a:fld>
            <a:endParaRPr lang="en-US" altLang="en-US"/>
          </a:p>
        </p:txBody>
      </p:sp>
      <p:pic>
        <p:nvPicPr>
          <p:cNvPr id="2" name="Picture 1" descr="A blue and white logo&#10;&#10;AI-generated content may be incorrect.">
            <a:extLst>
              <a:ext uri="{FF2B5EF4-FFF2-40B4-BE49-F238E27FC236}">
                <a16:creationId xmlns:a16="http://schemas.microsoft.com/office/drawing/2014/main" id="{7B73BF8C-D9FC-5D80-7D14-B26AA15D01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27970" y="4164234"/>
            <a:ext cx="2657475" cy="119062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FD7DBD56-656C-C3E8-5A39-D7C0CFF003F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043" y="4300942"/>
            <a:ext cx="1876425" cy="1162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5545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C20F1F-C8AE-E595-C2DE-45948CEA60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4060" y="523977"/>
            <a:ext cx="7004621" cy="1036642"/>
          </a:xfrm>
        </p:spPr>
        <p:txBody>
          <a:bodyPr>
            <a:normAutofit/>
          </a:bodyPr>
          <a:lstStyle/>
          <a:p>
            <a:r>
              <a:rPr lang="lv-LV" sz="2200">
                <a:solidFill>
                  <a:schemeClr val="accent6">
                    <a:lumMod val="75000"/>
                  </a:schemeClr>
                </a:solidFill>
              </a:rPr>
              <a:t>Pasaules Veselības organizācijas ziņojums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6CC94D-68B7-B9F3-1EC4-2BCBFDACB0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3939" y="1130808"/>
            <a:ext cx="5624742" cy="1531925"/>
          </a:xfrm>
        </p:spPr>
        <p:txBody>
          <a:bodyPr>
            <a:normAutofit/>
          </a:bodyPr>
          <a:lstStyle/>
          <a:p>
            <a:pPr algn="just"/>
            <a:r>
              <a:rPr lang="lv-LV"/>
              <a:t>	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FD6D338-46A9-CFA1-7F19-EFF0A74A55C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EA8C53C6-3839-5639-6222-FEE64782901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DF3E4D-FEE3-7B75-8B04-93CBCFA75B3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2471DA70-A33F-4D8A-A930-E559D2F22D98}" type="slidenum">
              <a:rPr lang="en-US" altLang="en-US" smtClean="0"/>
              <a:pPr/>
              <a:t>3</a:t>
            </a:fld>
            <a:endParaRPr lang="en-US" altLang="en-US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9C1DD6B0-5BF4-5664-63F2-020A37F60AC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01642924"/>
              </p:ext>
            </p:extLst>
          </p:nvPr>
        </p:nvGraphicFramePr>
        <p:xfrm>
          <a:off x="-1164920" y="1130809"/>
          <a:ext cx="10409128" cy="549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Graphic 5" descr="Brain with solid fill">
            <a:extLst>
              <a:ext uri="{FF2B5EF4-FFF2-40B4-BE49-F238E27FC236}">
                <a16:creationId xmlns:a16="http://schemas.microsoft.com/office/drawing/2014/main" id="{AD5CCBFD-772D-86F0-C786-3C709987FD9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4876800" y="3422905"/>
            <a:ext cx="914400" cy="914400"/>
          </a:xfrm>
          <a:prstGeom prst="rect">
            <a:avLst/>
          </a:prstGeom>
        </p:spPr>
      </p:pic>
      <p:pic>
        <p:nvPicPr>
          <p:cNvPr id="11" name="Graphic 10" descr="Basic Shapes with solid fill">
            <a:extLst>
              <a:ext uri="{FF2B5EF4-FFF2-40B4-BE49-F238E27FC236}">
                <a16:creationId xmlns:a16="http://schemas.microsoft.com/office/drawing/2014/main" id="{C4EAE900-6ADB-207A-C483-D235296D4FD9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2286000" y="2019822"/>
            <a:ext cx="914400" cy="914400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C8109EB-7B4B-D0E0-D0D2-475BBFFA7CB6}"/>
              </a:ext>
            </a:extLst>
          </p:cNvPr>
          <p:cNvCxnSpPr/>
          <p:nvPr/>
        </p:nvCxnSpPr>
        <p:spPr>
          <a:xfrm flipV="1">
            <a:off x="1954060" y="1753644"/>
            <a:ext cx="1379879" cy="72337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Graphic 14" descr="Money outline">
            <a:extLst>
              <a:ext uri="{FF2B5EF4-FFF2-40B4-BE49-F238E27FC236}">
                <a16:creationId xmlns:a16="http://schemas.microsoft.com/office/drawing/2014/main" id="{DAE3EDFC-3C74-BE92-49F7-09CE7C4ED92E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954060" y="1212061"/>
            <a:ext cx="914400" cy="914400"/>
          </a:xfrm>
          <a:prstGeom prst="rect">
            <a:avLst/>
          </a:prstGeom>
        </p:spPr>
      </p:pic>
      <p:pic>
        <p:nvPicPr>
          <p:cNvPr id="17" name="Graphic 16" descr="Microscope with solid fill">
            <a:extLst>
              <a:ext uri="{FF2B5EF4-FFF2-40B4-BE49-F238E27FC236}">
                <a16:creationId xmlns:a16="http://schemas.microsoft.com/office/drawing/2014/main" id="{EA2EA4DB-34EE-DEF4-C637-ADA8FBA0124B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2133600" y="5106784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43842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67ED3-9715-E7C1-E92D-9901420B16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8400" y="1051721"/>
            <a:ext cx="6096000" cy="1036642"/>
          </a:xfrm>
        </p:spPr>
        <p:txBody>
          <a:bodyPr>
            <a:normAutofit/>
          </a:bodyPr>
          <a:lstStyle/>
          <a:p>
            <a:r>
              <a:rPr lang="lv-LV" sz="2200">
                <a:solidFill>
                  <a:schemeClr val="accent6">
                    <a:lumMod val="75000"/>
                  </a:schemeClr>
                </a:solidFill>
              </a:rPr>
              <a:t>Līdz šim paveiktais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656EAD79-8631-821A-B880-B36688CAB2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1745650"/>
              </p:ext>
            </p:extLst>
          </p:nvPr>
        </p:nvGraphicFramePr>
        <p:xfrm>
          <a:off x="288099" y="1752600"/>
          <a:ext cx="8705589" cy="43894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6C0BA7-4178-9A17-EE95-3A99882BD03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CDDA736-BABB-E3C0-3A67-A5A0F206BCD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AADDF2-B194-6A68-B2F0-B25C37FE34B1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757B116-C236-4B1A-A29F-6EC446939148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064461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>
            <a:extLst>
              <a:ext uri="{FF2B5EF4-FFF2-40B4-BE49-F238E27FC236}">
                <a16:creationId xmlns:a16="http://schemas.microsoft.com/office/drawing/2014/main" id="{D124B3DD-BC10-6C15-CBCB-8683E2D224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8400" y="651662"/>
            <a:ext cx="6096000" cy="1036642"/>
          </a:xfrm>
        </p:spPr>
        <p:txBody>
          <a:bodyPr>
            <a:normAutofit/>
          </a:bodyPr>
          <a:lstStyle/>
          <a:p>
            <a:r>
              <a:rPr lang="lv-LV" sz="2200">
                <a:solidFill>
                  <a:schemeClr val="accent6">
                    <a:lumMod val="75000"/>
                  </a:schemeClr>
                </a:solidFill>
              </a:rPr>
              <a:t>Izmaiņu pamatojums</a:t>
            </a:r>
            <a:endParaRPr lang="en-US" sz="220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7" name="Text Placeholder 3">
            <a:extLst>
              <a:ext uri="{FF2B5EF4-FFF2-40B4-BE49-F238E27FC236}">
                <a16:creationId xmlns:a16="http://schemas.microsoft.com/office/drawing/2014/main" id="{D3C8D786-B1F4-8586-29E5-95198C6B2E0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/>
          <a:lstStyle/>
          <a:p>
            <a:endParaRPr lang="en-US"/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440CBEE6-B0A3-BAB2-B438-F3290A6C600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D8F3C14-6945-EC36-91DC-7981D67922F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 wrap="square" anchor="ctr">
            <a:normAutofit/>
          </a:bodyPr>
          <a:lstStyle/>
          <a:p>
            <a:pPr>
              <a:spcAft>
                <a:spcPts val="600"/>
              </a:spcAft>
            </a:pPr>
            <a:fld id="{A390835A-765E-4508-BD88-BBFE5A24EDE0}" type="slidenum">
              <a:rPr lang="en-US" altLang="en-US" smtClean="0"/>
              <a:pPr>
                <a:spcAft>
                  <a:spcPts val="600"/>
                </a:spcAft>
              </a:pPr>
              <a:t>5</a:t>
            </a:fld>
            <a:endParaRPr lang="en-US" altLang="en-US"/>
          </a:p>
        </p:txBody>
      </p:sp>
      <p:graphicFrame>
        <p:nvGraphicFramePr>
          <p:cNvPr id="11" name="Content Placeholder 2">
            <a:extLst>
              <a:ext uri="{FF2B5EF4-FFF2-40B4-BE49-F238E27FC236}">
                <a16:creationId xmlns:a16="http://schemas.microsoft.com/office/drawing/2014/main" id="{E9C0E344-A452-6252-05F8-5D7A1D6116A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9953850"/>
              </p:ext>
            </p:extLst>
          </p:nvPr>
        </p:nvGraphicFramePr>
        <p:xfrm>
          <a:off x="636028" y="1179555"/>
          <a:ext cx="8204730" cy="51124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803821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190DC8-3766-10F5-21DE-C607EB1378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39DA3A-5795-2050-5EA6-6D1B99788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0800" y="537464"/>
            <a:ext cx="6096000" cy="1066799"/>
          </a:xfrm>
        </p:spPr>
        <p:txBody>
          <a:bodyPr>
            <a:normAutofit/>
          </a:bodyPr>
          <a:lstStyle/>
          <a:p>
            <a:r>
              <a:rPr lang="lv-LV" sz="2200">
                <a:solidFill>
                  <a:schemeClr val="accent6">
                    <a:lumMod val="75000"/>
                  </a:schemeClr>
                </a:solidFill>
              </a:rPr>
              <a:t>Izmaiņas tiek plānotas esošā finansējuma ietvaros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305A081D-B17A-23D2-B2EF-11D406F49F4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EAB756C8-899A-8737-9423-0257659B9A7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83BC5D0-AA8F-842B-8966-8F2B62113360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390835A-765E-4508-BD88-BBFE5A24EDE0}" type="slidenum">
              <a:rPr lang="en-US" altLang="en-US" smtClean="0"/>
              <a:pPr/>
              <a:t>6</a:t>
            </a:fld>
            <a:endParaRPr lang="en-US" altLang="en-US"/>
          </a:p>
        </p:txBody>
      </p:sp>
      <p:graphicFrame>
        <p:nvGraphicFramePr>
          <p:cNvPr id="13" name="Diagram 12">
            <a:extLst>
              <a:ext uri="{FF2B5EF4-FFF2-40B4-BE49-F238E27FC236}">
                <a16:creationId xmlns:a16="http://schemas.microsoft.com/office/drawing/2014/main" id="{5CD93609-8C14-F0F0-F58E-2229CD6F093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76267119"/>
              </p:ext>
            </p:extLst>
          </p:nvPr>
        </p:nvGraphicFramePr>
        <p:xfrm>
          <a:off x="1929046" y="139903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Graphic 2" descr="Money outline">
            <a:extLst>
              <a:ext uri="{FF2B5EF4-FFF2-40B4-BE49-F238E27FC236}">
                <a16:creationId xmlns:a16="http://schemas.microsoft.com/office/drawing/2014/main" id="{B5705F27-9762-8EFE-F0D4-29CE1E094E7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810091" y="4731874"/>
            <a:ext cx="1407015" cy="1407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63245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E73FD8-71E3-D575-A231-F5DB5DB80C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5962" y="443630"/>
            <a:ext cx="7584510" cy="1036642"/>
          </a:xfrm>
        </p:spPr>
        <p:txBody>
          <a:bodyPr>
            <a:normAutofit fontScale="90000"/>
          </a:bodyPr>
          <a:lstStyle/>
          <a:p>
            <a:r>
              <a:rPr lang="lv-LV">
                <a:solidFill>
                  <a:schemeClr val="accent6">
                    <a:lumMod val="75000"/>
                  </a:schemeClr>
                </a:solidFill>
              </a:rPr>
              <a:t>Ar 1. oktobri tiks izziņotas šādas manipulāciju izmaiņas, kas stāsies spēkā 2026. gada 1. janvārī</a:t>
            </a:r>
            <a:endParaRPr lang="en-US"/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0B879FE6-8DB2-B657-4CFD-529755D0CD8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9907154"/>
              </p:ext>
            </p:extLst>
          </p:nvPr>
        </p:nvGraphicFramePr>
        <p:xfrm>
          <a:off x="172065" y="1940286"/>
          <a:ext cx="8799870" cy="39243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40322">
                  <a:extLst>
                    <a:ext uri="{9D8B030D-6E8A-4147-A177-3AD203B41FA5}">
                      <a16:colId xmlns:a16="http://schemas.microsoft.com/office/drawing/2014/main" val="3775344240"/>
                    </a:ext>
                  </a:extLst>
                </a:gridCol>
                <a:gridCol w="4208745">
                  <a:extLst>
                    <a:ext uri="{9D8B030D-6E8A-4147-A177-3AD203B41FA5}">
                      <a16:colId xmlns:a16="http://schemas.microsoft.com/office/drawing/2014/main" val="2211384431"/>
                    </a:ext>
                  </a:extLst>
                </a:gridCol>
                <a:gridCol w="1265129">
                  <a:extLst>
                    <a:ext uri="{9D8B030D-6E8A-4147-A177-3AD203B41FA5}">
                      <a16:colId xmlns:a16="http://schemas.microsoft.com/office/drawing/2014/main" val="3120644598"/>
                    </a:ext>
                  </a:extLst>
                </a:gridCol>
                <a:gridCol w="2485674">
                  <a:extLst>
                    <a:ext uri="{9D8B030D-6E8A-4147-A177-3AD203B41FA5}">
                      <a16:colId xmlns:a16="http://schemas.microsoft.com/office/drawing/2014/main" val="2511306326"/>
                    </a:ext>
                  </a:extLst>
                </a:gridCol>
              </a:tblGrid>
              <a:tr h="8763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lv-LV" b="1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Manipulācijas nosaukums</a:t>
                      </a:r>
                      <a:endParaRPr lang="en-US" b="1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lv-LV" b="1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Tarifs</a:t>
                      </a:r>
                      <a:endParaRPr lang="en-US" b="1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lv-LV" b="1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Apmaksas nosacījumi</a:t>
                      </a:r>
                      <a:endParaRPr lang="en-US" b="1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70889551"/>
                  </a:ext>
                </a:extLst>
              </a:tr>
              <a:tr h="8763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lv-LV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Jauna</a:t>
                      </a:r>
                      <a:endParaRPr lang="en-US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Rehabilitācijas plāna monitorēšana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7.83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Norāda ne vairāk kā vienu reizi dienā par vienu pacientu.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05492890"/>
                  </a:ext>
                </a:extLst>
              </a:tr>
              <a:tr h="8763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lv-LV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Jauna</a:t>
                      </a:r>
                      <a:endParaRPr lang="en-US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Pacienta funkcionēšanas, aktivitāšu un dalības izvērtēšana, analīze un terapija 15 minūtes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7.83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Norāda ne vairāk kā četras reizes par vienu pacientu vienā dienā.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8632408"/>
                  </a:ext>
                </a:extLst>
              </a:tr>
              <a:tr h="8763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lv-LV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Jauna</a:t>
                      </a:r>
                      <a:endParaRPr lang="en-US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Funkcionālā speciālista darbs ar pacientu grupu 15 minūtes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4.04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Vienā</a:t>
                      </a:r>
                      <a:r>
                        <a:rPr lang="en-US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en-US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dienā</a:t>
                      </a:r>
                      <a:r>
                        <a:rPr lang="en-US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en-US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norāda</a:t>
                      </a:r>
                      <a:r>
                        <a:rPr lang="en-US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ne </a:t>
                      </a:r>
                      <a:r>
                        <a:rPr lang="en-US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vairāk</a:t>
                      </a:r>
                      <a:r>
                        <a:rPr lang="en-US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en-US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kā</a:t>
                      </a:r>
                      <a:r>
                        <a:rPr lang="en-US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en-US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četras</a:t>
                      </a:r>
                      <a:r>
                        <a:rPr lang="en-US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en-US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reizes</a:t>
                      </a:r>
                      <a:r>
                        <a:rPr lang="en-US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par </a:t>
                      </a:r>
                      <a:r>
                        <a:rPr lang="en-US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katru</a:t>
                      </a:r>
                      <a:r>
                        <a:rPr lang="en-US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en-US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pacientu</a:t>
                      </a:r>
                      <a:r>
                        <a:rPr lang="en-US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en-US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grupā</a:t>
                      </a:r>
                      <a:r>
                        <a:rPr lang="en-US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. </a:t>
                      </a:r>
                      <a:r>
                        <a:rPr lang="en-US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Grupā</a:t>
                      </a:r>
                      <a:r>
                        <a:rPr lang="en-US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3-6 </a:t>
                      </a:r>
                      <a:r>
                        <a:rPr lang="en-US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pacienti</a:t>
                      </a:r>
                      <a:r>
                        <a:rPr lang="en-US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.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74306573"/>
                  </a:ext>
                </a:extLst>
              </a:tr>
            </a:tbl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6F3BE1-331E-C2BB-C2A9-C089EA52CB0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8DDAC2D-6826-82D0-071A-62D119F3F1C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1AEE57-DD6F-0A79-F445-9A0F4BD4D372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2FE2685F-5E42-4E67-B94B-7FE74A617128}" type="slidenum">
              <a:rPr lang="en-US" altLang="en-US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917651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97E1EE-6C42-85F7-382F-E0322A5EA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wrap="square" anchor="t">
            <a:normAutofit/>
          </a:bodyPr>
          <a:lstStyle/>
          <a:p>
            <a:r>
              <a:rPr lang="lv-LV" dirty="0">
                <a:solidFill>
                  <a:schemeClr val="accent6">
                    <a:lumMod val="75000"/>
                  </a:schemeClr>
                </a:solidFill>
              </a:rPr>
              <a:t>Tiek saglabātas FRM ārstu manipulācijas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CD20B3AE-A8EA-772F-153A-90EF1A480D3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/>
          <a:lstStyle/>
          <a:p>
            <a:endParaRPr lang="en-US"/>
          </a:p>
        </p:txBody>
      </p:sp>
      <p:sp>
        <p:nvSpPr>
          <p:cNvPr id="17" name="Text Placeholder 4">
            <a:extLst>
              <a:ext uri="{FF2B5EF4-FFF2-40B4-BE49-F238E27FC236}">
                <a16:creationId xmlns:a16="http://schemas.microsoft.com/office/drawing/2014/main" id="{BA047C41-A619-C1A9-6B04-E879BE514E9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AB18C4-EC1A-E1F6-AD39-D2E6253EA17A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 wrap="square" anchor="ctr">
            <a:normAutofit/>
          </a:bodyPr>
          <a:lstStyle/>
          <a:p>
            <a:pPr>
              <a:spcAft>
                <a:spcPts val="600"/>
              </a:spcAft>
            </a:pPr>
            <a:fld id="{2FE2685F-5E42-4E67-B94B-7FE74A617128}" type="slidenum">
              <a:rPr lang="en-US" altLang="en-US" smtClean="0"/>
              <a:pPr>
                <a:spcAft>
                  <a:spcPts val="600"/>
                </a:spcAft>
              </a:pPr>
              <a:t>8</a:t>
            </a:fld>
            <a:endParaRPr lang="en-US" altLang="en-US"/>
          </a:p>
        </p:txBody>
      </p:sp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54160609-F6D8-6436-6788-82C23DA96A7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5569170"/>
              </p:ext>
            </p:extLst>
          </p:nvPr>
        </p:nvGraphicFramePr>
        <p:xfrm>
          <a:off x="494379" y="2109666"/>
          <a:ext cx="8385283" cy="3266977"/>
        </p:xfrm>
        <a:graphic>
          <a:graphicData uri="http://schemas.openxmlformats.org/drawingml/2006/table">
            <a:tbl>
              <a:tblPr firstRow="1" bandRow="1"/>
              <a:tblGrid>
                <a:gridCol w="952499">
                  <a:extLst>
                    <a:ext uri="{9D8B030D-6E8A-4147-A177-3AD203B41FA5}">
                      <a16:colId xmlns:a16="http://schemas.microsoft.com/office/drawing/2014/main" val="376514565"/>
                    </a:ext>
                  </a:extLst>
                </a:gridCol>
                <a:gridCol w="3932913">
                  <a:extLst>
                    <a:ext uri="{9D8B030D-6E8A-4147-A177-3AD203B41FA5}">
                      <a16:colId xmlns:a16="http://schemas.microsoft.com/office/drawing/2014/main" val="4201318316"/>
                    </a:ext>
                  </a:extLst>
                </a:gridCol>
                <a:gridCol w="761999">
                  <a:extLst>
                    <a:ext uri="{9D8B030D-6E8A-4147-A177-3AD203B41FA5}">
                      <a16:colId xmlns:a16="http://schemas.microsoft.com/office/drawing/2014/main" val="851393943"/>
                    </a:ext>
                  </a:extLst>
                </a:gridCol>
                <a:gridCol w="2737872">
                  <a:extLst>
                    <a:ext uri="{9D8B030D-6E8A-4147-A177-3AD203B41FA5}">
                      <a16:colId xmlns:a16="http://schemas.microsoft.com/office/drawing/2014/main" val="997696009"/>
                    </a:ext>
                  </a:extLst>
                </a:gridCol>
              </a:tblGrid>
              <a:tr h="390502"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lv-LV" sz="1800" b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Kods</a:t>
                      </a:r>
                    </a:p>
                  </a:txBody>
                  <a:tcPr marL="11776" marR="11776" marT="1177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lv-LV" sz="1800" b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Manipulācijas nosaukums</a:t>
                      </a:r>
                    </a:p>
                  </a:txBody>
                  <a:tcPr marL="11776" marR="11776" marT="1177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lv-LV" sz="1800" b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Tarifs</a:t>
                      </a:r>
                    </a:p>
                  </a:txBody>
                  <a:tcPr marL="11776" marR="11776" marT="1177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lv-LV" sz="1800" b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Apmaksas nosacījumi</a:t>
                      </a:r>
                    </a:p>
                  </a:txBody>
                  <a:tcPr marL="11776" marR="11776" marT="11776" marB="0" anchor="b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5086839"/>
                  </a:ext>
                </a:extLst>
              </a:tr>
              <a:tr h="1323185">
                <a:tc>
                  <a:txBody>
                    <a:bodyPr/>
                    <a:lstStyle/>
                    <a:p>
                      <a:pPr algn="ctr" fontAlgn="base">
                        <a:buNone/>
                      </a:pPr>
                      <a:r>
                        <a:rPr lang="lv-LV" sz="18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55073</a:t>
                      </a:r>
                    </a:p>
                  </a:txBody>
                  <a:tcPr marL="11776" marR="11776" marT="1177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lv-LV" sz="18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Individuāla rehabilitācijas plāna izstrādāšana. Rehabilitācijas komandas apspriede </a:t>
                      </a:r>
                      <a:r>
                        <a:rPr lang="lv-LV" sz="1800" strike="sng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(norāda katrs iesaistītais rehabilitācijas speciālists)</a:t>
                      </a:r>
                    </a:p>
                  </a:txBody>
                  <a:tcPr marL="11776" marR="11776" marT="1177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>
                        <a:buNone/>
                      </a:pPr>
                      <a:r>
                        <a:rPr lang="lv-LV" sz="1800" b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4.61</a:t>
                      </a:r>
                    </a:p>
                  </a:txBody>
                  <a:tcPr marL="11776" marR="11776" marT="1177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lv-LV" sz="1800" b="0" i="0" u="none" strike="noStrike" baseline="0" noProof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Apmaksā fizikālās un rehabilitācijas medicīnas ārstam</a:t>
                      </a:r>
                      <a:endParaRPr lang="en-US" sz="1800" b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11776" marR="11776" marT="11776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7196509"/>
                  </a:ext>
                </a:extLst>
              </a:tr>
              <a:tr h="1323185">
                <a:tc>
                  <a:txBody>
                    <a:bodyPr/>
                    <a:lstStyle/>
                    <a:p>
                      <a:pPr algn="ctr" fontAlgn="base">
                        <a:buNone/>
                      </a:pPr>
                      <a:r>
                        <a:rPr lang="lv-LV" sz="18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55074</a:t>
                      </a:r>
                    </a:p>
                  </a:txBody>
                  <a:tcPr marL="11776" marR="11776" marT="1177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lv-LV" sz="18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Pacienta piederīgo apmācība vienu reizi ārstēšanās kursa laikā </a:t>
                      </a:r>
                      <a:r>
                        <a:rPr lang="lv-LV" sz="1800" strike="sng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(norāda katrs iesaistītais rehabilitācijas speciālists)</a:t>
                      </a:r>
                    </a:p>
                  </a:txBody>
                  <a:tcPr marL="11776" marR="11776" marT="1177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>
                        <a:buNone/>
                      </a:pPr>
                      <a:r>
                        <a:rPr lang="lv-LV" sz="1800" b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19.02</a:t>
                      </a:r>
                    </a:p>
                  </a:txBody>
                  <a:tcPr marL="11776" marR="11776" marT="1177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lv-LV" sz="1800" b="0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Apmaksā fizikālās un rehabilitācijas medicīnas ārstam</a:t>
                      </a:r>
                      <a:endParaRPr lang="en-US" sz="1800" b="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11776" marR="11776" marT="11776" marB="0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97458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63553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3B1426-043C-43E1-BC9D-8353A4BE1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1556" y="785533"/>
            <a:ext cx="6935244" cy="1036642"/>
          </a:xfrm>
        </p:spPr>
        <p:txBody>
          <a:bodyPr/>
          <a:lstStyle/>
          <a:p>
            <a:r>
              <a:rPr lang="lv-LV">
                <a:solidFill>
                  <a:schemeClr val="accent6">
                    <a:lumMod val="75000"/>
                  </a:schemeClr>
                </a:solidFill>
              </a:rPr>
              <a:t>Manipulāciju saraksta izmaiņu reģistrs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299AB50C-046F-4862-9352-018DAAAAB6A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4033441"/>
              </p:ext>
            </p:extLst>
          </p:nvPr>
        </p:nvGraphicFramePr>
        <p:xfrm>
          <a:off x="1598112" y="2403396"/>
          <a:ext cx="6557376" cy="1722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36296">
                  <a:extLst>
                    <a:ext uri="{9D8B030D-6E8A-4147-A177-3AD203B41FA5}">
                      <a16:colId xmlns:a16="http://schemas.microsoft.com/office/drawing/2014/main" val="1507401125"/>
                    </a:ext>
                  </a:extLst>
                </a:gridCol>
                <a:gridCol w="1121080">
                  <a:extLst>
                    <a:ext uri="{9D8B030D-6E8A-4147-A177-3AD203B41FA5}">
                      <a16:colId xmlns:a16="http://schemas.microsoft.com/office/drawing/2014/main" val="37802374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v-LV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Manipulācijas tiek dzēstas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90985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v-LV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Izveidotas jaunas statistikas manipulācijas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98198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v-LV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Jaunas manipulācijas ar tarifu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65308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v-LV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Redakcionāli precizējumi (mainīti apmaksas nosacījumi/nosaukums)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5217874"/>
                  </a:ext>
                </a:extLst>
              </a:tr>
            </a:tbl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6100C7-F01D-7329-88D0-ECE1586BFC7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9C5337-CD06-E84B-059F-6F58957369A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12B6C0-D740-5515-4884-FBA7A4E392D2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2FE2685F-5E42-4E67-B94B-7FE74A617128}" type="slidenum">
              <a:rPr lang="en-US" altLang="en-US" smtClean="0"/>
              <a:pPr/>
              <a:t>9</a:t>
            </a:fld>
            <a:endParaRPr lang="en-US" altLang="en-US"/>
          </a:p>
        </p:txBody>
      </p:sp>
      <p:pic>
        <p:nvPicPr>
          <p:cNvPr id="9" name="Graphic 8" descr="Transfer with solid fill">
            <a:extLst>
              <a:ext uri="{FF2B5EF4-FFF2-40B4-BE49-F238E27FC236}">
                <a16:creationId xmlns:a16="http://schemas.microsoft.com/office/drawing/2014/main" id="{BFCE61F8-E364-3972-4124-A0387E5559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83293" y="4913334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1746890"/>
      </p:ext>
    </p:extLst>
  </p:cSld>
  <p:clrMapOvr>
    <a:masterClrMapping/>
  </p:clrMapOvr>
</p:sld>
</file>

<file path=ppt/theme/theme1.xml><?xml version="1.0" encoding="utf-8"?>
<a:theme xmlns:a="http://schemas.openxmlformats.org/drawingml/2006/main" name="89_Prezentacija_templateLV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tullapa_kontaktinformacij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Metadata/LabelInfo.xml><?xml version="1.0" encoding="utf-8"?>
<clbl:labelList xmlns:clbl="http://schemas.microsoft.com/office/2020/mipLabelMetadata">
  <clbl:label id="{dbc9012d-628b-43d4-b190-8a730f7e1e96}" enabled="0" method="" siteId="{dbc9012d-628b-43d4-b190-8a730f7e1e9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1858</TotalTime>
  <Words>848</Words>
  <Application>Microsoft Office PowerPoint</Application>
  <PresentationFormat>On-screen Show (4:3)</PresentationFormat>
  <Paragraphs>147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Times New Roman</vt:lpstr>
      <vt:lpstr>Verdana</vt:lpstr>
      <vt:lpstr>89_Prezentacija_templateLV</vt:lpstr>
      <vt:lpstr>Par plānotajām izmaiņām rehabilitācijas ambulatoro pakalpojumu apmaksā  </vt:lpstr>
      <vt:lpstr>Aktualitāte</vt:lpstr>
      <vt:lpstr>Pasaules Veselības organizācijas ziņojums</vt:lpstr>
      <vt:lpstr>Līdz šim paveiktais</vt:lpstr>
      <vt:lpstr>Izmaiņu pamatojums</vt:lpstr>
      <vt:lpstr>Izmaiņas tiek plānotas esošā finansējuma ietvaros</vt:lpstr>
      <vt:lpstr>Ar 1. oktobri tiks izziņotas šādas manipulāciju izmaiņas, kas stāsies spēkā 2026. gada 1. janvārī</vt:lpstr>
      <vt:lpstr>Tiek saglabātas FRM ārstu manipulācijas</vt:lpstr>
      <vt:lpstr>Manipulāciju saraksta izmaiņu reģistrs</vt:lpstr>
      <vt:lpstr>Galvenās ar reformu saistītās izmaiņas</vt:lpstr>
      <vt:lpstr>Potenciālie riski</vt:lpstr>
      <vt:lpstr>Risku analīze</vt:lpstr>
      <vt:lpstr>Finansējuma izpildes efektivizēšana esošā budžeta ietvaros</vt:lpstr>
      <vt:lpstr>Izmaiņas no 2026. gada 1. janvāra  Individuālās nodarbības – tarifu pārrēķins</vt:lpstr>
      <vt:lpstr>Izmaiņas no 2026. gada 1. janvāra Grupu nodarbības – tarifu pārrēķins</vt:lpstr>
      <vt:lpstr>Tālākās darbības</vt:lpstr>
      <vt:lpstr>Paldies par uzmanību!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Dagnija</dc:creator>
  <cp:lastModifiedBy>Linda Celmiņa-Ķeze</cp:lastModifiedBy>
  <cp:revision>2</cp:revision>
  <cp:lastPrinted>2018-12-13T07:14:24Z</cp:lastPrinted>
  <dcterms:created xsi:type="dcterms:W3CDTF">2014-11-20T14:46:47Z</dcterms:created>
  <dcterms:modified xsi:type="dcterms:W3CDTF">2025-10-02T06:31:02Z</dcterms:modified>
</cp:coreProperties>
</file>