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9" r:id="rId4"/>
    <p:sldId id="298" r:id="rId5"/>
    <p:sldId id="287" r:id="rId6"/>
    <p:sldId id="288" r:id="rId7"/>
    <p:sldId id="289" r:id="rId8"/>
    <p:sldId id="283" r:id="rId9"/>
    <p:sldId id="294" r:id="rId10"/>
    <p:sldId id="286" r:id="rId11"/>
    <p:sldId id="297" r:id="rId12"/>
    <p:sldId id="291" r:id="rId13"/>
    <p:sldId id="292" r:id="rId14"/>
    <p:sldId id="279" r:id="rId15"/>
    <p:sldId id="280" r:id="rId16"/>
    <p:sldId id="281" r:id="rId17"/>
    <p:sldId id="293" r:id="rId18"/>
    <p:sldId id="264" r:id="rId19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C3F9E-7F95-42AE-8DB8-29FBE2DA7585}" v="59" dt="2026-05-28T11:06:18.062"/>
    <p1510:client id="{ABCE927C-6CD1-D1AF-D6D2-6B5ADA6FAB93}" v="371" dt="2026-05-27T14:10:21.763"/>
    <p1510:client id="{B3E76EC1-92C7-0255-0A58-B26B3FA4CDE7}" v="1606" dt="2026-05-27T12:00:02.489"/>
    <p1510:client id="{F0C81A93-2F3B-D77D-6DB0-B391D3EEB973}" v="24" dt="2026-05-28T08:10:33.110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anta Keiriša" userId="S::jolanta.keirisa@vmnvd.gov.lv::1475100b-add7-43b2-916d-e7eb517c06f5" providerId="AD" clId="Web-{5231CBBC-A5CF-27FA-3757-45A5710C475F}"/>
    <pc:docChg chg="addSld delSld modSld">
      <pc:chgData name="Jolanta Keiriša" userId="S::jolanta.keirisa@vmnvd.gov.lv::1475100b-add7-43b2-916d-e7eb517c06f5" providerId="AD" clId="Web-{5231CBBC-A5CF-27FA-3757-45A5710C475F}" dt="2026-05-21T05:36:09.124" v="3" actId="20577"/>
      <pc:docMkLst>
        <pc:docMk/>
      </pc:docMkLst>
      <pc:sldChg chg="modSp">
        <pc:chgData name="Jolanta Keiriša" userId="S::jolanta.keirisa@vmnvd.gov.lv::1475100b-add7-43b2-916d-e7eb517c06f5" providerId="AD" clId="Web-{5231CBBC-A5CF-27FA-3757-45A5710C475F}" dt="2026-05-21T05:36:09.124" v="3" actId="20577"/>
        <pc:sldMkLst>
          <pc:docMk/>
          <pc:sldMk cId="3481955394" sldId="281"/>
        </pc:sldMkLst>
        <pc:spChg chg="mod">
          <ac:chgData name="Jolanta Keiriša" userId="S::jolanta.keirisa@vmnvd.gov.lv::1475100b-add7-43b2-916d-e7eb517c06f5" providerId="AD" clId="Web-{5231CBBC-A5CF-27FA-3757-45A5710C475F}" dt="2026-05-21T05:36:09.124" v="3" actId="20577"/>
          <ac:spMkLst>
            <pc:docMk/>
            <pc:sldMk cId="3481955394" sldId="281"/>
            <ac:spMk id="13" creationId="{27F2408A-7A02-7737-BBF3-D0892A208EAF}"/>
          </ac:spMkLst>
        </pc:spChg>
      </pc:sldChg>
    </pc:docChg>
  </pc:docChgLst>
  <pc:docChgLst>
    <pc:chgData name="Jolanta Keiriša" userId="S::jolanta.keirisa@vmnvd.gov.lv::1475100b-add7-43b2-916d-e7eb517c06f5" providerId="AD" clId="Web-{F0C81A93-2F3B-D77D-6DB0-B391D3EEB973}"/>
    <pc:docChg chg="modSld">
      <pc:chgData name="Jolanta Keiriša" userId="S::jolanta.keirisa@vmnvd.gov.lv::1475100b-add7-43b2-916d-e7eb517c06f5" providerId="AD" clId="Web-{F0C81A93-2F3B-D77D-6DB0-B391D3EEB973}" dt="2026-05-28T08:10:33.110" v="22"/>
      <pc:docMkLst>
        <pc:docMk/>
      </pc:docMkLst>
      <pc:sldChg chg="modSp">
        <pc:chgData name="Jolanta Keiriša" userId="S::jolanta.keirisa@vmnvd.gov.lv::1475100b-add7-43b2-916d-e7eb517c06f5" providerId="AD" clId="Web-{F0C81A93-2F3B-D77D-6DB0-B391D3EEB973}" dt="2026-05-28T06:51:17.361" v="8" actId="20577"/>
        <pc:sldMkLst>
          <pc:docMk/>
          <pc:sldMk cId="0" sldId="256"/>
        </pc:sldMkLst>
        <pc:spChg chg="mod">
          <ac:chgData name="Jolanta Keiriša" userId="S::jolanta.keirisa@vmnvd.gov.lv::1475100b-add7-43b2-916d-e7eb517c06f5" providerId="AD" clId="Web-{F0C81A93-2F3B-D77D-6DB0-B391D3EEB973}" dt="2026-05-28T06:51:17.361" v="8" actId="20577"/>
          <ac:spMkLst>
            <pc:docMk/>
            <pc:sldMk cId="0" sldId="256"/>
            <ac:spMk id="12292" creationId="{B583EA8E-FDF4-1A76-418B-9ED1734D5A72}"/>
          </ac:spMkLst>
        </pc:spChg>
      </pc:sldChg>
      <pc:sldChg chg="addSp delSp modSp">
        <pc:chgData name="Jolanta Keiriša" userId="S::jolanta.keirisa@vmnvd.gov.lv::1475100b-add7-43b2-916d-e7eb517c06f5" providerId="AD" clId="Web-{F0C81A93-2F3B-D77D-6DB0-B391D3EEB973}" dt="2026-05-28T06:30:20.896" v="6" actId="14100"/>
        <pc:sldMkLst>
          <pc:docMk/>
          <pc:sldMk cId="2708385094" sldId="291"/>
        </pc:sldMkLst>
        <pc:picChg chg="add mod">
          <ac:chgData name="Jolanta Keiriša" userId="S::jolanta.keirisa@vmnvd.gov.lv::1475100b-add7-43b2-916d-e7eb517c06f5" providerId="AD" clId="Web-{F0C81A93-2F3B-D77D-6DB0-B391D3EEB973}" dt="2026-05-28T06:30:20.896" v="6" actId="14100"/>
          <ac:picMkLst>
            <pc:docMk/>
            <pc:sldMk cId="2708385094" sldId="291"/>
            <ac:picMk id="4" creationId="{A45779B4-8A06-727A-8428-A8E598A86715}"/>
          </ac:picMkLst>
        </pc:picChg>
        <pc:picChg chg="del">
          <ac:chgData name="Jolanta Keiriša" userId="S::jolanta.keirisa@vmnvd.gov.lv::1475100b-add7-43b2-916d-e7eb517c06f5" providerId="AD" clId="Web-{F0C81A93-2F3B-D77D-6DB0-B391D3EEB973}" dt="2026-05-28T06:29:59.037" v="1"/>
          <ac:picMkLst>
            <pc:docMk/>
            <pc:sldMk cId="2708385094" sldId="291"/>
            <ac:picMk id="5" creationId="{F3FFCA09-3C68-080C-DBFE-2E8456ADADDB}"/>
          </ac:picMkLst>
        </pc:picChg>
      </pc:sldChg>
      <pc:sldChg chg="addSp delSp modSp mod modClrScheme chgLayout">
        <pc:chgData name="Jolanta Keiriša" userId="S::jolanta.keirisa@vmnvd.gov.lv::1475100b-add7-43b2-916d-e7eb517c06f5" providerId="AD" clId="Web-{F0C81A93-2F3B-D77D-6DB0-B391D3EEB973}" dt="2026-05-28T08:10:33.110" v="22"/>
        <pc:sldMkLst>
          <pc:docMk/>
          <pc:sldMk cId="2131442998" sldId="292"/>
        </pc:sldMkLst>
        <pc:spChg chg="mod">
          <ac:chgData name="Jolanta Keiriša" userId="S::jolanta.keirisa@vmnvd.gov.lv::1475100b-add7-43b2-916d-e7eb517c06f5" providerId="AD" clId="Web-{F0C81A93-2F3B-D77D-6DB0-B391D3EEB973}" dt="2026-05-28T08:08:33.501" v="13"/>
          <ac:spMkLst>
            <pc:docMk/>
            <pc:sldMk cId="2131442998" sldId="292"/>
            <ac:spMk id="2" creationId="{A8EBB245-1417-8221-475C-9ED90DABEF48}"/>
          </ac:spMkLst>
        </pc:spChg>
        <pc:spChg chg="mod">
          <ac:chgData name="Jolanta Keiriša" userId="S::jolanta.keirisa@vmnvd.gov.lv::1475100b-add7-43b2-916d-e7eb517c06f5" providerId="AD" clId="Web-{F0C81A93-2F3B-D77D-6DB0-B391D3EEB973}" dt="2026-05-28T08:08:48.750" v="18" actId="20577"/>
          <ac:spMkLst>
            <pc:docMk/>
            <pc:sldMk cId="2131442998" sldId="292"/>
            <ac:spMk id="3" creationId="{9D9A72DD-8B35-E01C-11AE-E783FD2EB613}"/>
          </ac:spMkLst>
        </pc:spChg>
        <pc:spChg chg="mod">
          <ac:chgData name="Jolanta Keiriša" userId="S::jolanta.keirisa@vmnvd.gov.lv::1475100b-add7-43b2-916d-e7eb517c06f5" providerId="AD" clId="Web-{F0C81A93-2F3B-D77D-6DB0-B391D3EEB973}" dt="2026-05-28T08:08:22.641" v="10"/>
          <ac:spMkLst>
            <pc:docMk/>
            <pc:sldMk cId="2131442998" sldId="292"/>
            <ac:spMk id="6" creationId="{7AFED07D-DFA1-5E78-C349-E9715F98BDEB}"/>
          </ac:spMkLst>
        </pc:spChg>
        <pc:spChg chg="add del mod">
          <ac:chgData name="Jolanta Keiriša" userId="S::jolanta.keirisa@vmnvd.gov.lv::1475100b-add7-43b2-916d-e7eb517c06f5" providerId="AD" clId="Web-{F0C81A93-2F3B-D77D-6DB0-B391D3EEB973}" dt="2026-05-28T08:10:31.219" v="20"/>
          <ac:spMkLst>
            <pc:docMk/>
            <pc:sldMk cId="2131442998" sldId="292"/>
            <ac:spMk id="11" creationId="{009E4345-AA8A-5CBD-BBAF-5EB607E9B086}"/>
          </ac:spMkLst>
        </pc:spChg>
        <pc:spChg chg="add del mod">
          <ac:chgData name="Jolanta Keiriša" userId="S::jolanta.keirisa@vmnvd.gov.lv::1475100b-add7-43b2-916d-e7eb517c06f5" providerId="AD" clId="Web-{F0C81A93-2F3B-D77D-6DB0-B391D3EEB973}" dt="2026-05-28T08:10:33.110" v="22"/>
          <ac:spMkLst>
            <pc:docMk/>
            <pc:sldMk cId="2131442998" sldId="292"/>
            <ac:spMk id="13" creationId="{D2AAD225-797D-0101-4A98-163119DD95E9}"/>
          </ac:spMkLst>
        </pc:spChg>
        <pc:picChg chg="add mod ord">
          <ac:chgData name="Jolanta Keiriša" userId="S::jolanta.keirisa@vmnvd.gov.lv::1475100b-add7-43b2-916d-e7eb517c06f5" providerId="AD" clId="Web-{F0C81A93-2F3B-D77D-6DB0-B391D3EEB973}" dt="2026-05-28T08:08:22.641" v="10"/>
          <ac:picMkLst>
            <pc:docMk/>
            <pc:sldMk cId="2131442998" sldId="292"/>
            <ac:picMk id="4" creationId="{7DF47B32-C008-3AE1-7949-E9E9CC7DE11A}"/>
          </ac:picMkLst>
        </pc:picChg>
      </pc:sldChg>
      <pc:sldChg chg="modSp">
        <pc:chgData name="Jolanta Keiriša" userId="S::jolanta.keirisa@vmnvd.gov.lv::1475100b-add7-43b2-916d-e7eb517c06f5" providerId="AD" clId="Web-{F0C81A93-2F3B-D77D-6DB0-B391D3EEB973}" dt="2026-05-28T06:14:31.867" v="0" actId="1076"/>
        <pc:sldMkLst>
          <pc:docMk/>
          <pc:sldMk cId="3454724873" sldId="293"/>
        </pc:sldMkLst>
        <pc:picChg chg="mod">
          <ac:chgData name="Jolanta Keiriša" userId="S::jolanta.keirisa@vmnvd.gov.lv::1475100b-add7-43b2-916d-e7eb517c06f5" providerId="AD" clId="Web-{F0C81A93-2F3B-D77D-6DB0-B391D3EEB973}" dt="2026-05-28T06:14:31.867" v="0" actId="1076"/>
          <ac:picMkLst>
            <pc:docMk/>
            <pc:sldMk cId="3454724873" sldId="293"/>
            <ac:picMk id="4" creationId="{620BC632-4C4C-4C77-8711-46354CB591B7}"/>
          </ac:picMkLst>
        </pc:picChg>
      </pc:sldChg>
    </pc:docChg>
  </pc:docChgLst>
  <pc:docChgLst>
    <pc:chgData name="Jolanta Keiriša" userId="S::jolanta.keirisa@vmnvd.gov.lv::1475100b-add7-43b2-916d-e7eb517c06f5" providerId="AD" clId="Web-{822D25EE-EBF7-10F1-48FC-381058F0A245}"/>
    <pc:docChg chg="addSld delSld modSld sldOrd">
      <pc:chgData name="Jolanta Keiriša" userId="S::jolanta.keirisa@vmnvd.gov.lv::1475100b-add7-43b2-916d-e7eb517c06f5" providerId="AD" clId="Web-{822D25EE-EBF7-10F1-48FC-381058F0A245}" dt="2026-05-27T07:11:21.683" v="268" actId="20577"/>
      <pc:docMkLst>
        <pc:docMk/>
      </pc:docMkLst>
      <pc:sldChg chg="del">
        <pc:chgData name="Jolanta Keiriša" userId="S::jolanta.keirisa@vmnvd.gov.lv::1475100b-add7-43b2-916d-e7eb517c06f5" providerId="AD" clId="Web-{822D25EE-EBF7-10F1-48FC-381058F0A245}" dt="2026-05-27T07:05:26.150" v="116"/>
        <pc:sldMkLst>
          <pc:docMk/>
          <pc:sldMk cId="2840311993" sldId="278"/>
        </pc:sldMkLst>
      </pc:sldChg>
      <pc:sldChg chg="modSp">
        <pc:chgData name="Jolanta Keiriša" userId="S::jolanta.keirisa@vmnvd.gov.lv::1475100b-add7-43b2-916d-e7eb517c06f5" providerId="AD" clId="Web-{822D25EE-EBF7-10F1-48FC-381058F0A245}" dt="2026-05-27T06:28:03.095" v="81" actId="1076"/>
        <pc:sldMkLst>
          <pc:docMk/>
          <pc:sldMk cId="3077525361" sldId="280"/>
        </pc:sldMkLst>
        <pc:picChg chg="mod">
          <ac:chgData name="Jolanta Keiriša" userId="S::jolanta.keirisa@vmnvd.gov.lv::1475100b-add7-43b2-916d-e7eb517c06f5" providerId="AD" clId="Web-{822D25EE-EBF7-10F1-48FC-381058F0A245}" dt="2026-05-27T06:28:03.095" v="81" actId="1076"/>
          <ac:picMkLst>
            <pc:docMk/>
            <pc:sldMk cId="3077525361" sldId="280"/>
            <ac:picMk id="7" creationId="{8C02DBF8-ECF7-82BC-0A54-4048741A0F6F}"/>
          </ac:picMkLst>
        </pc:picChg>
      </pc:sldChg>
      <pc:sldChg chg="modSp">
        <pc:chgData name="Jolanta Keiriša" userId="S::jolanta.keirisa@vmnvd.gov.lv::1475100b-add7-43b2-916d-e7eb517c06f5" providerId="AD" clId="Web-{822D25EE-EBF7-10F1-48FC-381058F0A245}" dt="2026-05-27T06:26:42.814" v="73" actId="20577"/>
        <pc:sldMkLst>
          <pc:docMk/>
          <pc:sldMk cId="3481955394" sldId="281"/>
        </pc:sldMkLst>
        <pc:spChg chg="mod">
          <ac:chgData name="Jolanta Keiriša" userId="S::jolanta.keirisa@vmnvd.gov.lv::1475100b-add7-43b2-916d-e7eb517c06f5" providerId="AD" clId="Web-{822D25EE-EBF7-10F1-48FC-381058F0A245}" dt="2026-05-27T06:26:42.814" v="73" actId="20577"/>
          <ac:spMkLst>
            <pc:docMk/>
            <pc:sldMk cId="3481955394" sldId="281"/>
            <ac:spMk id="13" creationId="{27F2408A-7A02-7737-BBF3-D0892A208EAF}"/>
          </ac:spMkLst>
        </pc:spChg>
      </pc:sldChg>
      <pc:sldChg chg="modSp">
        <pc:chgData name="Jolanta Keiriša" userId="S::jolanta.keirisa@vmnvd.gov.lv::1475100b-add7-43b2-916d-e7eb517c06f5" providerId="AD" clId="Web-{822D25EE-EBF7-10F1-48FC-381058F0A245}" dt="2026-05-27T06:41:17.270" v="115" actId="20577"/>
        <pc:sldMkLst>
          <pc:docMk/>
          <pc:sldMk cId="3249453145" sldId="282"/>
        </pc:sldMkLst>
        <pc:spChg chg="mod">
          <ac:chgData name="Jolanta Keiriša" userId="S::jolanta.keirisa@vmnvd.gov.lv::1475100b-add7-43b2-916d-e7eb517c06f5" providerId="AD" clId="Web-{822D25EE-EBF7-10F1-48FC-381058F0A245}" dt="2026-05-27T06:41:17.270" v="115" actId="20577"/>
          <ac:spMkLst>
            <pc:docMk/>
            <pc:sldMk cId="3249453145" sldId="282"/>
            <ac:spMk id="3" creationId="{8823591B-B968-B54D-ECB3-5C65CC9ECDB7}"/>
          </ac:spMkLst>
        </pc:spChg>
      </pc:sldChg>
      <pc:sldChg chg="modSp new ord">
        <pc:chgData name="Jolanta Keiriša" userId="S::jolanta.keirisa@vmnvd.gov.lv::1475100b-add7-43b2-916d-e7eb517c06f5" providerId="AD" clId="Web-{822D25EE-EBF7-10F1-48FC-381058F0A245}" dt="2026-05-27T07:05:32.697" v="117" actId="20577"/>
        <pc:sldMkLst>
          <pc:docMk/>
          <pc:sldMk cId="3279704647" sldId="286"/>
        </pc:sldMkLst>
        <pc:spChg chg="mod">
          <ac:chgData name="Jolanta Keiriša" userId="S::jolanta.keirisa@vmnvd.gov.lv::1475100b-add7-43b2-916d-e7eb517c06f5" providerId="AD" clId="Web-{822D25EE-EBF7-10F1-48FC-381058F0A245}" dt="2026-05-27T07:05:32.697" v="117" actId="20577"/>
          <ac:spMkLst>
            <pc:docMk/>
            <pc:sldMk cId="3279704647" sldId="286"/>
            <ac:spMk id="2" creationId="{FC1D1C6C-9764-8C44-2CAC-DF0330EA698F}"/>
          </ac:spMkLst>
        </pc:spChg>
        <pc:spChg chg="mod">
          <ac:chgData name="Jolanta Keiriša" userId="S::jolanta.keirisa@vmnvd.gov.lv::1475100b-add7-43b2-916d-e7eb517c06f5" providerId="AD" clId="Web-{822D25EE-EBF7-10F1-48FC-381058F0A245}" dt="2026-05-27T06:12:04.654" v="22" actId="20577"/>
          <ac:spMkLst>
            <pc:docMk/>
            <pc:sldMk cId="3279704647" sldId="286"/>
            <ac:spMk id="3" creationId="{4199B731-6805-7211-881F-56C1839ECAA2}"/>
          </ac:spMkLst>
        </pc:spChg>
      </pc:sldChg>
      <pc:sldChg chg="modSp new ord">
        <pc:chgData name="Jolanta Keiriša" userId="S::jolanta.keirisa@vmnvd.gov.lv::1475100b-add7-43b2-916d-e7eb517c06f5" providerId="AD" clId="Web-{822D25EE-EBF7-10F1-48FC-381058F0A245}" dt="2026-05-27T07:11:21.683" v="268" actId="20577"/>
        <pc:sldMkLst>
          <pc:docMk/>
          <pc:sldMk cId="3506946886" sldId="287"/>
        </pc:sldMkLst>
        <pc:spChg chg="mod">
          <ac:chgData name="Jolanta Keiriša" userId="S::jolanta.keirisa@vmnvd.gov.lv::1475100b-add7-43b2-916d-e7eb517c06f5" providerId="AD" clId="Web-{822D25EE-EBF7-10F1-48FC-381058F0A245}" dt="2026-05-27T07:07:36.948" v="185" actId="20577"/>
          <ac:spMkLst>
            <pc:docMk/>
            <pc:sldMk cId="3506946886" sldId="287"/>
            <ac:spMk id="2" creationId="{D94FD101-71E8-441F-144F-B3CF24D2D795}"/>
          </ac:spMkLst>
        </pc:spChg>
        <pc:spChg chg="mod">
          <ac:chgData name="Jolanta Keiriša" userId="S::jolanta.keirisa@vmnvd.gov.lv::1475100b-add7-43b2-916d-e7eb517c06f5" providerId="AD" clId="Web-{822D25EE-EBF7-10F1-48FC-381058F0A245}" dt="2026-05-27T07:11:21.683" v="268" actId="20577"/>
          <ac:spMkLst>
            <pc:docMk/>
            <pc:sldMk cId="3506946886" sldId="287"/>
            <ac:spMk id="3" creationId="{C19D6D84-67C9-9DC1-320F-B738059631FF}"/>
          </ac:spMkLst>
        </pc:spChg>
      </pc:sldChg>
    </pc:docChg>
  </pc:docChgLst>
  <pc:docChgLst>
    <pc:chgData name="Jolanta Keiriša" userId="S::jolanta.keirisa@vmnvd.gov.lv::1475100b-add7-43b2-916d-e7eb517c06f5" providerId="AD" clId="Web-{5F09629C-9378-CD76-FCB0-711170FAAFCA}"/>
    <pc:docChg chg="delSld modSld">
      <pc:chgData name="Jolanta Keiriša" userId="S::jolanta.keirisa@vmnvd.gov.lv::1475100b-add7-43b2-916d-e7eb517c06f5" providerId="AD" clId="Web-{5F09629C-9378-CD76-FCB0-711170FAAFCA}" dt="2026-05-21T07:22:42.279" v="95" actId="14100"/>
      <pc:docMkLst>
        <pc:docMk/>
      </pc:docMkLst>
    </pc:docChg>
  </pc:docChgLst>
  <pc:docChgLst>
    <pc:chgData name="Jolanta Keiriša" userId="S::jolanta.keirisa@vmnvd.gov.lv::1475100b-add7-43b2-916d-e7eb517c06f5" providerId="AD" clId="Web-{ABCE927C-6CD1-D1AF-D6D2-6B5ADA6FAB93}"/>
    <pc:docChg chg="addSld delSld modSld sldOrd">
      <pc:chgData name="Jolanta Keiriša" userId="S::jolanta.keirisa@vmnvd.gov.lv::1475100b-add7-43b2-916d-e7eb517c06f5" providerId="AD" clId="Web-{ABCE927C-6CD1-D1AF-D6D2-6B5ADA6FAB93}" dt="2026-05-27T14:10:21.763" v="359" actId="20577"/>
      <pc:docMkLst>
        <pc:docMk/>
      </pc:docMkLst>
      <pc:sldChg chg="modSp">
        <pc:chgData name="Jolanta Keiriša" userId="S::jolanta.keirisa@vmnvd.gov.lv::1475100b-add7-43b2-916d-e7eb517c06f5" providerId="AD" clId="Web-{ABCE927C-6CD1-D1AF-D6D2-6B5ADA6FAB93}" dt="2026-05-27T14:10:21.763" v="359" actId="20577"/>
        <pc:sldMkLst>
          <pc:docMk/>
          <pc:sldMk cId="3558513703" sldId="279"/>
        </pc:sldMkLst>
        <pc:spChg chg="mod">
          <ac:chgData name="Jolanta Keiriša" userId="S::jolanta.keirisa@vmnvd.gov.lv::1475100b-add7-43b2-916d-e7eb517c06f5" providerId="AD" clId="Web-{ABCE927C-6CD1-D1AF-D6D2-6B5ADA6FAB93}" dt="2026-05-27T14:10:21.763" v="359" actId="20577"/>
          <ac:spMkLst>
            <pc:docMk/>
            <pc:sldMk cId="3558513703" sldId="279"/>
            <ac:spMk id="3" creationId="{96C7EB1C-21B2-E7B3-AEB4-46503F927D4C}"/>
          </ac:spMkLst>
        </pc:spChg>
      </pc:sldChg>
      <pc:sldChg chg="modSp ord">
        <pc:chgData name="Jolanta Keiriša" userId="S::jolanta.keirisa@vmnvd.gov.lv::1475100b-add7-43b2-916d-e7eb517c06f5" providerId="AD" clId="Web-{ABCE927C-6CD1-D1AF-D6D2-6B5ADA6FAB93}" dt="2026-05-27T13:45:40.581" v="326"/>
        <pc:sldMkLst>
          <pc:docMk/>
          <pc:sldMk cId="3077525361" sldId="280"/>
        </pc:sldMkLst>
        <pc:spChg chg="mod">
          <ac:chgData name="Jolanta Keiriša" userId="S::jolanta.keirisa@vmnvd.gov.lv::1475100b-add7-43b2-916d-e7eb517c06f5" providerId="AD" clId="Web-{ABCE927C-6CD1-D1AF-D6D2-6B5ADA6FAB93}" dt="2026-05-27T12:57:38.950" v="146" actId="20577"/>
          <ac:spMkLst>
            <pc:docMk/>
            <pc:sldMk cId="3077525361" sldId="280"/>
            <ac:spMk id="3" creationId="{DCCE8A74-C61D-DBDD-20BE-F49D01D6C45E}"/>
          </ac:spMkLst>
        </pc:spChg>
      </pc:sldChg>
      <pc:sldChg chg="modSp">
        <pc:chgData name="Jolanta Keiriša" userId="S::jolanta.keirisa@vmnvd.gov.lv::1475100b-add7-43b2-916d-e7eb517c06f5" providerId="AD" clId="Web-{ABCE927C-6CD1-D1AF-D6D2-6B5ADA6FAB93}" dt="2026-05-27T13:17:56.574" v="301" actId="1076"/>
        <pc:sldMkLst>
          <pc:docMk/>
          <pc:sldMk cId="3481955394" sldId="281"/>
        </pc:sldMkLst>
        <pc:spChg chg="mod">
          <ac:chgData name="Jolanta Keiriša" userId="S::jolanta.keirisa@vmnvd.gov.lv::1475100b-add7-43b2-916d-e7eb517c06f5" providerId="AD" clId="Web-{ABCE927C-6CD1-D1AF-D6D2-6B5ADA6FAB93}" dt="2026-05-27T13:17:52.183" v="300" actId="14100"/>
          <ac:spMkLst>
            <pc:docMk/>
            <pc:sldMk cId="3481955394" sldId="281"/>
            <ac:spMk id="2" creationId="{9F165D70-42E5-0191-1C09-7C70A3F93CE4}"/>
          </ac:spMkLst>
        </pc:spChg>
        <pc:spChg chg="mod">
          <ac:chgData name="Jolanta Keiriša" userId="S::jolanta.keirisa@vmnvd.gov.lv::1475100b-add7-43b2-916d-e7eb517c06f5" providerId="AD" clId="Web-{ABCE927C-6CD1-D1AF-D6D2-6B5ADA6FAB93}" dt="2026-05-27T12:58:05.560" v="163" actId="20577"/>
          <ac:spMkLst>
            <pc:docMk/>
            <pc:sldMk cId="3481955394" sldId="281"/>
            <ac:spMk id="13" creationId="{27F2408A-7A02-7737-BBF3-D0892A208EAF}"/>
          </ac:spMkLst>
        </pc:spChg>
        <pc:picChg chg="mod">
          <ac:chgData name="Jolanta Keiriša" userId="S::jolanta.keirisa@vmnvd.gov.lv::1475100b-add7-43b2-916d-e7eb517c06f5" providerId="AD" clId="Web-{ABCE927C-6CD1-D1AF-D6D2-6B5ADA6FAB93}" dt="2026-05-27T13:17:56.574" v="301" actId="1076"/>
          <ac:picMkLst>
            <pc:docMk/>
            <pc:sldMk cId="3481955394" sldId="281"/>
            <ac:picMk id="11" creationId="{010B7719-DED7-FD4C-9CAD-77DB46968133}"/>
          </ac:picMkLst>
        </pc:picChg>
      </pc:sldChg>
      <pc:sldChg chg="delSp modSp">
        <pc:chgData name="Jolanta Keiriša" userId="S::jolanta.keirisa@vmnvd.gov.lv::1475100b-add7-43b2-916d-e7eb517c06f5" providerId="AD" clId="Web-{ABCE927C-6CD1-D1AF-D6D2-6B5ADA6FAB93}" dt="2026-05-27T13:11:55.972" v="243" actId="14100"/>
        <pc:sldMkLst>
          <pc:docMk/>
          <pc:sldMk cId="1647982688" sldId="283"/>
        </pc:sldMkLst>
        <pc:spChg chg="del mod">
          <ac:chgData name="Jolanta Keiriša" userId="S::jolanta.keirisa@vmnvd.gov.lv::1475100b-add7-43b2-916d-e7eb517c06f5" providerId="AD" clId="Web-{ABCE927C-6CD1-D1AF-D6D2-6B5ADA6FAB93}" dt="2026-05-27T13:03:11.250" v="205"/>
          <ac:spMkLst>
            <pc:docMk/>
            <pc:sldMk cId="1647982688" sldId="283"/>
            <ac:spMk id="3" creationId="{25FE8AB3-5190-4577-EE96-19E3CD608FFB}"/>
          </ac:spMkLst>
        </pc:spChg>
        <pc:picChg chg="mod">
          <ac:chgData name="Jolanta Keiriša" userId="S::jolanta.keirisa@vmnvd.gov.lv::1475100b-add7-43b2-916d-e7eb517c06f5" providerId="AD" clId="Web-{ABCE927C-6CD1-D1AF-D6D2-6B5ADA6FAB93}" dt="2026-05-27T13:11:55.972" v="243" actId="14100"/>
          <ac:picMkLst>
            <pc:docMk/>
            <pc:sldMk cId="1647982688" sldId="283"/>
            <ac:picMk id="25" creationId="{CDD84C79-4BE2-5A8E-F05E-9FD1FA36751A}"/>
          </ac:picMkLst>
        </pc:picChg>
      </pc:sldChg>
      <pc:sldChg chg="modSp">
        <pc:chgData name="Jolanta Keiriša" userId="S::jolanta.keirisa@vmnvd.gov.lv::1475100b-add7-43b2-916d-e7eb517c06f5" providerId="AD" clId="Web-{ABCE927C-6CD1-D1AF-D6D2-6B5ADA6FAB93}" dt="2026-05-27T14:05:45.076" v="355" actId="20577"/>
        <pc:sldMkLst>
          <pc:docMk/>
          <pc:sldMk cId="3279704647" sldId="286"/>
        </pc:sldMkLst>
        <pc:spChg chg="mod">
          <ac:chgData name="Jolanta Keiriša" userId="S::jolanta.keirisa@vmnvd.gov.lv::1475100b-add7-43b2-916d-e7eb517c06f5" providerId="AD" clId="Web-{ABCE927C-6CD1-D1AF-D6D2-6B5ADA6FAB93}" dt="2026-05-27T14:05:45.076" v="355" actId="20577"/>
          <ac:spMkLst>
            <pc:docMk/>
            <pc:sldMk cId="3279704647" sldId="286"/>
            <ac:spMk id="3" creationId="{4199B731-6805-7211-881F-56C1839ECAA2}"/>
          </ac:spMkLst>
        </pc:spChg>
      </pc:sldChg>
      <pc:sldChg chg="modSp">
        <pc:chgData name="Jolanta Keiriša" userId="S::jolanta.keirisa@vmnvd.gov.lv::1475100b-add7-43b2-916d-e7eb517c06f5" providerId="AD" clId="Web-{ABCE927C-6CD1-D1AF-D6D2-6B5ADA6FAB93}" dt="2026-05-27T14:02:13.577" v="352" actId="20577"/>
        <pc:sldMkLst>
          <pc:docMk/>
          <pc:sldMk cId="3506946886" sldId="287"/>
        </pc:sldMkLst>
        <pc:spChg chg="mod">
          <ac:chgData name="Jolanta Keiriša" userId="S::jolanta.keirisa@vmnvd.gov.lv::1475100b-add7-43b2-916d-e7eb517c06f5" providerId="AD" clId="Web-{ABCE927C-6CD1-D1AF-D6D2-6B5ADA6FAB93}" dt="2026-05-27T14:02:13.577" v="352" actId="20577"/>
          <ac:spMkLst>
            <pc:docMk/>
            <pc:sldMk cId="3506946886" sldId="287"/>
            <ac:spMk id="3" creationId="{C19D6D84-67C9-9DC1-320F-B738059631FF}"/>
          </ac:spMkLst>
        </pc:spChg>
      </pc:sldChg>
      <pc:sldChg chg="addSp delSp modSp mod modClrScheme chgLayout">
        <pc:chgData name="Jolanta Keiriša" userId="S::jolanta.keirisa@vmnvd.gov.lv::1475100b-add7-43b2-916d-e7eb517c06f5" providerId="AD" clId="Web-{ABCE927C-6CD1-D1AF-D6D2-6B5ADA6FAB93}" dt="2026-05-27T13:01:52.921" v="201" actId="20577"/>
        <pc:sldMkLst>
          <pc:docMk/>
          <pc:sldMk cId="2339791912" sldId="288"/>
        </pc:sldMkLst>
        <pc:spChg chg="mod">
          <ac:chgData name="Jolanta Keiriša" userId="S::jolanta.keirisa@vmnvd.gov.lv::1475100b-add7-43b2-916d-e7eb517c06f5" providerId="AD" clId="Web-{ABCE927C-6CD1-D1AF-D6D2-6B5ADA6FAB93}" dt="2026-05-27T12:30:48.640" v="57" actId="14100"/>
          <ac:spMkLst>
            <pc:docMk/>
            <pc:sldMk cId="2339791912" sldId="288"/>
            <ac:spMk id="2" creationId="{E87DA1EB-4C8F-3486-FEA3-5F7CBD8B1410}"/>
          </ac:spMkLst>
        </pc:spChg>
        <pc:spChg chg="mod">
          <ac:chgData name="Jolanta Keiriša" userId="S::jolanta.keirisa@vmnvd.gov.lv::1475100b-add7-43b2-916d-e7eb517c06f5" providerId="AD" clId="Web-{ABCE927C-6CD1-D1AF-D6D2-6B5ADA6FAB93}" dt="2026-05-27T13:01:52.921" v="201" actId="20577"/>
          <ac:spMkLst>
            <pc:docMk/>
            <pc:sldMk cId="2339791912" sldId="288"/>
            <ac:spMk id="3" creationId="{902E265A-E6CB-826A-82EB-F28F6FAE6976}"/>
          </ac:spMkLst>
        </pc:spChg>
        <pc:spChg chg="mod">
          <ac:chgData name="Jolanta Keiriša" userId="S::jolanta.keirisa@vmnvd.gov.lv::1475100b-add7-43b2-916d-e7eb517c06f5" providerId="AD" clId="Web-{ABCE927C-6CD1-D1AF-D6D2-6B5ADA6FAB93}" dt="2026-05-27T12:22:25.839" v="21"/>
          <ac:spMkLst>
            <pc:docMk/>
            <pc:sldMk cId="2339791912" sldId="288"/>
            <ac:spMk id="6" creationId="{33C16322-063A-9A9B-F89A-B692AA40A07A}"/>
          </ac:spMkLst>
        </pc:spChg>
        <pc:spChg chg="add del mod">
          <ac:chgData name="Jolanta Keiriša" userId="S::jolanta.keirisa@vmnvd.gov.lv::1475100b-add7-43b2-916d-e7eb517c06f5" providerId="AD" clId="Web-{ABCE927C-6CD1-D1AF-D6D2-6B5ADA6FAB93}" dt="2026-05-27T12:22:45.433" v="26"/>
          <ac:spMkLst>
            <pc:docMk/>
            <pc:sldMk cId="2339791912" sldId="288"/>
            <ac:spMk id="11" creationId="{43B80407-4511-2241-22CA-94E01213A130}"/>
          </ac:spMkLst>
        </pc:spChg>
        <pc:spChg chg="add del mod">
          <ac:chgData name="Jolanta Keiriša" userId="S::jolanta.keirisa@vmnvd.gov.lv::1475100b-add7-43b2-916d-e7eb517c06f5" providerId="AD" clId="Web-{ABCE927C-6CD1-D1AF-D6D2-6B5ADA6FAB93}" dt="2026-05-27T12:22:47.324" v="28"/>
          <ac:spMkLst>
            <pc:docMk/>
            <pc:sldMk cId="2339791912" sldId="288"/>
            <ac:spMk id="13" creationId="{17D856BD-60EB-F37D-B2FB-CE1F852130F1}"/>
          </ac:spMkLst>
        </pc:spChg>
        <pc:picChg chg="add del mod">
          <ac:chgData name="Jolanta Keiriša" userId="S::jolanta.keirisa@vmnvd.gov.lv::1475100b-add7-43b2-916d-e7eb517c06f5" providerId="AD" clId="Web-{ABCE927C-6CD1-D1AF-D6D2-6B5ADA6FAB93}" dt="2026-05-27T12:22:15.121" v="18"/>
          <ac:picMkLst>
            <pc:docMk/>
            <pc:sldMk cId="2339791912" sldId="288"/>
            <ac:picMk id="4" creationId="{482BF013-06B5-17FE-F4AD-0D2380DA6775}"/>
          </ac:picMkLst>
        </pc:picChg>
        <pc:picChg chg="add mod ord">
          <ac:chgData name="Jolanta Keiriša" userId="S::jolanta.keirisa@vmnvd.gov.lv::1475100b-add7-43b2-916d-e7eb517c06f5" providerId="AD" clId="Web-{ABCE927C-6CD1-D1AF-D6D2-6B5ADA6FAB93}" dt="2026-05-27T12:30:38.687" v="56" actId="14100"/>
          <ac:picMkLst>
            <pc:docMk/>
            <pc:sldMk cId="2339791912" sldId="288"/>
            <ac:picMk id="5" creationId="{A1FF29F7-7C6E-826C-7A10-5A1F5A584552}"/>
          </ac:picMkLst>
        </pc:picChg>
      </pc:sldChg>
      <pc:sldChg chg="modSp">
        <pc:chgData name="Jolanta Keiriša" userId="S::jolanta.keirisa@vmnvd.gov.lv::1475100b-add7-43b2-916d-e7eb517c06f5" providerId="AD" clId="Web-{ABCE927C-6CD1-D1AF-D6D2-6B5ADA6FAB93}" dt="2026-05-27T12:16:45.976" v="12" actId="20577"/>
        <pc:sldMkLst>
          <pc:docMk/>
          <pc:sldMk cId="1995209892" sldId="289"/>
        </pc:sldMkLst>
        <pc:spChg chg="mod">
          <ac:chgData name="Jolanta Keiriša" userId="S::jolanta.keirisa@vmnvd.gov.lv::1475100b-add7-43b2-916d-e7eb517c06f5" providerId="AD" clId="Web-{ABCE927C-6CD1-D1AF-D6D2-6B5ADA6FAB93}" dt="2026-05-27T12:16:45.976" v="12" actId="20577"/>
          <ac:spMkLst>
            <pc:docMk/>
            <pc:sldMk cId="1995209892" sldId="289"/>
            <ac:spMk id="3" creationId="{17215DCF-17B3-4D4A-9B15-AB215534C20A}"/>
          </ac:spMkLst>
        </pc:spChg>
      </pc:sldChg>
      <pc:sldChg chg="delSp modSp">
        <pc:chgData name="Jolanta Keiriša" userId="S::jolanta.keirisa@vmnvd.gov.lv::1475100b-add7-43b2-916d-e7eb517c06f5" providerId="AD" clId="Web-{ABCE927C-6CD1-D1AF-D6D2-6B5ADA6FAB93}" dt="2026-05-27T13:15:27.932" v="255"/>
        <pc:sldMkLst>
          <pc:docMk/>
          <pc:sldMk cId="2708385094" sldId="291"/>
        </pc:sldMkLst>
        <pc:spChg chg="mod">
          <ac:chgData name="Jolanta Keiriša" userId="S::jolanta.keirisa@vmnvd.gov.lv::1475100b-add7-43b2-916d-e7eb517c06f5" providerId="AD" clId="Web-{ABCE927C-6CD1-D1AF-D6D2-6B5ADA6FAB93}" dt="2026-05-27T13:15:19.041" v="251" actId="20577"/>
          <ac:spMkLst>
            <pc:docMk/>
            <pc:sldMk cId="2708385094" sldId="291"/>
            <ac:spMk id="3" creationId="{72F84EDA-1E08-3E3D-3285-1D97C94EA70A}"/>
          </ac:spMkLst>
        </pc:spChg>
        <pc:spChg chg="del mod">
          <ac:chgData name="Jolanta Keiriša" userId="S::jolanta.keirisa@vmnvd.gov.lv::1475100b-add7-43b2-916d-e7eb517c06f5" providerId="AD" clId="Web-{ABCE927C-6CD1-D1AF-D6D2-6B5ADA6FAB93}" dt="2026-05-27T13:15:24.041" v="253"/>
          <ac:spMkLst>
            <pc:docMk/>
            <pc:sldMk cId="2708385094" sldId="291"/>
            <ac:spMk id="15" creationId="{8B54E608-F0B0-4D8A-C53F-4EBA1136C341}"/>
          </ac:spMkLst>
        </pc:spChg>
        <pc:spChg chg="del mod">
          <ac:chgData name="Jolanta Keiriša" userId="S::jolanta.keirisa@vmnvd.gov.lv::1475100b-add7-43b2-916d-e7eb517c06f5" providerId="AD" clId="Web-{ABCE927C-6CD1-D1AF-D6D2-6B5ADA6FAB93}" dt="2026-05-27T13:15:27.932" v="255"/>
          <ac:spMkLst>
            <pc:docMk/>
            <pc:sldMk cId="2708385094" sldId="291"/>
            <ac:spMk id="16" creationId="{933A1370-C087-6CB7-F359-0189D33BF470}"/>
          </ac:spMkLst>
        </pc:spChg>
      </pc:sldChg>
      <pc:sldChg chg="modSp">
        <pc:chgData name="Jolanta Keiriša" userId="S::jolanta.keirisa@vmnvd.gov.lv::1475100b-add7-43b2-916d-e7eb517c06f5" providerId="AD" clId="Web-{ABCE927C-6CD1-D1AF-D6D2-6B5ADA6FAB93}" dt="2026-05-27T13:16:20.620" v="260" actId="20577"/>
        <pc:sldMkLst>
          <pc:docMk/>
          <pc:sldMk cId="2131442998" sldId="292"/>
        </pc:sldMkLst>
        <pc:spChg chg="mod">
          <ac:chgData name="Jolanta Keiriša" userId="S::jolanta.keirisa@vmnvd.gov.lv::1475100b-add7-43b2-916d-e7eb517c06f5" providerId="AD" clId="Web-{ABCE927C-6CD1-D1AF-D6D2-6B5ADA6FAB93}" dt="2026-05-27T13:16:20.620" v="260" actId="20577"/>
          <ac:spMkLst>
            <pc:docMk/>
            <pc:sldMk cId="2131442998" sldId="292"/>
            <ac:spMk id="3" creationId="{9D9A72DD-8B35-E01C-11AE-E783FD2EB613}"/>
          </ac:spMkLst>
        </pc:spChg>
      </pc:sldChg>
      <pc:sldChg chg="addSp delSp modSp mod modClrScheme chgLayout">
        <pc:chgData name="Jolanta Keiriša" userId="S::jolanta.keirisa@vmnvd.gov.lv::1475100b-add7-43b2-916d-e7eb517c06f5" providerId="AD" clId="Web-{ABCE927C-6CD1-D1AF-D6D2-6B5ADA6FAB93}" dt="2026-05-27T13:21:20.669" v="325" actId="20577"/>
        <pc:sldMkLst>
          <pc:docMk/>
          <pc:sldMk cId="3454724873" sldId="293"/>
        </pc:sldMkLst>
        <pc:spChg chg="add del mod">
          <ac:chgData name="Jolanta Keiriša" userId="S::jolanta.keirisa@vmnvd.gov.lv::1475100b-add7-43b2-916d-e7eb517c06f5" providerId="AD" clId="Web-{ABCE927C-6CD1-D1AF-D6D2-6B5ADA6FAB93}" dt="2026-05-27T13:21:20.669" v="325" actId="20577"/>
          <ac:spMkLst>
            <pc:docMk/>
            <pc:sldMk cId="3454724873" sldId="293"/>
            <ac:spMk id="3" creationId="{31034679-B065-9B3C-996F-EFB58BBC4664}"/>
          </ac:spMkLst>
        </pc:spChg>
        <pc:spChg chg="mod">
          <ac:chgData name="Jolanta Keiriša" userId="S::jolanta.keirisa@vmnvd.gov.lv::1475100b-add7-43b2-916d-e7eb517c06f5" providerId="AD" clId="Web-{ABCE927C-6CD1-D1AF-D6D2-6B5ADA6FAB93}" dt="2026-05-27T13:20:31.247" v="308"/>
          <ac:spMkLst>
            <pc:docMk/>
            <pc:sldMk cId="3454724873" sldId="293"/>
            <ac:spMk id="6" creationId="{240269A1-51E8-C3B4-3A44-A997F3D253A5}"/>
          </ac:spMkLst>
        </pc:spChg>
        <pc:spChg chg="add del mod">
          <ac:chgData name="Jolanta Keiriša" userId="S::jolanta.keirisa@vmnvd.gov.lv::1475100b-add7-43b2-916d-e7eb517c06f5" providerId="AD" clId="Web-{ABCE927C-6CD1-D1AF-D6D2-6B5ADA6FAB93}" dt="2026-05-27T13:20:39.247" v="314"/>
          <ac:spMkLst>
            <pc:docMk/>
            <pc:sldMk cId="3454724873" sldId="293"/>
            <ac:spMk id="7" creationId="{DE68DC8D-60F3-7EB0-6E43-F57E99EFEE74}"/>
          </ac:spMkLst>
        </pc:spChg>
        <pc:spChg chg="add del mod">
          <ac:chgData name="Jolanta Keiriša" userId="S::jolanta.keirisa@vmnvd.gov.lv::1475100b-add7-43b2-916d-e7eb517c06f5" providerId="AD" clId="Web-{ABCE927C-6CD1-D1AF-D6D2-6B5ADA6FAB93}" dt="2026-05-27T13:20:42.340" v="315"/>
          <ac:spMkLst>
            <pc:docMk/>
            <pc:sldMk cId="3454724873" sldId="293"/>
            <ac:spMk id="11" creationId="{BDA385CA-F1AA-C6B6-D471-F6E82445D7F2}"/>
          </ac:spMkLst>
        </pc:spChg>
        <pc:spChg chg="add del mod">
          <ac:chgData name="Jolanta Keiriša" userId="S::jolanta.keirisa@vmnvd.gov.lv::1475100b-add7-43b2-916d-e7eb517c06f5" providerId="AD" clId="Web-{ABCE927C-6CD1-D1AF-D6D2-6B5ADA6FAB93}" dt="2026-05-27T13:20:52.012" v="318"/>
          <ac:spMkLst>
            <pc:docMk/>
            <pc:sldMk cId="3454724873" sldId="293"/>
            <ac:spMk id="13" creationId="{5025CED4-A280-2ACD-E7DD-948416F44B08}"/>
          </ac:spMkLst>
        </pc:spChg>
        <pc:spChg chg="add del mod">
          <ac:chgData name="Jolanta Keiriša" userId="S::jolanta.keirisa@vmnvd.gov.lv::1475100b-add7-43b2-916d-e7eb517c06f5" providerId="AD" clId="Web-{ABCE927C-6CD1-D1AF-D6D2-6B5ADA6FAB93}" dt="2026-05-27T13:20:55.012" v="320"/>
          <ac:spMkLst>
            <pc:docMk/>
            <pc:sldMk cId="3454724873" sldId="293"/>
            <ac:spMk id="15" creationId="{65366297-6D19-B3C0-A0AF-3773066BE00C}"/>
          </ac:spMkLst>
        </pc:spChg>
        <pc:picChg chg="add del mod">
          <ac:chgData name="Jolanta Keiriša" userId="S::jolanta.keirisa@vmnvd.gov.lv::1475100b-add7-43b2-916d-e7eb517c06f5" providerId="AD" clId="Web-{ABCE927C-6CD1-D1AF-D6D2-6B5ADA6FAB93}" dt="2026-05-27T13:18:37.855" v="303"/>
          <ac:picMkLst>
            <pc:docMk/>
            <pc:sldMk cId="3454724873" sldId="293"/>
            <ac:picMk id="2" creationId="{F76242FA-EC8C-36BF-B54D-4CC4E164260A}"/>
          </ac:picMkLst>
        </pc:picChg>
        <pc:picChg chg="add mod ord">
          <ac:chgData name="Jolanta Keiriša" userId="S::jolanta.keirisa@vmnvd.gov.lv::1475100b-add7-43b2-916d-e7eb517c06f5" providerId="AD" clId="Web-{ABCE927C-6CD1-D1AF-D6D2-6B5ADA6FAB93}" dt="2026-05-27T13:20:31.247" v="308"/>
          <ac:picMkLst>
            <pc:docMk/>
            <pc:sldMk cId="3454724873" sldId="293"/>
            <ac:picMk id="4" creationId="{620BC632-4C4C-4C77-8711-46354CB591B7}"/>
          </ac:picMkLst>
        </pc:picChg>
      </pc:sldChg>
      <pc:sldChg chg="addSp delSp modSp">
        <pc:chgData name="Jolanta Keiriša" userId="S::jolanta.keirisa@vmnvd.gov.lv::1475100b-add7-43b2-916d-e7eb517c06f5" providerId="AD" clId="Web-{ABCE927C-6CD1-D1AF-D6D2-6B5ADA6FAB93}" dt="2026-05-27T13:13:16.978" v="246" actId="1076"/>
        <pc:sldMkLst>
          <pc:docMk/>
          <pc:sldMk cId="2208823680" sldId="294"/>
        </pc:sldMkLst>
        <pc:spChg chg="add mod">
          <ac:chgData name="Jolanta Keiriša" userId="S::jolanta.keirisa@vmnvd.gov.lv::1475100b-add7-43b2-916d-e7eb517c06f5" providerId="AD" clId="Web-{ABCE927C-6CD1-D1AF-D6D2-6B5ADA6FAB93}" dt="2026-05-27T12:36:15.455" v="98" actId="14100"/>
          <ac:spMkLst>
            <pc:docMk/>
            <pc:sldMk cId="2208823680" sldId="294"/>
            <ac:spMk id="5" creationId="{84D079B8-70C5-EC92-FE4A-83EE640E2213}"/>
          </ac:spMkLst>
        </pc:spChg>
        <pc:spChg chg="mod">
          <ac:chgData name="Jolanta Keiriša" userId="S::jolanta.keirisa@vmnvd.gov.lv::1475100b-add7-43b2-916d-e7eb517c06f5" providerId="AD" clId="Web-{ABCE927C-6CD1-D1AF-D6D2-6B5ADA6FAB93}" dt="2026-05-27T12:36:28.705" v="101" actId="20577"/>
          <ac:spMkLst>
            <pc:docMk/>
            <pc:sldMk cId="2208823680" sldId="294"/>
            <ac:spMk id="9" creationId="{7F12BF9F-7198-0FA2-AFF7-AFA77A41F094}"/>
          </ac:spMkLst>
        </pc:spChg>
        <pc:spChg chg="del">
          <ac:chgData name="Jolanta Keiriša" userId="S::jolanta.keirisa@vmnvd.gov.lv::1475100b-add7-43b2-916d-e7eb517c06f5" providerId="AD" clId="Web-{ABCE927C-6CD1-D1AF-D6D2-6B5ADA6FAB93}" dt="2026-05-27T12:34:14.735" v="78"/>
          <ac:spMkLst>
            <pc:docMk/>
            <pc:sldMk cId="2208823680" sldId="294"/>
            <ac:spMk id="22" creationId="{86CFF224-69FE-FC21-E838-13285EC3FBA3}"/>
          </ac:spMkLst>
        </pc:spChg>
        <pc:spChg chg="del mod">
          <ac:chgData name="Jolanta Keiriša" userId="S::jolanta.keirisa@vmnvd.gov.lv::1475100b-add7-43b2-916d-e7eb517c06f5" providerId="AD" clId="Web-{ABCE927C-6CD1-D1AF-D6D2-6B5ADA6FAB93}" dt="2026-05-27T12:34:18.766" v="80"/>
          <ac:spMkLst>
            <pc:docMk/>
            <pc:sldMk cId="2208823680" sldId="294"/>
            <ac:spMk id="24" creationId="{E7806753-C85B-159B-067B-28D7952C287F}"/>
          </ac:spMkLst>
        </pc:spChg>
        <pc:picChg chg="add mod">
          <ac:chgData name="Jolanta Keiriša" userId="S::jolanta.keirisa@vmnvd.gov.lv::1475100b-add7-43b2-916d-e7eb517c06f5" providerId="AD" clId="Web-{ABCE927C-6CD1-D1AF-D6D2-6B5ADA6FAB93}" dt="2026-05-27T12:34:07.079" v="77" actId="14100"/>
          <ac:picMkLst>
            <pc:docMk/>
            <pc:sldMk cId="2208823680" sldId="294"/>
            <ac:picMk id="3" creationId="{78C000F2-79AF-DE4B-A7CB-37BF311ADCE0}"/>
          </ac:picMkLst>
        </pc:picChg>
        <pc:picChg chg="add mod">
          <ac:chgData name="Jolanta Keiriša" userId="S::jolanta.keirisa@vmnvd.gov.lv::1475100b-add7-43b2-916d-e7eb517c06f5" providerId="AD" clId="Web-{ABCE927C-6CD1-D1AF-D6D2-6B5ADA6FAB93}" dt="2026-05-27T12:35:07.064" v="87" actId="1076"/>
          <ac:picMkLst>
            <pc:docMk/>
            <pc:sldMk cId="2208823680" sldId="294"/>
            <ac:picMk id="4" creationId="{FC6A276E-0995-E830-623C-DC0DC35CE32D}"/>
          </ac:picMkLst>
        </pc:picChg>
        <pc:picChg chg="mod">
          <ac:chgData name="Jolanta Keiriša" userId="S::jolanta.keirisa@vmnvd.gov.lv::1475100b-add7-43b2-916d-e7eb517c06f5" providerId="AD" clId="Web-{ABCE927C-6CD1-D1AF-D6D2-6B5ADA6FAB93}" dt="2026-05-27T13:13:16.978" v="246" actId="1076"/>
          <ac:picMkLst>
            <pc:docMk/>
            <pc:sldMk cId="2208823680" sldId="294"/>
            <ac:picMk id="11" creationId="{F9E97001-4731-5C04-A1FE-7F6815EFFC54}"/>
          </ac:picMkLst>
        </pc:picChg>
      </pc:sldChg>
      <pc:sldChg chg="addSp modSp new del">
        <pc:chgData name="Jolanta Keiriša" userId="S::jolanta.keirisa@vmnvd.gov.lv::1475100b-add7-43b2-916d-e7eb517c06f5" providerId="AD" clId="Web-{ABCE927C-6CD1-D1AF-D6D2-6B5ADA6FAB93}" dt="2026-05-27T13:03:59.937" v="212"/>
        <pc:sldMkLst>
          <pc:docMk/>
          <pc:sldMk cId="3824868630" sldId="295"/>
        </pc:sldMkLst>
        <pc:spChg chg="add mod">
          <ac:chgData name="Jolanta Keiriša" userId="S::jolanta.keirisa@vmnvd.gov.lv::1475100b-add7-43b2-916d-e7eb517c06f5" providerId="AD" clId="Web-{ABCE927C-6CD1-D1AF-D6D2-6B5ADA6FAB93}" dt="2026-05-27T13:03:12.171" v="207"/>
          <ac:spMkLst>
            <pc:docMk/>
            <pc:sldMk cId="3824868630" sldId="295"/>
            <ac:spMk id="8" creationId="{6B56FF36-3912-3ECF-E684-07CDCABD6EE9}"/>
          </ac:spMkLst>
        </pc:spChg>
      </pc:sldChg>
      <pc:sldChg chg="new del">
        <pc:chgData name="Jolanta Keiriša" userId="S::jolanta.keirisa@vmnvd.gov.lv::1475100b-add7-43b2-916d-e7eb517c06f5" providerId="AD" clId="Web-{ABCE927C-6CD1-D1AF-D6D2-6B5ADA6FAB93}" dt="2026-05-27T12:36:57.784" v="103"/>
        <pc:sldMkLst>
          <pc:docMk/>
          <pc:sldMk cId="4015687122" sldId="295"/>
        </pc:sldMkLst>
      </pc:sldChg>
      <pc:sldChg chg="new del">
        <pc:chgData name="Jolanta Keiriša" userId="S::jolanta.keirisa@vmnvd.gov.lv::1475100b-add7-43b2-916d-e7eb517c06f5" providerId="AD" clId="Web-{ABCE927C-6CD1-D1AF-D6D2-6B5ADA6FAB93}" dt="2026-05-27T13:03:56.375" v="211"/>
        <pc:sldMkLst>
          <pc:docMk/>
          <pc:sldMk cId="2324931726" sldId="296"/>
        </pc:sldMkLst>
      </pc:sldChg>
      <pc:sldChg chg="delSp modSp new">
        <pc:chgData name="Jolanta Keiriša" userId="S::jolanta.keirisa@vmnvd.gov.lv::1475100b-add7-43b2-916d-e7eb517c06f5" providerId="AD" clId="Web-{ABCE927C-6CD1-D1AF-D6D2-6B5ADA6FAB93}" dt="2026-05-27T13:10:05.331" v="240" actId="14100"/>
        <pc:sldMkLst>
          <pc:docMk/>
          <pc:sldMk cId="504840889" sldId="297"/>
        </pc:sldMkLst>
        <pc:spChg chg="mod">
          <ac:chgData name="Jolanta Keiriša" userId="S::jolanta.keirisa@vmnvd.gov.lv::1475100b-add7-43b2-916d-e7eb517c06f5" providerId="AD" clId="Web-{ABCE927C-6CD1-D1AF-D6D2-6B5ADA6FAB93}" dt="2026-05-27T13:10:05.331" v="240" actId="14100"/>
          <ac:spMkLst>
            <pc:docMk/>
            <pc:sldMk cId="504840889" sldId="297"/>
            <ac:spMk id="2" creationId="{941F2347-AC19-B0A4-CB54-97F4C8753537}"/>
          </ac:spMkLst>
        </pc:spChg>
        <pc:spChg chg="mod">
          <ac:chgData name="Jolanta Keiriša" userId="S::jolanta.keirisa@vmnvd.gov.lv::1475100b-add7-43b2-916d-e7eb517c06f5" providerId="AD" clId="Web-{ABCE927C-6CD1-D1AF-D6D2-6B5ADA6FAB93}" dt="2026-05-27T13:09:43.768" v="235" actId="20577"/>
          <ac:spMkLst>
            <pc:docMk/>
            <pc:sldMk cId="504840889" sldId="297"/>
            <ac:spMk id="3" creationId="{E73F626B-1A63-E9BB-2694-FF5B198EBA7C}"/>
          </ac:spMkLst>
        </pc:spChg>
        <pc:spChg chg="del mod">
          <ac:chgData name="Jolanta Keiriša" userId="S::jolanta.keirisa@vmnvd.gov.lv::1475100b-add7-43b2-916d-e7eb517c06f5" providerId="AD" clId="Web-{ABCE927C-6CD1-D1AF-D6D2-6B5ADA6FAB93}" dt="2026-05-27T13:09:45.799" v="237"/>
          <ac:spMkLst>
            <pc:docMk/>
            <pc:sldMk cId="504840889" sldId="297"/>
            <ac:spMk id="4" creationId="{76C0009C-069F-69EC-A210-157A6EB544C8}"/>
          </ac:spMkLst>
        </pc:spChg>
        <pc:spChg chg="del mod">
          <ac:chgData name="Jolanta Keiriša" userId="S::jolanta.keirisa@vmnvd.gov.lv::1475100b-add7-43b2-916d-e7eb517c06f5" providerId="AD" clId="Web-{ABCE927C-6CD1-D1AF-D6D2-6B5ADA6FAB93}" dt="2026-05-27T13:09:47.956" v="239"/>
          <ac:spMkLst>
            <pc:docMk/>
            <pc:sldMk cId="504840889" sldId="297"/>
            <ac:spMk id="5" creationId="{38A0ABEB-CBE4-BC6A-2F40-E23DD8A66733}"/>
          </ac:spMkLst>
        </pc:spChg>
      </pc:sldChg>
    </pc:docChg>
  </pc:docChgLst>
  <pc:docChgLst>
    <pc:chgData name="Jolanta Keiriša" userId="S::jolanta.keirisa@vmnvd.gov.lv::1475100b-add7-43b2-916d-e7eb517c06f5" providerId="AD" clId="Web-{B3E76EC1-92C7-0255-0A58-B26B3FA4CDE7}"/>
    <pc:docChg chg="addSld delSld modSld sldOrd">
      <pc:chgData name="Jolanta Keiriša" userId="S::jolanta.keirisa@vmnvd.gov.lv::1475100b-add7-43b2-916d-e7eb517c06f5" providerId="AD" clId="Web-{B3E76EC1-92C7-0255-0A58-B26B3FA4CDE7}" dt="2026-05-27T12:00:02.489" v="1612" actId="20577"/>
      <pc:docMkLst>
        <pc:docMk/>
      </pc:docMkLst>
      <pc:sldChg chg="modSp">
        <pc:chgData name="Jolanta Keiriša" userId="S::jolanta.keirisa@vmnvd.gov.lv::1475100b-add7-43b2-916d-e7eb517c06f5" providerId="AD" clId="Web-{B3E76EC1-92C7-0255-0A58-B26B3FA4CDE7}" dt="2026-05-27T11:07:07.397" v="1559" actId="20577"/>
        <pc:sldMkLst>
          <pc:docMk/>
          <pc:sldMk cId="0" sldId="256"/>
        </pc:sldMkLst>
        <pc:spChg chg="mod">
          <ac:chgData name="Jolanta Keiriša" userId="S::jolanta.keirisa@vmnvd.gov.lv::1475100b-add7-43b2-916d-e7eb517c06f5" providerId="AD" clId="Web-{B3E76EC1-92C7-0255-0A58-B26B3FA4CDE7}" dt="2026-05-27T11:07:07.397" v="1559" actId="20577"/>
          <ac:spMkLst>
            <pc:docMk/>
            <pc:sldMk cId="0" sldId="256"/>
            <ac:spMk id="12292" creationId="{B583EA8E-FDF4-1A76-418B-9ED1734D5A72}"/>
          </ac:spMkLst>
        </pc:spChg>
      </pc:sldChg>
      <pc:sldChg chg="modSp">
        <pc:chgData name="Jolanta Keiriša" userId="S::jolanta.keirisa@vmnvd.gov.lv::1475100b-add7-43b2-916d-e7eb517c06f5" providerId="AD" clId="Web-{B3E76EC1-92C7-0255-0A58-B26B3FA4CDE7}" dt="2026-05-27T11:43:09.157" v="1583" actId="20577"/>
        <pc:sldMkLst>
          <pc:docMk/>
          <pc:sldMk cId="3558513703" sldId="279"/>
        </pc:sldMkLst>
        <pc:spChg chg="mod">
          <ac:chgData name="Jolanta Keiriša" userId="S::jolanta.keirisa@vmnvd.gov.lv::1475100b-add7-43b2-916d-e7eb517c06f5" providerId="AD" clId="Web-{B3E76EC1-92C7-0255-0A58-B26B3FA4CDE7}" dt="2026-05-27T11:43:09.157" v="1583" actId="20577"/>
          <ac:spMkLst>
            <pc:docMk/>
            <pc:sldMk cId="3558513703" sldId="279"/>
            <ac:spMk id="3" creationId="{96C7EB1C-21B2-E7B3-AEB4-46503F927D4C}"/>
          </ac:spMkLst>
        </pc:spChg>
      </pc:sldChg>
      <pc:sldChg chg="addSp delSp modSp ord">
        <pc:chgData name="Jolanta Keiriša" userId="S::jolanta.keirisa@vmnvd.gov.lv::1475100b-add7-43b2-916d-e7eb517c06f5" providerId="AD" clId="Web-{B3E76EC1-92C7-0255-0A58-B26B3FA4CDE7}" dt="2026-05-27T07:33:28.452" v="159"/>
        <pc:sldMkLst>
          <pc:docMk/>
          <pc:sldMk cId="3077525361" sldId="280"/>
        </pc:sldMkLst>
        <pc:spChg chg="mod">
          <ac:chgData name="Jolanta Keiriša" userId="S::jolanta.keirisa@vmnvd.gov.lv::1475100b-add7-43b2-916d-e7eb517c06f5" providerId="AD" clId="Web-{B3E76EC1-92C7-0255-0A58-B26B3FA4CDE7}" dt="2026-05-27T07:30:27.217" v="150" actId="14100"/>
          <ac:spMkLst>
            <pc:docMk/>
            <pc:sldMk cId="3077525361" sldId="280"/>
            <ac:spMk id="3" creationId="{DCCE8A74-C61D-DBDD-20BE-F49D01D6C45E}"/>
          </ac:spMkLst>
        </pc:spChg>
        <pc:picChg chg="add del mod">
          <ac:chgData name="Jolanta Keiriša" userId="S::jolanta.keirisa@vmnvd.gov.lv::1475100b-add7-43b2-916d-e7eb517c06f5" providerId="AD" clId="Web-{B3E76EC1-92C7-0255-0A58-B26B3FA4CDE7}" dt="2026-05-27T07:32:42.187" v="151"/>
          <ac:picMkLst>
            <pc:docMk/>
            <pc:sldMk cId="3077525361" sldId="280"/>
            <ac:picMk id="4" creationId="{C3229099-A71F-8D41-6F1D-A0B24A0B3E90}"/>
          </ac:picMkLst>
        </pc:picChg>
        <pc:picChg chg="add mod">
          <ac:chgData name="Jolanta Keiriša" userId="S::jolanta.keirisa@vmnvd.gov.lv::1475100b-add7-43b2-916d-e7eb517c06f5" providerId="AD" clId="Web-{B3E76EC1-92C7-0255-0A58-B26B3FA4CDE7}" dt="2026-05-27T07:32:55.859" v="155" actId="14100"/>
          <ac:picMkLst>
            <pc:docMk/>
            <pc:sldMk cId="3077525361" sldId="280"/>
            <ac:picMk id="5" creationId="{955917F1-9113-1396-3283-E1DB8DD49ED9}"/>
          </ac:picMkLst>
        </pc:picChg>
        <pc:picChg chg="mod">
          <ac:chgData name="Jolanta Keiriša" userId="S::jolanta.keirisa@vmnvd.gov.lv::1475100b-add7-43b2-916d-e7eb517c06f5" providerId="AD" clId="Web-{B3E76EC1-92C7-0255-0A58-B26B3FA4CDE7}" dt="2026-05-27T07:33:08.281" v="158" actId="14100"/>
          <ac:picMkLst>
            <pc:docMk/>
            <pc:sldMk cId="3077525361" sldId="280"/>
            <ac:picMk id="7" creationId="{8C02DBF8-ECF7-82BC-0A54-4048741A0F6F}"/>
          </ac:picMkLst>
        </pc:picChg>
      </pc:sldChg>
      <pc:sldChg chg="del">
        <pc:chgData name="Jolanta Keiriša" userId="S::jolanta.keirisa@vmnvd.gov.lv::1475100b-add7-43b2-916d-e7eb517c06f5" providerId="AD" clId="Web-{B3E76EC1-92C7-0255-0A58-B26B3FA4CDE7}" dt="2026-05-27T11:47:24.311" v="1609"/>
        <pc:sldMkLst>
          <pc:docMk/>
          <pc:sldMk cId="3249453145" sldId="282"/>
        </pc:sldMkLst>
      </pc:sldChg>
      <pc:sldChg chg="addSp modSp ord">
        <pc:chgData name="Jolanta Keiriša" userId="S::jolanta.keirisa@vmnvd.gov.lv::1475100b-add7-43b2-916d-e7eb517c06f5" providerId="AD" clId="Web-{B3E76EC1-92C7-0255-0A58-B26B3FA4CDE7}" dt="2026-05-27T07:48:35.566" v="563" actId="14100"/>
        <pc:sldMkLst>
          <pc:docMk/>
          <pc:sldMk cId="1647982688" sldId="283"/>
        </pc:sldMkLst>
        <pc:spChg chg="add mod">
          <ac:chgData name="Jolanta Keiriša" userId="S::jolanta.keirisa@vmnvd.gov.lv::1475100b-add7-43b2-916d-e7eb517c06f5" providerId="AD" clId="Web-{B3E76EC1-92C7-0255-0A58-B26B3FA4CDE7}" dt="2026-05-27T07:48:35.566" v="563" actId="14100"/>
          <ac:spMkLst>
            <pc:docMk/>
            <pc:sldMk cId="1647982688" sldId="283"/>
            <ac:spMk id="3" creationId="{25FE8AB3-5190-4577-EE96-19E3CD608FFB}"/>
          </ac:spMkLst>
        </pc:spChg>
        <pc:picChg chg="mod">
          <ac:chgData name="Jolanta Keiriša" userId="S::jolanta.keirisa@vmnvd.gov.lv::1475100b-add7-43b2-916d-e7eb517c06f5" providerId="AD" clId="Web-{B3E76EC1-92C7-0255-0A58-B26B3FA4CDE7}" dt="2026-05-27T07:46:42.643" v="540" actId="1076"/>
          <ac:picMkLst>
            <pc:docMk/>
            <pc:sldMk cId="1647982688" sldId="283"/>
            <ac:picMk id="25" creationId="{CDD84C79-4BE2-5A8E-F05E-9FD1FA36751A}"/>
          </ac:picMkLst>
        </pc:picChg>
      </pc:sldChg>
      <pc:sldChg chg="del">
        <pc:chgData name="Jolanta Keiriša" userId="S::jolanta.keirisa@vmnvd.gov.lv::1475100b-add7-43b2-916d-e7eb517c06f5" providerId="AD" clId="Web-{B3E76EC1-92C7-0255-0A58-B26B3FA4CDE7}" dt="2026-05-27T10:14:49.258" v="1344"/>
        <pc:sldMkLst>
          <pc:docMk/>
          <pc:sldMk cId="3107036132" sldId="285"/>
        </pc:sldMkLst>
      </pc:sldChg>
      <pc:sldChg chg="addSp delSp modSp mod ord modClrScheme chgLayout">
        <pc:chgData name="Jolanta Keiriša" userId="S::jolanta.keirisa@vmnvd.gov.lv::1475100b-add7-43b2-916d-e7eb517c06f5" providerId="AD" clId="Web-{B3E76EC1-92C7-0255-0A58-B26B3FA4CDE7}" dt="2026-05-27T10:24:12.382" v="1446"/>
        <pc:sldMkLst>
          <pc:docMk/>
          <pc:sldMk cId="3279704647" sldId="286"/>
        </pc:sldMkLst>
        <pc:spChg chg="mod">
          <ac:chgData name="Jolanta Keiriša" userId="S::jolanta.keirisa@vmnvd.gov.lv::1475100b-add7-43b2-916d-e7eb517c06f5" providerId="AD" clId="Web-{B3E76EC1-92C7-0255-0A58-B26B3FA4CDE7}" dt="2026-05-27T09:36:37.580" v="1194" actId="14100"/>
          <ac:spMkLst>
            <pc:docMk/>
            <pc:sldMk cId="3279704647" sldId="286"/>
            <ac:spMk id="2" creationId="{FC1D1C6C-9764-8C44-2CAC-DF0330EA698F}"/>
          </ac:spMkLst>
        </pc:spChg>
        <pc:spChg chg="mod">
          <ac:chgData name="Jolanta Keiriša" userId="S::jolanta.keirisa@vmnvd.gov.lv::1475100b-add7-43b2-916d-e7eb517c06f5" providerId="AD" clId="Web-{B3E76EC1-92C7-0255-0A58-B26B3FA4CDE7}" dt="2026-05-27T09:39:17.113" v="1254" actId="20577"/>
          <ac:spMkLst>
            <pc:docMk/>
            <pc:sldMk cId="3279704647" sldId="286"/>
            <ac:spMk id="3" creationId="{4199B731-6805-7211-881F-56C1839ECAA2}"/>
          </ac:spMkLst>
        </pc:spChg>
        <pc:spChg chg="add del">
          <ac:chgData name="Jolanta Keiriša" userId="S::jolanta.keirisa@vmnvd.gov.lv::1475100b-add7-43b2-916d-e7eb517c06f5" providerId="AD" clId="Web-{B3E76EC1-92C7-0255-0A58-B26B3FA4CDE7}" dt="2026-05-27T09:20:08.834" v="741"/>
          <ac:spMkLst>
            <pc:docMk/>
            <pc:sldMk cId="3279704647" sldId="286"/>
            <ac:spMk id="4" creationId="{8F575A47-ACB0-00ED-EE8B-ED6B5D1C3532}"/>
          </ac:spMkLst>
        </pc:spChg>
        <pc:spChg chg="add del">
          <ac:chgData name="Jolanta Keiriša" userId="S::jolanta.keirisa@vmnvd.gov.lv::1475100b-add7-43b2-916d-e7eb517c06f5" providerId="AD" clId="Web-{B3E76EC1-92C7-0255-0A58-B26B3FA4CDE7}" dt="2026-05-27T09:20:08.834" v="741"/>
          <ac:spMkLst>
            <pc:docMk/>
            <pc:sldMk cId="3279704647" sldId="286"/>
            <ac:spMk id="5" creationId="{3BBE432D-9546-34FD-E910-EEF02A29E7E5}"/>
          </ac:spMkLst>
        </pc:spChg>
        <pc:spChg chg="mod ord">
          <ac:chgData name="Jolanta Keiriša" userId="S::jolanta.keirisa@vmnvd.gov.lv::1475100b-add7-43b2-916d-e7eb517c06f5" providerId="AD" clId="Web-{B3E76EC1-92C7-0255-0A58-B26B3FA4CDE7}" dt="2026-05-27T09:34:43.563" v="1180"/>
          <ac:spMkLst>
            <pc:docMk/>
            <pc:sldMk cId="3279704647" sldId="286"/>
            <ac:spMk id="6" creationId="{4EDBD64D-BF00-28F4-7D29-881552EADB12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19:51.865" v="726"/>
          <ac:spMkLst>
            <pc:docMk/>
            <pc:sldMk cId="3279704647" sldId="286"/>
            <ac:spMk id="12" creationId="{A7BA095E-5196-1FD0-AF0A-D4006F09C4A8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35:08.751" v="1188"/>
          <ac:spMkLst>
            <pc:docMk/>
            <pc:sldMk cId="3279704647" sldId="286"/>
            <ac:spMk id="13" creationId="{93A084D6-3D9E-858D-9328-9472F32006F7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19:51.865" v="726"/>
          <ac:spMkLst>
            <pc:docMk/>
            <pc:sldMk cId="3279704647" sldId="286"/>
            <ac:spMk id="14" creationId="{10FD4485-71CD-9032-6672-26DD0FB0852F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35:05.985" v="1186"/>
          <ac:spMkLst>
            <pc:docMk/>
            <pc:sldMk cId="3279704647" sldId="286"/>
            <ac:spMk id="15" creationId="{FE653CA6-6076-941E-8AEA-94C3B0EA015F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19:55.162" v="728"/>
          <ac:spMkLst>
            <pc:docMk/>
            <pc:sldMk cId="3279704647" sldId="286"/>
            <ac:spMk id="16" creationId="{CC152D8B-FBC0-39C6-6F28-8CD2AC14A8E5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19:55.162" v="728"/>
          <ac:spMkLst>
            <pc:docMk/>
            <pc:sldMk cId="3279704647" sldId="286"/>
            <ac:spMk id="17" creationId="{BE84A6D7-D614-1161-994E-00724C275B6D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1.552" v="734"/>
          <ac:spMkLst>
            <pc:docMk/>
            <pc:sldMk cId="3279704647" sldId="286"/>
            <ac:spMk id="18" creationId="{B32EA563-691C-8A4B-D31B-198624A98328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19:58.240" v="730"/>
          <ac:spMkLst>
            <pc:docMk/>
            <pc:sldMk cId="3279704647" sldId="286"/>
            <ac:spMk id="19" creationId="{0F76BC5A-0ED2-DC10-0CA4-7A9D6923E4A4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19:58.240" v="730"/>
          <ac:spMkLst>
            <pc:docMk/>
            <pc:sldMk cId="3279704647" sldId="286"/>
            <ac:spMk id="20" creationId="{FCD190E3-A282-BE7B-8631-FE23D31E5F26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0.693" v="732"/>
          <ac:spMkLst>
            <pc:docMk/>
            <pc:sldMk cId="3279704647" sldId="286"/>
            <ac:spMk id="22" creationId="{B14AE6B8-1388-EA90-CF3A-EE6B86FEB208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0.693" v="732"/>
          <ac:spMkLst>
            <pc:docMk/>
            <pc:sldMk cId="3279704647" sldId="286"/>
            <ac:spMk id="23" creationId="{E97D6FDC-CF6F-A145-D310-805C7B8B6836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1.552" v="734"/>
          <ac:spMkLst>
            <pc:docMk/>
            <pc:sldMk cId="3279704647" sldId="286"/>
            <ac:spMk id="25" creationId="{EAFAB6E5-00A3-F9B4-7833-591C447E46BE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1.552" v="734"/>
          <ac:spMkLst>
            <pc:docMk/>
            <pc:sldMk cId="3279704647" sldId="286"/>
            <ac:spMk id="26" creationId="{3D8349BF-5299-7A1C-9FF5-A377CA216CE3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1.552" v="734"/>
          <ac:spMkLst>
            <pc:docMk/>
            <pc:sldMk cId="3279704647" sldId="286"/>
            <ac:spMk id="27" creationId="{34596CE3-B083-8F42-9FB8-95EA1417DCAB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4.162" v="736"/>
          <ac:spMkLst>
            <pc:docMk/>
            <pc:sldMk cId="3279704647" sldId="286"/>
            <ac:spMk id="29" creationId="{3B17A789-48B3-DA9A-C00C-76B58B0D07EA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4.162" v="736"/>
          <ac:spMkLst>
            <pc:docMk/>
            <pc:sldMk cId="3279704647" sldId="286"/>
            <ac:spMk id="30" creationId="{C9C2E0AF-BB5E-E2D3-DE2D-893239024B1B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4.162" v="736"/>
          <ac:spMkLst>
            <pc:docMk/>
            <pc:sldMk cId="3279704647" sldId="286"/>
            <ac:spMk id="31" creationId="{929FC94A-67C4-C9A3-56BB-F6CCD30BEA26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4.162" v="736"/>
          <ac:spMkLst>
            <pc:docMk/>
            <pc:sldMk cId="3279704647" sldId="286"/>
            <ac:spMk id="32" creationId="{4985D953-26C4-EE29-2811-BEB1528B0858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6.865" v="738"/>
          <ac:spMkLst>
            <pc:docMk/>
            <pc:sldMk cId="3279704647" sldId="286"/>
            <ac:spMk id="34" creationId="{EAFAB6E5-00A3-F9B4-7833-591C447E46BE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6.865" v="738"/>
          <ac:spMkLst>
            <pc:docMk/>
            <pc:sldMk cId="3279704647" sldId="286"/>
            <ac:spMk id="35" creationId="{3D8349BF-5299-7A1C-9FF5-A377CA216CE3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6.865" v="738"/>
          <ac:spMkLst>
            <pc:docMk/>
            <pc:sldMk cId="3279704647" sldId="286"/>
            <ac:spMk id="36" creationId="{34596CE3-B083-8F42-9FB8-95EA1417DCAB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6.865" v="738"/>
          <ac:spMkLst>
            <pc:docMk/>
            <pc:sldMk cId="3279704647" sldId="286"/>
            <ac:spMk id="37" creationId="{B32EA563-691C-8A4B-D31B-198624A98328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8.818" v="740"/>
          <ac:spMkLst>
            <pc:docMk/>
            <pc:sldMk cId="3279704647" sldId="286"/>
            <ac:spMk id="39" creationId="{A7BA095E-5196-1FD0-AF0A-D4006F09C4A8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08.818" v="740"/>
          <ac:spMkLst>
            <pc:docMk/>
            <pc:sldMk cId="3279704647" sldId="286"/>
            <ac:spMk id="40" creationId="{10FD4485-71CD-9032-6672-26DD0FB0852F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26.521" v="749"/>
          <ac:spMkLst>
            <pc:docMk/>
            <pc:sldMk cId="3279704647" sldId="286"/>
            <ac:spMk id="42" creationId="{CC152D8B-FBC0-39C6-6F28-8CD2AC14A8E5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09:20:23.537" v="747"/>
          <ac:spMkLst>
            <pc:docMk/>
            <pc:sldMk cId="3279704647" sldId="286"/>
            <ac:spMk id="43" creationId="{BE84A6D7-D614-1161-994E-00724C275B6D}"/>
          </ac:spMkLst>
        </pc:spChg>
        <pc:picChg chg="add del mod ord">
          <ac:chgData name="Jolanta Keiriša" userId="S::jolanta.keirisa@vmnvd.gov.lv::1475100b-add7-43b2-916d-e7eb517c06f5" providerId="AD" clId="Web-{B3E76EC1-92C7-0255-0A58-B26B3FA4CDE7}" dt="2026-05-27T09:34:26.922" v="1176"/>
          <ac:picMkLst>
            <pc:docMk/>
            <pc:sldMk cId="3279704647" sldId="286"/>
            <ac:picMk id="7" creationId="{B4D5A735-F8FB-5330-7EB8-528FCE59E977}"/>
          </ac:picMkLst>
        </pc:picChg>
        <pc:picChg chg="add mod">
          <ac:chgData name="Jolanta Keiriša" userId="S::jolanta.keirisa@vmnvd.gov.lv::1475100b-add7-43b2-916d-e7eb517c06f5" providerId="AD" clId="Web-{B3E76EC1-92C7-0255-0A58-B26B3FA4CDE7}" dt="2026-05-27T09:35:11.751" v="1190" actId="14100"/>
          <ac:picMkLst>
            <pc:docMk/>
            <pc:sldMk cId="3279704647" sldId="286"/>
            <ac:picMk id="8" creationId="{A8CE3A6A-204F-2601-110F-86D7FEB1DED5}"/>
          </ac:picMkLst>
        </pc:picChg>
      </pc:sldChg>
      <pc:sldChg chg="addSp delSp modSp">
        <pc:chgData name="Jolanta Keiriša" userId="S::jolanta.keirisa@vmnvd.gov.lv::1475100b-add7-43b2-916d-e7eb517c06f5" providerId="AD" clId="Web-{B3E76EC1-92C7-0255-0A58-B26B3FA4CDE7}" dt="2026-05-27T10:15:27.008" v="1348"/>
        <pc:sldMkLst>
          <pc:docMk/>
          <pc:sldMk cId="3506946886" sldId="287"/>
        </pc:sldMkLst>
        <pc:spChg chg="mod">
          <ac:chgData name="Jolanta Keiriša" userId="S::jolanta.keirisa@vmnvd.gov.lv::1475100b-add7-43b2-916d-e7eb517c06f5" providerId="AD" clId="Web-{B3E76EC1-92C7-0255-0A58-B26B3FA4CDE7}" dt="2026-05-27T07:22:26.778" v="62" actId="20577"/>
          <ac:spMkLst>
            <pc:docMk/>
            <pc:sldMk cId="3506946886" sldId="287"/>
            <ac:spMk id="2" creationId="{D94FD101-71E8-441F-144F-B3CF24D2D795}"/>
          </ac:spMkLst>
        </pc:spChg>
        <pc:spChg chg="mod">
          <ac:chgData name="Jolanta Keiriša" userId="S::jolanta.keirisa@vmnvd.gov.lv::1475100b-add7-43b2-916d-e7eb517c06f5" providerId="AD" clId="Web-{B3E76EC1-92C7-0255-0A58-B26B3FA4CDE7}" dt="2026-05-27T07:19:19.058" v="47" actId="20577"/>
          <ac:spMkLst>
            <pc:docMk/>
            <pc:sldMk cId="3506946886" sldId="287"/>
            <ac:spMk id="3" creationId="{C19D6D84-67C9-9DC1-320F-B738059631FF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10:15:24.821" v="1346"/>
          <ac:spMkLst>
            <pc:docMk/>
            <pc:sldMk cId="3506946886" sldId="287"/>
            <ac:spMk id="4" creationId="{3367C196-2EFF-F771-9DC7-A7667888D665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10:15:27.008" v="1348"/>
          <ac:spMkLst>
            <pc:docMk/>
            <pc:sldMk cId="3506946886" sldId="287"/>
            <ac:spMk id="5" creationId="{C4359D82-2B94-9E05-B435-460E7EEE4989}"/>
          </ac:spMkLst>
        </pc:spChg>
        <pc:picChg chg="add del mod">
          <ac:chgData name="Jolanta Keiriša" userId="S::jolanta.keirisa@vmnvd.gov.lv::1475100b-add7-43b2-916d-e7eb517c06f5" providerId="AD" clId="Web-{B3E76EC1-92C7-0255-0A58-B26B3FA4CDE7}" dt="2026-05-27T07:17:15.495" v="31"/>
          <ac:picMkLst>
            <pc:docMk/>
            <pc:sldMk cId="3506946886" sldId="287"/>
            <ac:picMk id="7" creationId="{4F6A516F-51EE-237C-7624-F399883E8881}"/>
          </ac:picMkLst>
        </pc:picChg>
      </pc:sldChg>
      <pc:sldChg chg="delSp modSp new ord">
        <pc:chgData name="Jolanta Keiriša" userId="S::jolanta.keirisa@vmnvd.gov.lv::1475100b-add7-43b2-916d-e7eb517c06f5" providerId="AD" clId="Web-{B3E76EC1-92C7-0255-0A58-B26B3FA4CDE7}" dt="2026-05-27T10:18:20.773" v="1428" actId="20577"/>
        <pc:sldMkLst>
          <pc:docMk/>
          <pc:sldMk cId="2339791912" sldId="288"/>
        </pc:sldMkLst>
        <pc:spChg chg="mod">
          <ac:chgData name="Jolanta Keiriša" userId="S::jolanta.keirisa@vmnvd.gov.lv::1475100b-add7-43b2-916d-e7eb517c06f5" providerId="AD" clId="Web-{B3E76EC1-92C7-0255-0A58-B26B3FA4CDE7}" dt="2026-05-27T10:17:49.336" v="1422"/>
          <ac:spMkLst>
            <pc:docMk/>
            <pc:sldMk cId="2339791912" sldId="288"/>
            <ac:spMk id="2" creationId="{E87DA1EB-4C8F-3486-FEA3-5F7CBD8B1410}"/>
          </ac:spMkLst>
        </pc:spChg>
        <pc:spChg chg="mod">
          <ac:chgData name="Jolanta Keiriša" userId="S::jolanta.keirisa@vmnvd.gov.lv::1475100b-add7-43b2-916d-e7eb517c06f5" providerId="AD" clId="Web-{B3E76EC1-92C7-0255-0A58-B26B3FA4CDE7}" dt="2026-05-27T10:18:20.773" v="1428" actId="20577"/>
          <ac:spMkLst>
            <pc:docMk/>
            <pc:sldMk cId="2339791912" sldId="288"/>
            <ac:spMk id="3" creationId="{902E265A-E6CB-826A-82EB-F28F6FAE6976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10:15:48.118" v="1350"/>
          <ac:spMkLst>
            <pc:docMk/>
            <pc:sldMk cId="2339791912" sldId="288"/>
            <ac:spMk id="4" creationId="{A6D914DA-FB10-D40D-00BF-F79069A66411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10:15:49.977" v="1352"/>
          <ac:spMkLst>
            <pc:docMk/>
            <pc:sldMk cId="2339791912" sldId="288"/>
            <ac:spMk id="5" creationId="{C2100C8E-2702-93A5-CEA5-7491C459F946}"/>
          </ac:spMkLst>
        </pc:spChg>
      </pc:sldChg>
      <pc:sldChg chg="addSp delSp modSp new">
        <pc:chgData name="Jolanta Keiriša" userId="S::jolanta.keirisa@vmnvd.gov.lv::1475100b-add7-43b2-916d-e7eb517c06f5" providerId="AD" clId="Web-{B3E76EC1-92C7-0255-0A58-B26B3FA4CDE7}" dt="2026-05-27T11:47:16.342" v="1608" actId="20577"/>
        <pc:sldMkLst>
          <pc:docMk/>
          <pc:sldMk cId="1995209892" sldId="289"/>
        </pc:sldMkLst>
        <pc:spChg chg="mod">
          <ac:chgData name="Jolanta Keiriša" userId="S::jolanta.keirisa@vmnvd.gov.lv::1475100b-add7-43b2-916d-e7eb517c06f5" providerId="AD" clId="Web-{B3E76EC1-92C7-0255-0A58-B26B3FA4CDE7}" dt="2026-05-27T07:27:08.810" v="139" actId="20577"/>
          <ac:spMkLst>
            <pc:docMk/>
            <pc:sldMk cId="1995209892" sldId="289"/>
            <ac:spMk id="2" creationId="{6F5FABBF-4BF0-DD7B-A66D-AAAA56B4AF08}"/>
          </ac:spMkLst>
        </pc:spChg>
        <pc:spChg chg="mod">
          <ac:chgData name="Jolanta Keiriša" userId="S::jolanta.keirisa@vmnvd.gov.lv::1475100b-add7-43b2-916d-e7eb517c06f5" providerId="AD" clId="Web-{B3E76EC1-92C7-0255-0A58-B26B3FA4CDE7}" dt="2026-05-27T11:47:16.342" v="1608" actId="20577"/>
          <ac:spMkLst>
            <pc:docMk/>
            <pc:sldMk cId="1995209892" sldId="289"/>
            <ac:spMk id="3" creationId="{17215DCF-17B3-4D4A-9B15-AB215534C20A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10:20:22.007" v="1433"/>
          <ac:spMkLst>
            <pc:docMk/>
            <pc:sldMk cId="1995209892" sldId="289"/>
            <ac:spMk id="4" creationId="{4DC2E020-78A7-2215-DF6D-B3EE576E643C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10:20:23.773" v="1435"/>
          <ac:spMkLst>
            <pc:docMk/>
            <pc:sldMk cId="1995209892" sldId="289"/>
            <ac:spMk id="5" creationId="{F6F73556-5EC6-DD03-84FF-542197CD5F9D}"/>
          </ac:spMkLst>
        </pc:spChg>
        <pc:picChg chg="add mod">
          <ac:chgData name="Jolanta Keiriša" userId="S::jolanta.keirisa@vmnvd.gov.lv::1475100b-add7-43b2-916d-e7eb517c06f5" providerId="AD" clId="Web-{B3E76EC1-92C7-0255-0A58-B26B3FA4CDE7}" dt="2026-05-27T11:45:32.171" v="1595" actId="14100"/>
          <ac:picMkLst>
            <pc:docMk/>
            <pc:sldMk cId="1995209892" sldId="289"/>
            <ac:picMk id="5" creationId="{16F7ABE0-4673-DAA1-9EC0-5DDA5C1DB246}"/>
          </ac:picMkLst>
        </pc:picChg>
      </pc:sldChg>
      <pc:sldChg chg="new del">
        <pc:chgData name="Jolanta Keiriša" userId="S::jolanta.keirisa@vmnvd.gov.lv::1475100b-add7-43b2-916d-e7eb517c06f5" providerId="AD" clId="Web-{B3E76EC1-92C7-0255-0A58-B26B3FA4CDE7}" dt="2026-05-27T07:34:17.500" v="161"/>
        <pc:sldMkLst>
          <pc:docMk/>
          <pc:sldMk cId="334298556" sldId="290"/>
        </pc:sldMkLst>
      </pc:sldChg>
      <pc:sldChg chg="modSp new del ord">
        <pc:chgData name="Jolanta Keiriša" userId="S::jolanta.keirisa@vmnvd.gov.lv::1475100b-add7-43b2-916d-e7eb517c06f5" providerId="AD" clId="Web-{B3E76EC1-92C7-0255-0A58-B26B3FA4CDE7}" dt="2026-05-27T10:06:38.479" v="1255"/>
        <pc:sldMkLst>
          <pc:docMk/>
          <pc:sldMk cId="751972392" sldId="290"/>
        </pc:sldMkLst>
        <pc:spChg chg="mod">
          <ac:chgData name="Jolanta Keiriša" userId="S::jolanta.keirisa@vmnvd.gov.lv::1475100b-add7-43b2-916d-e7eb517c06f5" providerId="AD" clId="Web-{B3E76EC1-92C7-0255-0A58-B26B3FA4CDE7}" dt="2026-05-27T09:02:57.018" v="719" actId="20577"/>
          <ac:spMkLst>
            <pc:docMk/>
            <pc:sldMk cId="751972392" sldId="290"/>
            <ac:spMk id="3" creationId="{C60B1566-4DA6-105C-C609-4766CEA86B02}"/>
          </ac:spMkLst>
        </pc:spChg>
      </pc:sldChg>
      <pc:sldChg chg="addSp delSp modSp new mod modClrScheme chgLayout">
        <pc:chgData name="Jolanta Keiriša" userId="S::jolanta.keirisa@vmnvd.gov.lv::1475100b-add7-43b2-916d-e7eb517c06f5" providerId="AD" clId="Web-{B3E76EC1-92C7-0255-0A58-B26B3FA4CDE7}" dt="2026-05-27T11:05:14.474" v="1528" actId="14100"/>
        <pc:sldMkLst>
          <pc:docMk/>
          <pc:sldMk cId="2708385094" sldId="291"/>
        </pc:sldMkLst>
        <pc:spChg chg="mod">
          <ac:chgData name="Jolanta Keiriša" userId="S::jolanta.keirisa@vmnvd.gov.lv::1475100b-add7-43b2-916d-e7eb517c06f5" providerId="AD" clId="Web-{B3E76EC1-92C7-0255-0A58-B26B3FA4CDE7}" dt="2026-05-27T11:03:25.880" v="1511"/>
          <ac:spMkLst>
            <pc:docMk/>
            <pc:sldMk cId="2708385094" sldId="291"/>
            <ac:spMk id="2" creationId="{9424F0E7-A075-E5ED-9311-0D96B70AD04C}"/>
          </ac:spMkLst>
        </pc:spChg>
        <pc:spChg chg="mod">
          <ac:chgData name="Jolanta Keiriša" userId="S::jolanta.keirisa@vmnvd.gov.lv::1475100b-add7-43b2-916d-e7eb517c06f5" providerId="AD" clId="Web-{B3E76EC1-92C7-0255-0A58-B26B3FA4CDE7}" dt="2026-05-27T11:04:46.990" v="1523" actId="20577"/>
          <ac:spMkLst>
            <pc:docMk/>
            <pc:sldMk cId="2708385094" sldId="291"/>
            <ac:spMk id="3" creationId="{72F84EDA-1E08-3E3D-3285-1D97C94EA70A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07:40:33.751" v="406"/>
          <ac:spMkLst>
            <pc:docMk/>
            <pc:sldMk cId="2708385094" sldId="291"/>
            <ac:spMk id="4" creationId="{293FB7AD-796A-7D81-E807-BF2CCB5254F1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07:40:37.923" v="408"/>
          <ac:spMkLst>
            <pc:docMk/>
            <pc:sldMk cId="2708385094" sldId="291"/>
            <ac:spMk id="5" creationId="{C42EC789-88CB-5159-5A69-0FED17570A5D}"/>
          </ac:spMkLst>
        </pc:spChg>
        <pc:spChg chg="mod ord">
          <ac:chgData name="Jolanta Keiriša" userId="S::jolanta.keirisa@vmnvd.gov.lv::1475100b-add7-43b2-916d-e7eb517c06f5" providerId="AD" clId="Web-{B3E76EC1-92C7-0255-0A58-B26B3FA4CDE7}" dt="2026-05-27T11:03:25.880" v="1511"/>
          <ac:spMkLst>
            <pc:docMk/>
            <pc:sldMk cId="2708385094" sldId="291"/>
            <ac:spMk id="6" creationId="{3E2B8970-0567-433C-7101-91C69B428454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11:03:25.880" v="1510"/>
          <ac:spMkLst>
            <pc:docMk/>
            <pc:sldMk cId="2708385094" sldId="291"/>
            <ac:spMk id="11" creationId="{D6894458-D6F8-5523-17B2-3FC6D0E90BF5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11:03:25.880" v="1510"/>
          <ac:spMkLst>
            <pc:docMk/>
            <pc:sldMk cId="2708385094" sldId="291"/>
            <ac:spMk id="13" creationId="{BCD95D9B-BD1A-9F3F-C28E-8CB02F956121}"/>
          </ac:spMkLst>
        </pc:spChg>
        <pc:spChg chg="add mod">
          <ac:chgData name="Jolanta Keiriša" userId="S::jolanta.keirisa@vmnvd.gov.lv::1475100b-add7-43b2-916d-e7eb517c06f5" providerId="AD" clId="Web-{B3E76EC1-92C7-0255-0A58-B26B3FA4CDE7}" dt="2026-05-27T11:03:25.880" v="1511"/>
          <ac:spMkLst>
            <pc:docMk/>
            <pc:sldMk cId="2708385094" sldId="291"/>
            <ac:spMk id="15" creationId="{8B54E608-F0B0-4D8A-C53F-4EBA1136C341}"/>
          </ac:spMkLst>
        </pc:spChg>
        <pc:spChg chg="add mod">
          <ac:chgData name="Jolanta Keiriša" userId="S::jolanta.keirisa@vmnvd.gov.lv::1475100b-add7-43b2-916d-e7eb517c06f5" providerId="AD" clId="Web-{B3E76EC1-92C7-0255-0A58-B26B3FA4CDE7}" dt="2026-05-27T11:03:25.880" v="1511"/>
          <ac:spMkLst>
            <pc:docMk/>
            <pc:sldMk cId="2708385094" sldId="291"/>
            <ac:spMk id="16" creationId="{933A1370-C087-6CB7-F359-0189D33BF470}"/>
          </ac:spMkLst>
        </pc:spChg>
        <pc:picChg chg="add del mod ord">
          <ac:chgData name="Jolanta Keiriša" userId="S::jolanta.keirisa@vmnvd.gov.lv::1475100b-add7-43b2-916d-e7eb517c06f5" providerId="AD" clId="Web-{B3E76EC1-92C7-0255-0A58-B26B3FA4CDE7}" dt="2026-05-27T11:03:51.270" v="1516"/>
          <ac:picMkLst>
            <pc:docMk/>
            <pc:sldMk cId="2708385094" sldId="291"/>
            <ac:picMk id="4" creationId="{E6401A58-BA0B-B924-A352-B53C5E080310}"/>
          </ac:picMkLst>
        </pc:picChg>
        <pc:picChg chg="add mod">
          <ac:chgData name="Jolanta Keiriša" userId="S::jolanta.keirisa@vmnvd.gov.lv::1475100b-add7-43b2-916d-e7eb517c06f5" providerId="AD" clId="Web-{B3E76EC1-92C7-0255-0A58-B26B3FA4CDE7}" dt="2026-05-27T11:05:14.474" v="1528" actId="14100"/>
          <ac:picMkLst>
            <pc:docMk/>
            <pc:sldMk cId="2708385094" sldId="291"/>
            <ac:picMk id="5" creationId="{F3FFCA09-3C68-080C-DBFE-2E8456ADADDB}"/>
          </ac:picMkLst>
        </pc:picChg>
      </pc:sldChg>
      <pc:sldChg chg="delSp modSp new ord">
        <pc:chgData name="Jolanta Keiriša" userId="S::jolanta.keirisa@vmnvd.gov.lv::1475100b-add7-43b2-916d-e7eb517c06f5" providerId="AD" clId="Web-{B3E76EC1-92C7-0255-0A58-B26B3FA4CDE7}" dt="2026-05-27T11:41:20.471" v="1561"/>
        <pc:sldMkLst>
          <pc:docMk/>
          <pc:sldMk cId="2131442998" sldId="292"/>
        </pc:sldMkLst>
        <pc:spChg chg="mod">
          <ac:chgData name="Jolanta Keiriša" userId="S::jolanta.keirisa@vmnvd.gov.lv::1475100b-add7-43b2-916d-e7eb517c06f5" providerId="AD" clId="Web-{B3E76EC1-92C7-0255-0A58-B26B3FA4CDE7}" dt="2026-05-27T10:11:21.650" v="1332" actId="14100"/>
          <ac:spMkLst>
            <pc:docMk/>
            <pc:sldMk cId="2131442998" sldId="292"/>
            <ac:spMk id="2" creationId="{A8EBB245-1417-8221-475C-9ED90DABEF48}"/>
          </ac:spMkLst>
        </pc:spChg>
        <pc:spChg chg="mod">
          <ac:chgData name="Jolanta Keiriša" userId="S::jolanta.keirisa@vmnvd.gov.lv::1475100b-add7-43b2-916d-e7eb517c06f5" providerId="AD" clId="Web-{B3E76EC1-92C7-0255-0A58-B26B3FA4CDE7}" dt="2026-05-27T10:12:47.103" v="1343" actId="20577"/>
          <ac:spMkLst>
            <pc:docMk/>
            <pc:sldMk cId="2131442998" sldId="292"/>
            <ac:spMk id="3" creationId="{9D9A72DD-8B35-E01C-11AE-E783FD2EB613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10:21:23.070" v="1437"/>
          <ac:spMkLst>
            <pc:docMk/>
            <pc:sldMk cId="2131442998" sldId="292"/>
            <ac:spMk id="4" creationId="{6F6139C8-8C96-CEE8-CB30-E3EA39B9D47C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10:21:25.226" v="1439"/>
          <ac:spMkLst>
            <pc:docMk/>
            <pc:sldMk cId="2131442998" sldId="292"/>
            <ac:spMk id="5" creationId="{2B66154C-2BC8-A95E-F0EA-82A9D94FB349}"/>
          </ac:spMkLst>
        </pc:spChg>
      </pc:sldChg>
      <pc:sldChg chg="delSp modSp new">
        <pc:chgData name="Jolanta Keiriša" userId="S::jolanta.keirisa@vmnvd.gov.lv::1475100b-add7-43b2-916d-e7eb517c06f5" providerId="AD" clId="Web-{B3E76EC1-92C7-0255-0A58-B26B3FA4CDE7}" dt="2026-05-27T12:00:02.489" v="1612" actId="20577"/>
        <pc:sldMkLst>
          <pc:docMk/>
          <pc:sldMk cId="3454724873" sldId="293"/>
        </pc:sldMkLst>
        <pc:spChg chg="del mod">
          <ac:chgData name="Jolanta Keiriša" userId="S::jolanta.keirisa@vmnvd.gov.lv::1475100b-add7-43b2-916d-e7eb517c06f5" providerId="AD" clId="Web-{B3E76EC1-92C7-0255-0A58-B26B3FA4CDE7}" dt="2026-05-27T07:55:18.802" v="642"/>
          <ac:spMkLst>
            <pc:docMk/>
            <pc:sldMk cId="3454724873" sldId="293"/>
            <ac:spMk id="2" creationId="{2D9191C5-592B-C6CD-B344-6857FEAC4E0F}"/>
          </ac:spMkLst>
        </pc:spChg>
        <pc:spChg chg="mod">
          <ac:chgData name="Jolanta Keiriša" userId="S::jolanta.keirisa@vmnvd.gov.lv::1475100b-add7-43b2-916d-e7eb517c06f5" providerId="AD" clId="Web-{B3E76EC1-92C7-0255-0A58-B26B3FA4CDE7}" dt="2026-05-27T12:00:02.489" v="1612" actId="20577"/>
          <ac:spMkLst>
            <pc:docMk/>
            <pc:sldMk cId="3454724873" sldId="293"/>
            <ac:spMk id="3" creationId="{31034679-B065-9B3C-996F-EFB58BBC4664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07:55:22.630" v="644"/>
          <ac:spMkLst>
            <pc:docMk/>
            <pc:sldMk cId="3454724873" sldId="293"/>
            <ac:spMk id="4" creationId="{C712E95C-2350-B8DE-D7E1-660948F76C46}"/>
          </ac:spMkLst>
        </pc:spChg>
        <pc:spChg chg="del mod">
          <ac:chgData name="Jolanta Keiriša" userId="S::jolanta.keirisa@vmnvd.gov.lv::1475100b-add7-43b2-916d-e7eb517c06f5" providerId="AD" clId="Web-{B3E76EC1-92C7-0255-0A58-B26B3FA4CDE7}" dt="2026-05-27T07:55:25.864" v="646"/>
          <ac:spMkLst>
            <pc:docMk/>
            <pc:sldMk cId="3454724873" sldId="293"/>
            <ac:spMk id="5" creationId="{6100EEBF-2E89-CA1F-3CD4-30E37364642B}"/>
          </ac:spMkLst>
        </pc:spChg>
      </pc:sldChg>
      <pc:sldChg chg="addSp delSp modSp new mod ord modClrScheme chgLayout">
        <pc:chgData name="Jolanta Keiriša" userId="S::jolanta.keirisa@vmnvd.gov.lv::1475100b-add7-43b2-916d-e7eb517c06f5" providerId="AD" clId="Web-{B3E76EC1-92C7-0255-0A58-B26B3FA4CDE7}" dt="2026-05-27T11:59:13.287" v="1610" actId="20577"/>
        <pc:sldMkLst>
          <pc:docMk/>
          <pc:sldMk cId="2208823680" sldId="294"/>
        </pc:sldMkLst>
        <pc:spChg chg="mod">
          <ac:chgData name="Jolanta Keiriša" userId="S::jolanta.keirisa@vmnvd.gov.lv::1475100b-add7-43b2-916d-e7eb517c06f5" providerId="AD" clId="Web-{B3E76EC1-92C7-0255-0A58-B26B3FA4CDE7}" dt="2026-05-27T10:41:10.597" v="1506"/>
          <ac:spMkLst>
            <pc:docMk/>
            <pc:sldMk cId="2208823680" sldId="294"/>
            <ac:spMk id="2" creationId="{FB92AED4-D9AE-4186-9E79-939ED67AB2A4}"/>
          </ac:spMkLst>
        </pc:spChg>
        <pc:spChg chg="del">
          <ac:chgData name="Jolanta Keiriša" userId="S::jolanta.keirisa@vmnvd.gov.lv::1475100b-add7-43b2-916d-e7eb517c06f5" providerId="AD" clId="Web-{B3E76EC1-92C7-0255-0A58-B26B3FA4CDE7}" dt="2026-05-27T10:23:21.882" v="1444"/>
          <ac:spMkLst>
            <pc:docMk/>
            <pc:sldMk cId="2208823680" sldId="294"/>
            <ac:spMk id="3" creationId="{0DD78999-1E13-1A3F-57CC-34EA3459C78C}"/>
          </ac:spMkLst>
        </pc:spChg>
        <pc:spChg chg="del">
          <ac:chgData name="Jolanta Keiriša" userId="S::jolanta.keirisa@vmnvd.gov.lv::1475100b-add7-43b2-916d-e7eb517c06f5" providerId="AD" clId="Web-{B3E76EC1-92C7-0255-0A58-B26B3FA4CDE7}" dt="2026-05-27T10:39:13.754" v="1485"/>
          <ac:spMkLst>
            <pc:docMk/>
            <pc:sldMk cId="2208823680" sldId="294"/>
            <ac:spMk id="4" creationId="{B4AF6A65-0956-1B8C-B431-D1F7129168D1}"/>
          </ac:spMkLst>
        </pc:spChg>
        <pc:spChg chg="del">
          <ac:chgData name="Jolanta Keiriša" userId="S::jolanta.keirisa@vmnvd.gov.lv::1475100b-add7-43b2-916d-e7eb517c06f5" providerId="AD" clId="Web-{B3E76EC1-92C7-0255-0A58-B26B3FA4CDE7}" dt="2026-05-27T10:39:13.754" v="1485"/>
          <ac:spMkLst>
            <pc:docMk/>
            <pc:sldMk cId="2208823680" sldId="294"/>
            <ac:spMk id="5" creationId="{74C81921-D23F-B374-1845-ED0AE47CE8C1}"/>
          </ac:spMkLst>
        </pc:spChg>
        <pc:spChg chg="mod ord">
          <ac:chgData name="Jolanta Keiriša" userId="S::jolanta.keirisa@vmnvd.gov.lv::1475100b-add7-43b2-916d-e7eb517c06f5" providerId="AD" clId="Web-{B3E76EC1-92C7-0255-0A58-B26B3FA4CDE7}" dt="2026-05-27T10:39:13.754" v="1485"/>
          <ac:spMkLst>
            <pc:docMk/>
            <pc:sldMk cId="2208823680" sldId="294"/>
            <ac:spMk id="6" creationId="{8B61D203-A0F8-2556-CFCD-1B95C41FD81D}"/>
          </ac:spMkLst>
        </pc:spChg>
        <pc:spChg chg="add mod ord">
          <ac:chgData name="Jolanta Keiriša" userId="S::jolanta.keirisa@vmnvd.gov.lv::1475100b-add7-43b2-916d-e7eb517c06f5" providerId="AD" clId="Web-{B3E76EC1-92C7-0255-0A58-B26B3FA4CDE7}" dt="2026-05-27T11:59:13.287" v="1610" actId="20577"/>
          <ac:spMkLst>
            <pc:docMk/>
            <pc:sldMk cId="2208823680" sldId="294"/>
            <ac:spMk id="9" creationId="{7F12BF9F-7198-0FA2-AFF7-AFA77A41F094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10:40:16.676" v="1497"/>
          <ac:spMkLst>
            <pc:docMk/>
            <pc:sldMk cId="2208823680" sldId="294"/>
            <ac:spMk id="15" creationId="{5519679A-B913-01C7-4D9F-78BE2F1DEBD3}"/>
          </ac:spMkLst>
        </pc:spChg>
        <pc:spChg chg="add del mod">
          <ac:chgData name="Jolanta Keiriša" userId="S::jolanta.keirisa@vmnvd.gov.lv::1475100b-add7-43b2-916d-e7eb517c06f5" providerId="AD" clId="Web-{B3E76EC1-92C7-0255-0A58-B26B3FA4CDE7}" dt="2026-05-27T10:40:16.676" v="1497"/>
          <ac:spMkLst>
            <pc:docMk/>
            <pc:sldMk cId="2208823680" sldId="294"/>
            <ac:spMk id="17" creationId="{EEAC6E46-3E34-EB96-E4EB-602E2ADFAE13}"/>
          </ac:spMkLst>
        </pc:spChg>
        <pc:spChg chg="add">
          <ac:chgData name="Jolanta Keiriša" userId="S::jolanta.keirisa@vmnvd.gov.lv::1475100b-add7-43b2-916d-e7eb517c06f5" providerId="AD" clId="Web-{B3E76EC1-92C7-0255-0A58-B26B3FA4CDE7}" dt="2026-05-27T10:40:16.676" v="1497"/>
          <ac:spMkLst>
            <pc:docMk/>
            <pc:sldMk cId="2208823680" sldId="294"/>
            <ac:spMk id="22" creationId="{86CFF224-69FE-FC21-E838-13285EC3FBA3}"/>
          </ac:spMkLst>
        </pc:spChg>
        <pc:spChg chg="add">
          <ac:chgData name="Jolanta Keiriša" userId="S::jolanta.keirisa@vmnvd.gov.lv::1475100b-add7-43b2-916d-e7eb517c06f5" providerId="AD" clId="Web-{B3E76EC1-92C7-0255-0A58-B26B3FA4CDE7}" dt="2026-05-27T10:40:16.676" v="1497"/>
          <ac:spMkLst>
            <pc:docMk/>
            <pc:sldMk cId="2208823680" sldId="294"/>
            <ac:spMk id="24" creationId="{E7806753-C85B-159B-067B-28D7952C287F}"/>
          </ac:spMkLst>
        </pc:spChg>
        <pc:picChg chg="add del mod ord">
          <ac:chgData name="Jolanta Keiriša" userId="S::jolanta.keirisa@vmnvd.gov.lv::1475100b-add7-43b2-916d-e7eb517c06f5" providerId="AD" clId="Web-{B3E76EC1-92C7-0255-0A58-B26B3FA4CDE7}" dt="2026-05-27T10:34:17.692" v="1457"/>
          <ac:picMkLst>
            <pc:docMk/>
            <pc:sldMk cId="2208823680" sldId="294"/>
            <ac:picMk id="7" creationId="{A489E2A8-B543-13B8-7AF7-76E328D8D571}"/>
          </ac:picMkLst>
        </pc:picChg>
        <pc:picChg chg="add del mod">
          <ac:chgData name="Jolanta Keiriša" userId="S::jolanta.keirisa@vmnvd.gov.lv::1475100b-add7-43b2-916d-e7eb517c06f5" providerId="AD" clId="Web-{B3E76EC1-92C7-0255-0A58-B26B3FA4CDE7}" dt="2026-05-27T10:39:51.285" v="1494"/>
          <ac:picMkLst>
            <pc:docMk/>
            <pc:sldMk cId="2208823680" sldId="294"/>
            <ac:picMk id="10" creationId="{396FA79D-C570-11BF-8FFA-368B3467C4DB}"/>
          </ac:picMkLst>
        </pc:picChg>
        <pc:picChg chg="add mod ord">
          <ac:chgData name="Jolanta Keiriša" userId="S::jolanta.keirisa@vmnvd.gov.lv::1475100b-add7-43b2-916d-e7eb517c06f5" providerId="AD" clId="Web-{B3E76EC1-92C7-0255-0A58-B26B3FA4CDE7}" dt="2026-05-27T10:40:46.379" v="1503" actId="14100"/>
          <ac:picMkLst>
            <pc:docMk/>
            <pc:sldMk cId="2208823680" sldId="294"/>
            <ac:picMk id="11" creationId="{F9E97001-4731-5C04-A1FE-7F6815EFFC54}"/>
          </ac:picMkLst>
        </pc:picChg>
      </pc:sldChg>
      <pc:sldChg chg="new del">
        <pc:chgData name="Jolanta Keiriša" userId="S::jolanta.keirisa@vmnvd.gov.lv::1475100b-add7-43b2-916d-e7eb517c06f5" providerId="AD" clId="Web-{B3E76EC1-92C7-0255-0A58-B26B3FA4CDE7}" dt="2026-05-27T11:05:59.256" v="1529"/>
        <pc:sldMkLst>
          <pc:docMk/>
          <pc:sldMk cId="645041970" sldId="295"/>
        </pc:sldMkLst>
      </pc:sldChg>
    </pc:docChg>
  </pc:docChgLst>
  <pc:docChgLst>
    <pc:chgData name="Jolanta Keiriša" userId="S::jolanta.keirisa@vmnvd.gov.lv::1475100b-add7-43b2-916d-e7eb517c06f5" providerId="AD" clId="Web-{5BD86AE2-CE4D-FE2D-6423-DACD2691CA2F}"/>
    <pc:docChg chg="addSld modSld">
      <pc:chgData name="Jolanta Keiriša" userId="S::jolanta.keirisa@vmnvd.gov.lv::1475100b-add7-43b2-916d-e7eb517c06f5" providerId="AD" clId="Web-{5BD86AE2-CE4D-FE2D-6423-DACD2691CA2F}" dt="2026-05-21T07:14:32.788" v="2" actId="20577"/>
      <pc:docMkLst>
        <pc:docMk/>
      </pc:docMkLst>
    </pc:docChg>
  </pc:docChgLst>
  <pc:docChgLst>
    <pc:chgData name="Līga Gaigala" userId="2a1b2e31-660d-43f2-b8b4-16fee2936793" providerId="ADAL" clId="{E2B4E08F-FEA1-4BFC-A232-6BB9C39D8EAF}"/>
    <pc:docChg chg="undo custSel addSld modSld sldOrd">
      <pc:chgData name="Līga Gaigala" userId="2a1b2e31-660d-43f2-b8b4-16fee2936793" providerId="ADAL" clId="{E2B4E08F-FEA1-4BFC-A232-6BB9C39D8EAF}" dt="2026-05-28T11:06:18.061" v="1295" actId="1076"/>
      <pc:docMkLst>
        <pc:docMk/>
      </pc:docMkLst>
      <pc:sldChg chg="addSp delSp modSp mod modClrScheme chgLayout">
        <pc:chgData name="Līga Gaigala" userId="2a1b2e31-660d-43f2-b8b4-16fee2936793" providerId="ADAL" clId="{E2B4E08F-FEA1-4BFC-A232-6BB9C39D8EAF}" dt="2026-05-27T18:48:31.035" v="954" actId="1076"/>
        <pc:sldMkLst>
          <pc:docMk/>
          <pc:sldMk cId="0" sldId="257"/>
        </pc:sldMkLst>
        <pc:spChg chg="add del mod">
          <ac:chgData name="Līga Gaigala" userId="2a1b2e31-660d-43f2-b8b4-16fee2936793" providerId="ADAL" clId="{E2B4E08F-FEA1-4BFC-A232-6BB9C39D8EAF}" dt="2026-05-27T18:41:39.849" v="849" actId="478"/>
          <ac:spMkLst>
            <pc:docMk/>
            <pc:sldMk cId="0" sldId="257"/>
            <ac:spMk id="4" creationId="{677C1B32-0A0A-F650-A780-95413BB43B38}"/>
          </ac:spMkLst>
        </pc:spChg>
        <pc:spChg chg="del mod">
          <ac:chgData name="Līga Gaigala" userId="2a1b2e31-660d-43f2-b8b4-16fee2936793" providerId="ADAL" clId="{E2B4E08F-FEA1-4BFC-A232-6BB9C39D8EAF}" dt="2026-05-27T18:42:01.805" v="852" actId="26606"/>
          <ac:spMkLst>
            <pc:docMk/>
            <pc:sldMk cId="0" sldId="257"/>
            <ac:spMk id="7" creationId="{7BD538A4-6DBE-D85D-EBC2-5EA7C3D65D0C}"/>
          </ac:spMkLst>
        </pc:spChg>
        <pc:spChg chg="mod">
          <ac:chgData name="Līga Gaigala" userId="2a1b2e31-660d-43f2-b8b4-16fee2936793" providerId="ADAL" clId="{E2B4E08F-FEA1-4BFC-A232-6BB9C39D8EAF}" dt="2026-05-27T18:42:01.805" v="852" actId="26606"/>
          <ac:spMkLst>
            <pc:docMk/>
            <pc:sldMk cId="0" sldId="257"/>
            <ac:spMk id="13313" creationId="{A9B5857F-060B-71F3-38C4-262F4B4E9304}"/>
          </ac:spMkLst>
        </pc:spChg>
        <pc:spChg chg="mod ord">
          <ac:chgData name="Līga Gaigala" userId="2a1b2e31-660d-43f2-b8b4-16fee2936793" providerId="ADAL" clId="{E2B4E08F-FEA1-4BFC-A232-6BB9C39D8EAF}" dt="2026-05-27T18:42:01.805" v="852" actId="26606"/>
          <ac:spMkLst>
            <pc:docMk/>
            <pc:sldMk cId="0" sldId="257"/>
            <ac:spMk id="13314" creationId="{94DCA13F-BFF5-169A-E84E-35C193BBA21C}"/>
          </ac:spMkLst>
        </pc:spChg>
        <pc:spChg chg="add del mod">
          <ac:chgData name="Līga Gaigala" userId="2a1b2e31-660d-43f2-b8b4-16fee2936793" providerId="ADAL" clId="{E2B4E08F-FEA1-4BFC-A232-6BB9C39D8EAF}" dt="2026-05-27T18:42:01.756" v="851" actId="26606"/>
          <ac:spMkLst>
            <pc:docMk/>
            <pc:sldMk cId="0" sldId="257"/>
            <ac:spMk id="13319" creationId="{298DFAC5-5578-6A32-C901-E30CA64EAC2D}"/>
          </ac:spMkLst>
        </pc:spChg>
        <pc:spChg chg="add del mod">
          <ac:chgData name="Līga Gaigala" userId="2a1b2e31-660d-43f2-b8b4-16fee2936793" providerId="ADAL" clId="{E2B4E08F-FEA1-4BFC-A232-6BB9C39D8EAF}" dt="2026-05-27T18:48:06.352" v="946" actId="478"/>
          <ac:spMkLst>
            <pc:docMk/>
            <pc:sldMk cId="0" sldId="257"/>
            <ac:spMk id="13320" creationId="{5730DB40-54C5-7743-5524-57472E15FE0C}"/>
          </ac:spMkLst>
        </pc:spChg>
        <pc:spChg chg="add del mod">
          <ac:chgData name="Līga Gaigala" userId="2a1b2e31-660d-43f2-b8b4-16fee2936793" providerId="ADAL" clId="{E2B4E08F-FEA1-4BFC-A232-6BB9C39D8EAF}" dt="2026-05-27T18:42:01.756" v="851" actId="26606"/>
          <ac:spMkLst>
            <pc:docMk/>
            <pc:sldMk cId="0" sldId="257"/>
            <ac:spMk id="13321" creationId="{967D6FD4-D50D-95D6-C4A0-EE782C36D78E}"/>
          </ac:spMkLst>
        </pc:spChg>
        <pc:spChg chg="add del">
          <ac:chgData name="Līga Gaigala" userId="2a1b2e31-660d-43f2-b8b4-16fee2936793" providerId="ADAL" clId="{E2B4E08F-FEA1-4BFC-A232-6BB9C39D8EAF}" dt="2026-05-27T18:48:10.425" v="947" actId="478"/>
          <ac:spMkLst>
            <pc:docMk/>
            <pc:sldMk cId="0" sldId="257"/>
            <ac:spMk id="13322" creationId="{DE610E3E-5E73-FEE9-24A6-BE1CB856ED62}"/>
          </ac:spMkLst>
        </pc:spChg>
        <pc:spChg chg="add del mod">
          <ac:chgData name="Līga Gaigala" userId="2a1b2e31-660d-43f2-b8b4-16fee2936793" providerId="ADAL" clId="{E2B4E08F-FEA1-4BFC-A232-6BB9C39D8EAF}" dt="2026-05-27T18:42:01.756" v="851" actId="26606"/>
          <ac:spMkLst>
            <pc:docMk/>
            <pc:sldMk cId="0" sldId="257"/>
            <ac:spMk id="13323" creationId="{D27FA899-704A-09AE-CBA8-623F0E415E9A}"/>
          </ac:spMkLst>
        </pc:spChg>
        <pc:spChg chg="add del mod">
          <ac:chgData name="Līga Gaigala" userId="2a1b2e31-660d-43f2-b8b4-16fee2936793" providerId="ADAL" clId="{E2B4E08F-FEA1-4BFC-A232-6BB9C39D8EAF}" dt="2026-05-27T18:42:01.756" v="851" actId="26606"/>
          <ac:spMkLst>
            <pc:docMk/>
            <pc:sldMk cId="0" sldId="257"/>
            <ac:spMk id="13325" creationId="{C7044094-F5A4-794B-3650-A50F7C0195B4}"/>
          </ac:spMkLst>
        </pc:spChg>
        <pc:spChg chg="add del mod">
          <ac:chgData name="Līga Gaigala" userId="2a1b2e31-660d-43f2-b8b4-16fee2936793" providerId="ADAL" clId="{E2B4E08F-FEA1-4BFC-A232-6BB9C39D8EAF}" dt="2026-05-27T18:42:01.756" v="851" actId="26606"/>
          <ac:spMkLst>
            <pc:docMk/>
            <pc:sldMk cId="0" sldId="257"/>
            <ac:spMk id="13327" creationId="{F4E3C612-1372-868F-C611-5349A99EAA85}"/>
          </ac:spMkLst>
        </pc:spChg>
        <pc:graphicFrameChg chg="add del modGraphic">
          <ac:chgData name="Līga Gaigala" userId="2a1b2e31-660d-43f2-b8b4-16fee2936793" providerId="ADAL" clId="{E2B4E08F-FEA1-4BFC-A232-6BB9C39D8EAF}" dt="2026-05-27T18:28:38.766" v="543" actId="478"/>
          <ac:graphicFrameMkLst>
            <pc:docMk/>
            <pc:sldMk cId="0" sldId="257"/>
            <ac:graphicFrameMk id="2" creationId="{26AFAD25-CC3D-B914-2DD0-A255B1D4C7C2}"/>
          </ac:graphicFrameMkLst>
        </pc:graphicFrameChg>
        <pc:graphicFrameChg chg="add mod modGraphic">
          <ac:chgData name="Līga Gaigala" userId="2a1b2e31-660d-43f2-b8b4-16fee2936793" providerId="ADAL" clId="{E2B4E08F-FEA1-4BFC-A232-6BB9C39D8EAF}" dt="2026-05-27T18:48:29.786" v="953" actId="14100"/>
          <ac:graphicFrameMkLst>
            <pc:docMk/>
            <pc:sldMk cId="0" sldId="257"/>
            <ac:graphicFrameMk id="13316" creationId="{7DC3C54F-1B96-FBCC-3682-444060820EBF}"/>
          </ac:graphicFrameMkLst>
        </pc:graphicFrameChg>
        <pc:picChg chg="add mod">
          <ac:chgData name="Līga Gaigala" userId="2a1b2e31-660d-43f2-b8b4-16fee2936793" providerId="ADAL" clId="{E2B4E08F-FEA1-4BFC-A232-6BB9C39D8EAF}" dt="2026-05-27T18:48:31.035" v="954" actId="1076"/>
          <ac:picMkLst>
            <pc:docMk/>
            <pc:sldMk cId="0" sldId="257"/>
            <ac:picMk id="6" creationId="{FAC72714-3406-D42D-27D1-1D39D7C7E0D6}"/>
          </ac:picMkLst>
        </pc:picChg>
        <pc:picChg chg="del mod">
          <ac:chgData name="Līga Gaigala" userId="2a1b2e31-660d-43f2-b8b4-16fee2936793" providerId="ADAL" clId="{E2B4E08F-FEA1-4BFC-A232-6BB9C39D8EAF}" dt="2026-05-27T18:41:36.896" v="848" actId="478"/>
          <ac:picMkLst>
            <pc:docMk/>
            <pc:sldMk cId="0" sldId="257"/>
            <ac:picMk id="11" creationId="{9917E618-189B-7E1A-31F1-CE8290A8EDC8}"/>
          </ac:picMkLst>
        </pc:picChg>
      </pc:sldChg>
      <pc:sldChg chg="modSp mod">
        <pc:chgData name="Līga Gaigala" userId="2a1b2e31-660d-43f2-b8b4-16fee2936793" providerId="ADAL" clId="{E2B4E08F-FEA1-4BFC-A232-6BB9C39D8EAF}" dt="2026-05-27T17:24:31.954" v="441" actId="20577"/>
        <pc:sldMkLst>
          <pc:docMk/>
          <pc:sldMk cId="3558513703" sldId="279"/>
        </pc:sldMkLst>
        <pc:spChg chg="mod">
          <ac:chgData name="Līga Gaigala" userId="2a1b2e31-660d-43f2-b8b4-16fee2936793" providerId="ADAL" clId="{E2B4E08F-FEA1-4BFC-A232-6BB9C39D8EAF}" dt="2026-05-27T17:24:31.954" v="441" actId="20577"/>
          <ac:spMkLst>
            <pc:docMk/>
            <pc:sldMk cId="3558513703" sldId="279"/>
            <ac:spMk id="3" creationId="{96C7EB1C-21B2-E7B3-AEB4-46503F927D4C}"/>
          </ac:spMkLst>
        </pc:spChg>
      </pc:sldChg>
      <pc:sldChg chg="modSp mod">
        <pc:chgData name="Līga Gaigala" userId="2a1b2e31-660d-43f2-b8b4-16fee2936793" providerId="ADAL" clId="{E2B4E08F-FEA1-4BFC-A232-6BB9C39D8EAF}" dt="2026-05-28T11:06:18.061" v="1295" actId="1076"/>
        <pc:sldMkLst>
          <pc:docMk/>
          <pc:sldMk cId="1647982688" sldId="283"/>
        </pc:sldMkLst>
        <pc:spChg chg="mod">
          <ac:chgData name="Līga Gaigala" userId="2a1b2e31-660d-43f2-b8b4-16fee2936793" providerId="ADAL" clId="{E2B4E08F-FEA1-4BFC-A232-6BB9C39D8EAF}" dt="2026-05-27T17:20:18.511" v="391" actId="20577"/>
          <ac:spMkLst>
            <pc:docMk/>
            <pc:sldMk cId="1647982688" sldId="283"/>
            <ac:spMk id="2" creationId="{ADADA005-8530-BF65-C4EF-A3DD46B4301D}"/>
          </ac:spMkLst>
        </pc:spChg>
        <pc:picChg chg="mod">
          <ac:chgData name="Līga Gaigala" userId="2a1b2e31-660d-43f2-b8b4-16fee2936793" providerId="ADAL" clId="{E2B4E08F-FEA1-4BFC-A232-6BB9C39D8EAF}" dt="2026-05-28T11:06:18.061" v="1295" actId="1076"/>
          <ac:picMkLst>
            <pc:docMk/>
            <pc:sldMk cId="1647982688" sldId="283"/>
            <ac:picMk id="25" creationId="{CDD84C79-4BE2-5A8E-F05E-9FD1FA36751A}"/>
          </ac:picMkLst>
        </pc:picChg>
      </pc:sldChg>
      <pc:sldChg chg="modSp mod">
        <pc:chgData name="Līga Gaigala" userId="2a1b2e31-660d-43f2-b8b4-16fee2936793" providerId="ADAL" clId="{E2B4E08F-FEA1-4BFC-A232-6BB9C39D8EAF}" dt="2026-05-27T17:13:53.077" v="177" actId="20577"/>
        <pc:sldMkLst>
          <pc:docMk/>
          <pc:sldMk cId="3506946886" sldId="287"/>
        </pc:sldMkLst>
        <pc:spChg chg="mod">
          <ac:chgData name="Līga Gaigala" userId="2a1b2e31-660d-43f2-b8b4-16fee2936793" providerId="ADAL" clId="{E2B4E08F-FEA1-4BFC-A232-6BB9C39D8EAF}" dt="2026-05-27T17:13:53.077" v="177" actId="20577"/>
          <ac:spMkLst>
            <pc:docMk/>
            <pc:sldMk cId="3506946886" sldId="287"/>
            <ac:spMk id="3" creationId="{C19D6D84-67C9-9DC1-320F-B738059631FF}"/>
          </ac:spMkLst>
        </pc:spChg>
      </pc:sldChg>
      <pc:sldChg chg="modSp mod">
        <pc:chgData name="Līga Gaigala" userId="2a1b2e31-660d-43f2-b8b4-16fee2936793" providerId="ADAL" clId="{E2B4E08F-FEA1-4BFC-A232-6BB9C39D8EAF}" dt="2026-05-27T17:17:29.134" v="349" actId="20577"/>
        <pc:sldMkLst>
          <pc:docMk/>
          <pc:sldMk cId="2339791912" sldId="288"/>
        </pc:sldMkLst>
        <pc:spChg chg="mod">
          <ac:chgData name="Līga Gaigala" userId="2a1b2e31-660d-43f2-b8b4-16fee2936793" providerId="ADAL" clId="{E2B4E08F-FEA1-4BFC-A232-6BB9C39D8EAF}" dt="2026-05-27T17:17:29.134" v="349" actId="20577"/>
          <ac:spMkLst>
            <pc:docMk/>
            <pc:sldMk cId="2339791912" sldId="288"/>
            <ac:spMk id="3" creationId="{902E265A-E6CB-826A-82EB-F28F6FAE6976}"/>
          </ac:spMkLst>
        </pc:spChg>
      </pc:sldChg>
      <pc:sldChg chg="modSp mod">
        <pc:chgData name="Līga Gaigala" userId="2a1b2e31-660d-43f2-b8b4-16fee2936793" providerId="ADAL" clId="{E2B4E08F-FEA1-4BFC-A232-6BB9C39D8EAF}" dt="2026-05-27T17:18:44.001" v="374" actId="1076"/>
        <pc:sldMkLst>
          <pc:docMk/>
          <pc:sldMk cId="1995209892" sldId="289"/>
        </pc:sldMkLst>
        <pc:spChg chg="mod">
          <ac:chgData name="Līga Gaigala" userId="2a1b2e31-660d-43f2-b8b4-16fee2936793" providerId="ADAL" clId="{E2B4E08F-FEA1-4BFC-A232-6BB9C39D8EAF}" dt="2026-05-27T17:18:37.729" v="372" actId="20577"/>
          <ac:spMkLst>
            <pc:docMk/>
            <pc:sldMk cId="1995209892" sldId="289"/>
            <ac:spMk id="3" creationId="{17215DCF-17B3-4D4A-9B15-AB215534C20A}"/>
          </ac:spMkLst>
        </pc:spChg>
        <pc:picChg chg="mod">
          <ac:chgData name="Līga Gaigala" userId="2a1b2e31-660d-43f2-b8b4-16fee2936793" providerId="ADAL" clId="{E2B4E08F-FEA1-4BFC-A232-6BB9C39D8EAF}" dt="2026-05-27T17:18:44.001" v="374" actId="1076"/>
          <ac:picMkLst>
            <pc:docMk/>
            <pc:sldMk cId="1995209892" sldId="289"/>
            <ac:picMk id="5" creationId="{16F7ABE0-4673-DAA1-9EC0-5DDA5C1DB246}"/>
          </ac:picMkLst>
        </pc:picChg>
      </pc:sldChg>
      <pc:sldChg chg="modSp mod">
        <pc:chgData name="Līga Gaigala" userId="2a1b2e31-660d-43f2-b8b4-16fee2936793" providerId="ADAL" clId="{E2B4E08F-FEA1-4BFC-A232-6BB9C39D8EAF}" dt="2026-05-27T17:22:54.689" v="407" actId="20577"/>
        <pc:sldMkLst>
          <pc:docMk/>
          <pc:sldMk cId="2708385094" sldId="291"/>
        </pc:sldMkLst>
        <pc:spChg chg="mod">
          <ac:chgData name="Līga Gaigala" userId="2a1b2e31-660d-43f2-b8b4-16fee2936793" providerId="ADAL" clId="{E2B4E08F-FEA1-4BFC-A232-6BB9C39D8EAF}" dt="2026-05-27T17:22:54.689" v="407" actId="20577"/>
          <ac:spMkLst>
            <pc:docMk/>
            <pc:sldMk cId="2708385094" sldId="291"/>
            <ac:spMk id="3" creationId="{72F84EDA-1E08-3E3D-3285-1D97C94EA70A}"/>
          </ac:spMkLst>
        </pc:spChg>
      </pc:sldChg>
      <pc:sldChg chg="modSp mod">
        <pc:chgData name="Līga Gaigala" userId="2a1b2e31-660d-43f2-b8b4-16fee2936793" providerId="ADAL" clId="{E2B4E08F-FEA1-4BFC-A232-6BB9C39D8EAF}" dt="2026-05-27T17:24:10.709" v="434" actId="20577"/>
        <pc:sldMkLst>
          <pc:docMk/>
          <pc:sldMk cId="2131442998" sldId="292"/>
        </pc:sldMkLst>
        <pc:spChg chg="mod">
          <ac:chgData name="Līga Gaigala" userId="2a1b2e31-660d-43f2-b8b4-16fee2936793" providerId="ADAL" clId="{E2B4E08F-FEA1-4BFC-A232-6BB9C39D8EAF}" dt="2026-05-27T17:24:10.709" v="434" actId="20577"/>
          <ac:spMkLst>
            <pc:docMk/>
            <pc:sldMk cId="2131442998" sldId="292"/>
            <ac:spMk id="3" creationId="{9D9A72DD-8B35-E01C-11AE-E783FD2EB613}"/>
          </ac:spMkLst>
        </pc:spChg>
      </pc:sldChg>
      <pc:sldChg chg="addSp delSp modSp mod">
        <pc:chgData name="Līga Gaigala" userId="2a1b2e31-660d-43f2-b8b4-16fee2936793" providerId="ADAL" clId="{E2B4E08F-FEA1-4BFC-A232-6BB9C39D8EAF}" dt="2026-05-27T18:03:53.837" v="541" actId="20577"/>
        <pc:sldMkLst>
          <pc:docMk/>
          <pc:sldMk cId="3454724873" sldId="293"/>
        </pc:sldMkLst>
        <pc:spChg chg="mod">
          <ac:chgData name="Līga Gaigala" userId="2a1b2e31-660d-43f2-b8b4-16fee2936793" providerId="ADAL" clId="{E2B4E08F-FEA1-4BFC-A232-6BB9C39D8EAF}" dt="2026-05-27T18:03:53.837" v="541" actId="20577"/>
          <ac:spMkLst>
            <pc:docMk/>
            <pc:sldMk cId="3454724873" sldId="293"/>
            <ac:spMk id="3" creationId="{31034679-B065-9B3C-996F-EFB58BBC4664}"/>
          </ac:spMkLst>
        </pc:spChg>
        <pc:spChg chg="add mod">
          <ac:chgData name="Līga Gaigala" userId="2a1b2e31-660d-43f2-b8b4-16fee2936793" providerId="ADAL" clId="{E2B4E08F-FEA1-4BFC-A232-6BB9C39D8EAF}" dt="2026-05-27T17:59:48.556" v="539" actId="20577"/>
          <ac:spMkLst>
            <pc:docMk/>
            <pc:sldMk cId="3454724873" sldId="293"/>
            <ac:spMk id="8" creationId="{FC97CBF6-AF76-45FE-1A64-4F5BA4A324EB}"/>
          </ac:spMkLst>
        </pc:spChg>
        <pc:graphicFrameChg chg="add del mod">
          <ac:chgData name="Līga Gaigala" userId="2a1b2e31-660d-43f2-b8b4-16fee2936793" providerId="ADAL" clId="{E2B4E08F-FEA1-4BFC-A232-6BB9C39D8EAF}" dt="2026-05-27T17:29:25.554" v="506" actId="478"/>
          <ac:graphicFrameMkLst>
            <pc:docMk/>
            <pc:sldMk cId="3454724873" sldId="293"/>
            <ac:graphicFrameMk id="2" creationId="{77608839-217C-52A3-8B6A-7ED2FB67E910}"/>
          </ac:graphicFrameMkLst>
        </pc:graphicFrameChg>
        <pc:graphicFrameChg chg="add del mod">
          <ac:chgData name="Līga Gaigala" userId="2a1b2e31-660d-43f2-b8b4-16fee2936793" providerId="ADAL" clId="{E2B4E08F-FEA1-4BFC-A232-6BB9C39D8EAF}" dt="2026-05-27T17:29:44.415" v="510" actId="478"/>
          <ac:graphicFrameMkLst>
            <pc:docMk/>
            <pc:sldMk cId="3454724873" sldId="293"/>
            <ac:graphicFrameMk id="5" creationId="{3ED0730E-47A0-9162-4D55-62820465C327}"/>
          </ac:graphicFrameMkLst>
        </pc:graphicFrameChg>
        <pc:picChg chg="mod">
          <ac:chgData name="Līga Gaigala" userId="2a1b2e31-660d-43f2-b8b4-16fee2936793" providerId="ADAL" clId="{E2B4E08F-FEA1-4BFC-A232-6BB9C39D8EAF}" dt="2026-05-27T17:29:40.861" v="509" actId="1076"/>
          <ac:picMkLst>
            <pc:docMk/>
            <pc:sldMk cId="3454724873" sldId="293"/>
            <ac:picMk id="4" creationId="{620BC632-4C4C-4C77-8711-46354CB591B7}"/>
          </ac:picMkLst>
        </pc:picChg>
      </pc:sldChg>
      <pc:sldChg chg="ord">
        <pc:chgData name="Līga Gaigala" userId="2a1b2e31-660d-43f2-b8b4-16fee2936793" providerId="ADAL" clId="{E2B4E08F-FEA1-4BFC-A232-6BB9C39D8EAF}" dt="2026-05-27T17:22:05.252" v="393"/>
        <pc:sldMkLst>
          <pc:docMk/>
          <pc:sldMk cId="2208823680" sldId="294"/>
        </pc:sldMkLst>
      </pc:sldChg>
      <pc:sldChg chg="addSp delSp modSp new mod">
        <pc:chgData name="Līga Gaigala" userId="2a1b2e31-660d-43f2-b8b4-16fee2936793" providerId="ADAL" clId="{E2B4E08F-FEA1-4BFC-A232-6BB9C39D8EAF}" dt="2026-05-27T18:40:58.560" v="845" actId="26606"/>
        <pc:sldMkLst>
          <pc:docMk/>
          <pc:sldMk cId="3199759260" sldId="298"/>
        </pc:sldMkLst>
        <pc:spChg chg="mod">
          <ac:chgData name="Līga Gaigala" userId="2a1b2e31-660d-43f2-b8b4-16fee2936793" providerId="ADAL" clId="{E2B4E08F-FEA1-4BFC-A232-6BB9C39D8EAF}" dt="2026-05-27T18:40:58.560" v="845" actId="26606"/>
          <ac:spMkLst>
            <pc:docMk/>
            <pc:sldMk cId="3199759260" sldId="298"/>
            <ac:spMk id="2" creationId="{01061739-677E-04B0-41E2-3A730F35681D}"/>
          </ac:spMkLst>
        </pc:spChg>
        <pc:spChg chg="del">
          <ac:chgData name="Līga Gaigala" userId="2a1b2e31-660d-43f2-b8b4-16fee2936793" providerId="ADAL" clId="{E2B4E08F-FEA1-4BFC-A232-6BB9C39D8EAF}" dt="2026-05-27T18:30:08.427" v="545" actId="1032"/>
          <ac:spMkLst>
            <pc:docMk/>
            <pc:sldMk cId="3199759260" sldId="298"/>
            <ac:spMk id="3" creationId="{5FC0D63D-D47B-4A85-0453-21EB44EC9F8D}"/>
          </ac:spMkLst>
        </pc:spChg>
        <pc:spChg chg="add del">
          <ac:chgData name="Līga Gaigala" userId="2a1b2e31-660d-43f2-b8b4-16fee2936793" providerId="ADAL" clId="{E2B4E08F-FEA1-4BFC-A232-6BB9C39D8EAF}" dt="2026-05-27T18:40:58.560" v="845" actId="26606"/>
          <ac:spMkLst>
            <pc:docMk/>
            <pc:sldMk cId="3199759260" sldId="298"/>
            <ac:spMk id="4" creationId="{A201C5F9-AAA9-F99E-276C-64FCC272B44A}"/>
          </ac:spMkLst>
        </pc:spChg>
        <pc:spChg chg="add del">
          <ac:chgData name="Līga Gaigala" userId="2a1b2e31-660d-43f2-b8b4-16fee2936793" providerId="ADAL" clId="{E2B4E08F-FEA1-4BFC-A232-6BB9C39D8EAF}" dt="2026-05-27T18:40:58.560" v="845" actId="26606"/>
          <ac:spMkLst>
            <pc:docMk/>
            <pc:sldMk cId="3199759260" sldId="298"/>
            <ac:spMk id="5" creationId="{C103A4D4-5F0A-487B-5694-BFA8F6FD4209}"/>
          </ac:spMkLst>
        </pc:spChg>
        <pc:spChg chg="mod">
          <ac:chgData name="Līga Gaigala" userId="2a1b2e31-660d-43f2-b8b4-16fee2936793" providerId="ADAL" clId="{E2B4E08F-FEA1-4BFC-A232-6BB9C39D8EAF}" dt="2026-05-27T18:40:58.560" v="845" actId="26606"/>
          <ac:spMkLst>
            <pc:docMk/>
            <pc:sldMk cId="3199759260" sldId="298"/>
            <ac:spMk id="6" creationId="{32FA8A11-F580-A961-6C04-FB7104ED77B7}"/>
          </ac:spMkLst>
        </pc:spChg>
        <pc:spChg chg="add del">
          <ac:chgData name="Līga Gaigala" userId="2a1b2e31-660d-43f2-b8b4-16fee2936793" providerId="ADAL" clId="{E2B4E08F-FEA1-4BFC-A232-6BB9C39D8EAF}" dt="2026-05-27T18:40:52.321" v="843" actId="26606"/>
          <ac:spMkLst>
            <pc:docMk/>
            <pc:sldMk cId="3199759260" sldId="298"/>
            <ac:spMk id="12" creationId="{80CA3B42-F87E-2B38-7D9D-60CD32B7EE65}"/>
          </ac:spMkLst>
        </pc:spChg>
        <pc:spChg chg="add del">
          <ac:chgData name="Līga Gaigala" userId="2a1b2e31-660d-43f2-b8b4-16fee2936793" providerId="ADAL" clId="{E2B4E08F-FEA1-4BFC-A232-6BB9C39D8EAF}" dt="2026-05-27T18:40:58.560" v="845" actId="26606"/>
          <ac:spMkLst>
            <pc:docMk/>
            <pc:sldMk cId="3199759260" sldId="298"/>
            <ac:spMk id="13" creationId="{71D1D2C2-243F-8B8F-44DD-5E22A7BD66F7}"/>
          </ac:spMkLst>
        </pc:spChg>
        <pc:spChg chg="add del">
          <ac:chgData name="Līga Gaigala" userId="2a1b2e31-660d-43f2-b8b4-16fee2936793" providerId="ADAL" clId="{E2B4E08F-FEA1-4BFC-A232-6BB9C39D8EAF}" dt="2026-05-27T18:40:52.321" v="843" actId="26606"/>
          <ac:spMkLst>
            <pc:docMk/>
            <pc:sldMk cId="3199759260" sldId="298"/>
            <ac:spMk id="14" creationId="{AB4020D5-F283-4473-938E-51321641EBA1}"/>
          </ac:spMkLst>
        </pc:spChg>
        <pc:spChg chg="add del">
          <ac:chgData name="Līga Gaigala" userId="2a1b2e31-660d-43f2-b8b4-16fee2936793" providerId="ADAL" clId="{E2B4E08F-FEA1-4BFC-A232-6BB9C39D8EAF}" dt="2026-05-27T18:40:58.560" v="845" actId="26606"/>
          <ac:spMkLst>
            <pc:docMk/>
            <pc:sldMk cId="3199759260" sldId="298"/>
            <ac:spMk id="15" creationId="{ACE1F383-BCE6-2253-C614-8FE62E6BB7BB}"/>
          </ac:spMkLst>
        </pc:spChg>
        <pc:graphicFrameChg chg="add del mod ord modGraphic">
          <ac:chgData name="Līga Gaigala" userId="2a1b2e31-660d-43f2-b8b4-16fee2936793" providerId="ADAL" clId="{E2B4E08F-FEA1-4BFC-A232-6BB9C39D8EAF}" dt="2026-05-27T18:40:58.560" v="845" actId="26606"/>
          <ac:graphicFrameMkLst>
            <pc:docMk/>
            <pc:sldMk cId="3199759260" sldId="298"/>
            <ac:graphicFrameMk id="7" creationId="{017B82A2-B40E-3202-4C00-871AAA069914}"/>
          </ac:graphicFrameMkLst>
        </pc:graphicFrameChg>
        <pc:graphicFrameChg chg="add del">
          <ac:chgData name="Līga Gaigala" userId="2a1b2e31-660d-43f2-b8b4-16fee2936793" providerId="ADAL" clId="{E2B4E08F-FEA1-4BFC-A232-6BB9C39D8EAF}" dt="2026-05-27T18:40:58.560" v="845" actId="26606"/>
          <ac:graphicFrameMkLst>
            <pc:docMk/>
            <pc:sldMk cId="3199759260" sldId="298"/>
            <ac:graphicFrameMk id="9" creationId="{2097D634-75F2-251A-40A4-DE563F035A20}"/>
          </ac:graphicFrameMkLst>
        </pc:graphicFrameChg>
      </pc:sldChg>
      <pc:sldChg chg="addSp delSp modSp new mod">
        <pc:chgData name="Līga Gaigala" userId="2a1b2e31-660d-43f2-b8b4-16fee2936793" providerId="ADAL" clId="{E2B4E08F-FEA1-4BFC-A232-6BB9C39D8EAF}" dt="2026-05-27T19:20:17.734" v="1293" actId="14100"/>
        <pc:sldMkLst>
          <pc:docMk/>
          <pc:sldMk cId="1219206839" sldId="299"/>
        </pc:sldMkLst>
        <pc:spChg chg="mod">
          <ac:chgData name="Līga Gaigala" userId="2a1b2e31-660d-43f2-b8b4-16fee2936793" providerId="ADAL" clId="{E2B4E08F-FEA1-4BFC-A232-6BB9C39D8EAF}" dt="2026-05-27T19:17:14.968" v="1251" actId="14100"/>
          <ac:spMkLst>
            <pc:docMk/>
            <pc:sldMk cId="1219206839" sldId="299"/>
            <ac:spMk id="2" creationId="{4073C775-3B01-E5AD-DF21-3D1D263E618B}"/>
          </ac:spMkLst>
        </pc:spChg>
        <pc:spChg chg="del">
          <ac:chgData name="Līga Gaigala" userId="2a1b2e31-660d-43f2-b8b4-16fee2936793" providerId="ADAL" clId="{E2B4E08F-FEA1-4BFC-A232-6BB9C39D8EAF}" dt="2026-05-27T18:59:29.585" v="955" actId="931"/>
          <ac:spMkLst>
            <pc:docMk/>
            <pc:sldMk cId="1219206839" sldId="299"/>
            <ac:spMk id="3" creationId="{0AB73A27-D284-9ADE-1F92-C383734D3D05}"/>
          </ac:spMkLst>
        </pc:spChg>
        <pc:spChg chg="add mod">
          <ac:chgData name="Līga Gaigala" userId="2a1b2e31-660d-43f2-b8b4-16fee2936793" providerId="ADAL" clId="{E2B4E08F-FEA1-4BFC-A232-6BB9C39D8EAF}" dt="2026-05-27T19:17:45.629" v="1254" actId="14100"/>
          <ac:spMkLst>
            <pc:docMk/>
            <pc:sldMk cId="1219206839" sldId="299"/>
            <ac:spMk id="10" creationId="{0AD08BA6-5B38-A7AE-CCE7-B1DD97E86E5D}"/>
          </ac:spMkLst>
        </pc:spChg>
        <pc:spChg chg="add mod">
          <ac:chgData name="Līga Gaigala" userId="2a1b2e31-660d-43f2-b8b4-16fee2936793" providerId="ADAL" clId="{E2B4E08F-FEA1-4BFC-A232-6BB9C39D8EAF}" dt="2026-05-27T19:17:54.068" v="1258" actId="1076"/>
          <ac:spMkLst>
            <pc:docMk/>
            <pc:sldMk cId="1219206839" sldId="299"/>
            <ac:spMk id="11" creationId="{0E5BA786-2662-ABC4-BA0C-C0B1D69A8CF0}"/>
          </ac:spMkLst>
        </pc:spChg>
        <pc:spChg chg="add del">
          <ac:chgData name="Līga Gaigala" userId="2a1b2e31-660d-43f2-b8b4-16fee2936793" providerId="ADAL" clId="{E2B4E08F-FEA1-4BFC-A232-6BB9C39D8EAF}" dt="2026-05-27T19:01:04.808" v="997" actId="478"/>
          <ac:spMkLst>
            <pc:docMk/>
            <pc:sldMk cId="1219206839" sldId="299"/>
            <ac:spMk id="12" creationId="{6577D09A-F76E-959F-E8A3-F469D1F82033}"/>
          </ac:spMkLst>
        </pc:spChg>
        <pc:spChg chg="add mod">
          <ac:chgData name="Līga Gaigala" userId="2a1b2e31-660d-43f2-b8b4-16fee2936793" providerId="ADAL" clId="{E2B4E08F-FEA1-4BFC-A232-6BB9C39D8EAF}" dt="2026-05-27T19:14:35.339" v="1186" actId="14100"/>
          <ac:spMkLst>
            <pc:docMk/>
            <pc:sldMk cId="1219206839" sldId="299"/>
            <ac:spMk id="13" creationId="{861C92F2-81DD-6313-F883-3F02C285CA1E}"/>
          </ac:spMkLst>
        </pc:spChg>
        <pc:spChg chg="add mod">
          <ac:chgData name="Līga Gaigala" userId="2a1b2e31-660d-43f2-b8b4-16fee2936793" providerId="ADAL" clId="{E2B4E08F-FEA1-4BFC-A232-6BB9C39D8EAF}" dt="2026-05-27T19:18:58.793" v="1271" actId="1076"/>
          <ac:spMkLst>
            <pc:docMk/>
            <pc:sldMk cId="1219206839" sldId="299"/>
            <ac:spMk id="14" creationId="{7FAF8795-DFFB-FEAA-76E0-290651544F0B}"/>
          </ac:spMkLst>
        </pc:spChg>
        <pc:spChg chg="add mod">
          <ac:chgData name="Līga Gaigala" userId="2a1b2e31-660d-43f2-b8b4-16fee2936793" providerId="ADAL" clId="{E2B4E08F-FEA1-4BFC-A232-6BB9C39D8EAF}" dt="2026-05-27T19:05:28.572" v="1123" actId="14100"/>
          <ac:spMkLst>
            <pc:docMk/>
            <pc:sldMk cId="1219206839" sldId="299"/>
            <ac:spMk id="15" creationId="{F0B71B59-5564-1881-291D-5CDDF5D6DD32}"/>
          </ac:spMkLst>
        </pc:spChg>
        <pc:spChg chg="add mod">
          <ac:chgData name="Līga Gaigala" userId="2a1b2e31-660d-43f2-b8b4-16fee2936793" providerId="ADAL" clId="{E2B4E08F-FEA1-4BFC-A232-6BB9C39D8EAF}" dt="2026-05-27T19:05:38.727" v="1126" actId="1076"/>
          <ac:spMkLst>
            <pc:docMk/>
            <pc:sldMk cId="1219206839" sldId="299"/>
            <ac:spMk id="16" creationId="{33C601E1-6E93-5AA5-5060-C0A68E6A4B4A}"/>
          </ac:spMkLst>
        </pc:spChg>
        <pc:spChg chg="add del mod">
          <ac:chgData name="Līga Gaigala" userId="2a1b2e31-660d-43f2-b8b4-16fee2936793" providerId="ADAL" clId="{E2B4E08F-FEA1-4BFC-A232-6BB9C39D8EAF}" dt="2026-05-27T19:06:14.206" v="1132" actId="478"/>
          <ac:spMkLst>
            <pc:docMk/>
            <pc:sldMk cId="1219206839" sldId="299"/>
            <ac:spMk id="17" creationId="{BE78CE14-F68F-4DA9-9EDC-F3A80924643B}"/>
          </ac:spMkLst>
        </pc:spChg>
        <pc:spChg chg="add mod">
          <ac:chgData name="Līga Gaigala" userId="2a1b2e31-660d-43f2-b8b4-16fee2936793" providerId="ADAL" clId="{E2B4E08F-FEA1-4BFC-A232-6BB9C39D8EAF}" dt="2026-05-27T19:19:37.005" v="1278" actId="1076"/>
          <ac:spMkLst>
            <pc:docMk/>
            <pc:sldMk cId="1219206839" sldId="299"/>
            <ac:spMk id="31" creationId="{F4308665-309C-C334-EB29-718F2386701B}"/>
          </ac:spMkLst>
        </pc:spChg>
        <pc:spChg chg="add del mod">
          <ac:chgData name="Līga Gaigala" userId="2a1b2e31-660d-43f2-b8b4-16fee2936793" providerId="ADAL" clId="{E2B4E08F-FEA1-4BFC-A232-6BB9C39D8EAF}" dt="2026-05-27T19:10:54.984" v="1162" actId="478"/>
          <ac:spMkLst>
            <pc:docMk/>
            <pc:sldMk cId="1219206839" sldId="299"/>
            <ac:spMk id="34" creationId="{E1699AE2-475A-5A50-1BF0-6DE72F9F07B7}"/>
          </ac:spMkLst>
        </pc:spChg>
        <pc:spChg chg="add del mod">
          <ac:chgData name="Līga Gaigala" userId="2a1b2e31-660d-43f2-b8b4-16fee2936793" providerId="ADAL" clId="{E2B4E08F-FEA1-4BFC-A232-6BB9C39D8EAF}" dt="2026-05-27T19:11:29.918" v="1165" actId="478"/>
          <ac:spMkLst>
            <pc:docMk/>
            <pc:sldMk cId="1219206839" sldId="299"/>
            <ac:spMk id="35" creationId="{595C2AE8-D416-8428-6718-7A4CAAD2D895}"/>
          </ac:spMkLst>
        </pc:spChg>
        <pc:spChg chg="add mod">
          <ac:chgData name="Līga Gaigala" userId="2a1b2e31-660d-43f2-b8b4-16fee2936793" providerId="ADAL" clId="{E2B4E08F-FEA1-4BFC-A232-6BB9C39D8EAF}" dt="2026-05-27T19:20:17.734" v="1293" actId="14100"/>
          <ac:spMkLst>
            <pc:docMk/>
            <pc:sldMk cId="1219206839" sldId="299"/>
            <ac:spMk id="53" creationId="{F4B71753-CDE6-03A5-8A21-BEF6D883EBB3}"/>
          </ac:spMkLst>
        </pc:spChg>
        <pc:spChg chg="add mod">
          <ac:chgData name="Līga Gaigala" userId="2a1b2e31-660d-43f2-b8b4-16fee2936793" providerId="ADAL" clId="{E2B4E08F-FEA1-4BFC-A232-6BB9C39D8EAF}" dt="2026-05-27T19:19:41.640" v="1279" actId="1076"/>
          <ac:spMkLst>
            <pc:docMk/>
            <pc:sldMk cId="1219206839" sldId="299"/>
            <ac:spMk id="54" creationId="{9E5085AF-C893-73CA-2913-5527190BF85D}"/>
          </ac:spMkLst>
        </pc:spChg>
        <pc:picChg chg="add del mod">
          <ac:chgData name="Līga Gaigala" userId="2a1b2e31-660d-43f2-b8b4-16fee2936793" providerId="ADAL" clId="{E2B4E08F-FEA1-4BFC-A232-6BB9C39D8EAF}" dt="2026-05-27T19:15:04.491" v="1196" actId="478"/>
          <ac:picMkLst>
            <pc:docMk/>
            <pc:sldMk cId="1219206839" sldId="299"/>
            <ac:picMk id="7" creationId="{33D0D9A8-6EFE-D699-ED59-711D8CCA00B7}"/>
          </ac:picMkLst>
        </pc:picChg>
        <pc:picChg chg="add mod">
          <ac:chgData name="Līga Gaigala" userId="2a1b2e31-660d-43f2-b8b4-16fee2936793" providerId="ADAL" clId="{E2B4E08F-FEA1-4BFC-A232-6BB9C39D8EAF}" dt="2026-05-27T19:05:54.906" v="1129" actId="1076"/>
          <ac:picMkLst>
            <pc:docMk/>
            <pc:sldMk cId="1219206839" sldId="299"/>
            <ac:picMk id="9" creationId="{C69DBD6C-A602-905B-B23B-2F8869D4F778}"/>
          </ac:picMkLst>
        </pc:picChg>
        <pc:picChg chg="add del mod">
          <ac:chgData name="Līga Gaigala" userId="2a1b2e31-660d-43f2-b8b4-16fee2936793" providerId="ADAL" clId="{E2B4E08F-FEA1-4BFC-A232-6BB9C39D8EAF}" dt="2026-05-27T19:10:13.916" v="1158" actId="478"/>
          <ac:picMkLst>
            <pc:docMk/>
            <pc:sldMk cId="1219206839" sldId="299"/>
            <ac:picMk id="33" creationId="{12DC490A-C388-B0CD-E1B8-6A81823DCE14}"/>
          </ac:picMkLst>
        </pc:picChg>
        <pc:picChg chg="add mod">
          <ac:chgData name="Līga Gaigala" userId="2a1b2e31-660d-43f2-b8b4-16fee2936793" providerId="ADAL" clId="{E2B4E08F-FEA1-4BFC-A232-6BB9C39D8EAF}" dt="2026-05-27T19:12:19.895" v="1170" actId="1076"/>
          <ac:picMkLst>
            <pc:docMk/>
            <pc:sldMk cId="1219206839" sldId="299"/>
            <ac:picMk id="37" creationId="{1EE9D17A-6380-362A-1FC9-07D625F6E11A}"/>
          </ac:picMkLst>
        </pc:picChg>
        <pc:picChg chg="add mod">
          <ac:chgData name="Līga Gaigala" userId="2a1b2e31-660d-43f2-b8b4-16fee2936793" providerId="ADAL" clId="{E2B4E08F-FEA1-4BFC-A232-6BB9C39D8EAF}" dt="2026-05-27T19:13:21.421" v="1176" actId="14861"/>
          <ac:picMkLst>
            <pc:docMk/>
            <pc:sldMk cId="1219206839" sldId="299"/>
            <ac:picMk id="39" creationId="{85B738B7-DC94-C958-A776-75617E8FFFC5}"/>
          </ac:picMkLst>
        </pc:picChg>
        <pc:cxnChg chg="add mod">
          <ac:chgData name="Līga Gaigala" userId="2a1b2e31-660d-43f2-b8b4-16fee2936793" providerId="ADAL" clId="{E2B4E08F-FEA1-4BFC-A232-6BB9C39D8EAF}" dt="2026-05-27T19:06:57.502" v="1137" actId="1076"/>
          <ac:cxnSpMkLst>
            <pc:docMk/>
            <pc:sldMk cId="1219206839" sldId="299"/>
            <ac:cxnSpMk id="19" creationId="{761458E2-7227-710F-30FD-02B1AD1C691B}"/>
          </ac:cxnSpMkLst>
        </pc:cxnChg>
        <pc:cxnChg chg="add mod">
          <ac:chgData name="Līga Gaigala" userId="2a1b2e31-660d-43f2-b8b4-16fee2936793" providerId="ADAL" clId="{E2B4E08F-FEA1-4BFC-A232-6BB9C39D8EAF}" dt="2026-05-27T19:14:25.131" v="1183" actId="14100"/>
          <ac:cxnSpMkLst>
            <pc:docMk/>
            <pc:sldMk cId="1219206839" sldId="299"/>
            <ac:cxnSpMk id="21" creationId="{3D346C22-6CE9-3E16-FA3D-534793C13B8F}"/>
          </ac:cxnSpMkLst>
        </pc:cxnChg>
        <pc:cxnChg chg="add mod">
          <ac:chgData name="Līga Gaigala" userId="2a1b2e31-660d-43f2-b8b4-16fee2936793" providerId="ADAL" clId="{E2B4E08F-FEA1-4BFC-A232-6BB9C39D8EAF}" dt="2026-05-27T19:17:51.057" v="1257" actId="14100"/>
          <ac:cxnSpMkLst>
            <pc:docMk/>
            <pc:sldMk cId="1219206839" sldId="299"/>
            <ac:cxnSpMk id="23" creationId="{DADAD5FB-D2F3-1F84-E916-A5541B212CEB}"/>
          </ac:cxnSpMkLst>
        </pc:cxnChg>
        <pc:cxnChg chg="add mod">
          <ac:chgData name="Līga Gaigala" userId="2a1b2e31-660d-43f2-b8b4-16fee2936793" providerId="ADAL" clId="{E2B4E08F-FEA1-4BFC-A232-6BB9C39D8EAF}" dt="2026-05-27T19:18:58.793" v="1271" actId="1076"/>
          <ac:cxnSpMkLst>
            <pc:docMk/>
            <pc:sldMk cId="1219206839" sldId="299"/>
            <ac:cxnSpMk id="25" creationId="{63B354F5-DDD7-3F19-C43C-481347326573}"/>
          </ac:cxnSpMkLst>
        </pc:cxnChg>
        <pc:cxnChg chg="add mod">
          <ac:chgData name="Līga Gaigala" userId="2a1b2e31-660d-43f2-b8b4-16fee2936793" providerId="ADAL" clId="{E2B4E08F-FEA1-4BFC-A232-6BB9C39D8EAF}" dt="2026-05-27T19:18:58.793" v="1271" actId="1076"/>
          <ac:cxnSpMkLst>
            <pc:docMk/>
            <pc:sldMk cId="1219206839" sldId="299"/>
            <ac:cxnSpMk id="28" creationId="{D35D282E-B0C4-62BF-987F-FC371A444C7F}"/>
          </ac:cxnSpMkLst>
        </pc:cxnChg>
        <pc:cxnChg chg="add">
          <ac:chgData name="Līga Gaigala" userId="2a1b2e31-660d-43f2-b8b4-16fee2936793" providerId="ADAL" clId="{E2B4E08F-FEA1-4BFC-A232-6BB9C39D8EAF}" dt="2026-05-27T19:08:02.787" v="1145" actId="11529"/>
          <ac:cxnSpMkLst>
            <pc:docMk/>
            <pc:sldMk cId="1219206839" sldId="299"/>
            <ac:cxnSpMk id="30" creationId="{5FE2C366-7338-FB70-D716-B8F29677EAF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789D9-6D34-40FB-8B4E-31B857B060E1}" type="doc">
      <dgm:prSet loTypeId="urn:microsoft.com/office/officeart/2005/8/layout/default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BC8A00E-0673-402E-A2CE-560A09CBB1BB}">
      <dgm:prSet/>
      <dgm:spPr/>
      <dgm:t>
        <a:bodyPr/>
        <a:lstStyle/>
        <a:p>
          <a:pPr>
            <a:buNone/>
          </a:pPr>
          <a:r>
            <a:rPr lang="lv-LV" b="0" i="0"/>
            <a:t>Mazāk birokrātijas</a:t>
          </a:r>
        </a:p>
      </dgm:t>
    </dgm:pt>
    <dgm:pt modelId="{D56BA6A2-D606-4D3F-9DFF-306B2D905D23}" type="parTrans" cxnId="{C75405EB-5C1A-4FC3-87CB-DB4E06B82493}">
      <dgm:prSet/>
      <dgm:spPr/>
      <dgm:t>
        <a:bodyPr/>
        <a:lstStyle/>
        <a:p>
          <a:endParaRPr lang="lv-LV"/>
        </a:p>
      </dgm:t>
    </dgm:pt>
    <dgm:pt modelId="{9A457D9A-9B2F-4D01-98D3-AA995A6B04D5}" type="sibTrans" cxnId="{C75405EB-5C1A-4FC3-87CB-DB4E06B82493}">
      <dgm:prSet/>
      <dgm:spPr/>
      <dgm:t>
        <a:bodyPr/>
        <a:lstStyle/>
        <a:p>
          <a:endParaRPr lang="lv-LV"/>
        </a:p>
      </dgm:t>
    </dgm:pt>
    <dgm:pt modelId="{5A003632-5024-46F8-AAC1-70E14E88B049}">
      <dgm:prSet/>
      <dgm:spPr/>
      <dgm:t>
        <a:bodyPr/>
        <a:lstStyle/>
        <a:p>
          <a:pPr>
            <a:buNone/>
          </a:pPr>
          <a:r>
            <a:rPr lang="lv-LV" b="0" i="0"/>
            <a:t>Vienreizēja datu ievade</a:t>
          </a:r>
        </a:p>
      </dgm:t>
    </dgm:pt>
    <dgm:pt modelId="{C97A26D7-B6C7-4002-B534-44D1A8BF1F7C}" type="parTrans" cxnId="{AACDDC45-F0B4-41B4-9364-9DAA2098FBF2}">
      <dgm:prSet/>
      <dgm:spPr/>
      <dgm:t>
        <a:bodyPr/>
        <a:lstStyle/>
        <a:p>
          <a:endParaRPr lang="lv-LV"/>
        </a:p>
      </dgm:t>
    </dgm:pt>
    <dgm:pt modelId="{969D2660-96FC-41AE-8063-F78C8E526047}" type="sibTrans" cxnId="{AACDDC45-F0B4-41B4-9364-9DAA2098FBF2}">
      <dgm:prSet/>
      <dgm:spPr/>
      <dgm:t>
        <a:bodyPr/>
        <a:lstStyle/>
        <a:p>
          <a:endParaRPr lang="lv-LV"/>
        </a:p>
      </dgm:t>
    </dgm:pt>
    <dgm:pt modelId="{80DED771-1C37-4022-BDB9-8EF204E6885D}">
      <dgm:prSet/>
      <dgm:spPr/>
      <dgm:t>
        <a:bodyPr/>
        <a:lstStyle/>
        <a:p>
          <a:pPr>
            <a:buNone/>
          </a:pPr>
          <a:r>
            <a:rPr lang="lv-LV" b="0" i="0"/>
            <a:t>Kvalitatīvāki dati</a:t>
          </a:r>
        </a:p>
      </dgm:t>
    </dgm:pt>
    <dgm:pt modelId="{7934A3D1-64D6-4987-9D63-6055673B3D6F}" type="parTrans" cxnId="{BB7F445A-C247-4F6A-8367-867955214179}">
      <dgm:prSet/>
      <dgm:spPr/>
      <dgm:t>
        <a:bodyPr/>
        <a:lstStyle/>
        <a:p>
          <a:endParaRPr lang="lv-LV"/>
        </a:p>
      </dgm:t>
    </dgm:pt>
    <dgm:pt modelId="{DF908FB1-08CA-4FC5-9F07-A49A69FE00CD}" type="sibTrans" cxnId="{BB7F445A-C247-4F6A-8367-867955214179}">
      <dgm:prSet/>
      <dgm:spPr/>
      <dgm:t>
        <a:bodyPr/>
        <a:lstStyle/>
        <a:p>
          <a:endParaRPr lang="lv-LV"/>
        </a:p>
      </dgm:t>
    </dgm:pt>
    <dgm:pt modelId="{30CB3DBC-B710-4DFD-84F8-ED0BDE80FE04}">
      <dgm:prSet/>
      <dgm:spPr/>
      <dgm:t>
        <a:bodyPr/>
        <a:lstStyle/>
        <a:p>
          <a:pPr>
            <a:buNone/>
          </a:pPr>
          <a:r>
            <a:rPr lang="lv-LV" b="0" i="0"/>
            <a:t> Zemāks kļūdu risks UD</a:t>
          </a:r>
        </a:p>
      </dgm:t>
    </dgm:pt>
    <dgm:pt modelId="{745AF75A-A361-40DE-9D19-83DA49448C26}" type="parTrans" cxnId="{357988AF-F095-4C79-B99B-AA444ED70A2E}">
      <dgm:prSet/>
      <dgm:spPr/>
      <dgm:t>
        <a:bodyPr/>
        <a:lstStyle/>
        <a:p>
          <a:endParaRPr lang="lv-LV"/>
        </a:p>
      </dgm:t>
    </dgm:pt>
    <dgm:pt modelId="{F224324F-E1EF-4E06-A450-81A9817288A2}" type="sibTrans" cxnId="{357988AF-F095-4C79-B99B-AA444ED70A2E}">
      <dgm:prSet/>
      <dgm:spPr/>
      <dgm:t>
        <a:bodyPr/>
        <a:lstStyle/>
        <a:p>
          <a:endParaRPr lang="lv-LV"/>
        </a:p>
      </dgm:t>
    </dgm:pt>
    <dgm:pt modelId="{399D25D4-2DA0-417C-AA39-C058AE06F14A}" type="pres">
      <dgm:prSet presAssocID="{E1F789D9-6D34-40FB-8B4E-31B857B060E1}" presName="diagram" presStyleCnt="0">
        <dgm:presLayoutVars>
          <dgm:dir/>
          <dgm:resizeHandles val="exact"/>
        </dgm:presLayoutVars>
      </dgm:prSet>
      <dgm:spPr/>
    </dgm:pt>
    <dgm:pt modelId="{BC5096BF-097E-4E44-B29B-C758610C3B74}" type="pres">
      <dgm:prSet presAssocID="{7BC8A00E-0673-402E-A2CE-560A09CBB1BB}" presName="node" presStyleLbl="node1" presStyleIdx="0" presStyleCnt="4" custLinFactNeighborX="-26" custLinFactNeighborY="-14755">
        <dgm:presLayoutVars>
          <dgm:bulletEnabled val="1"/>
        </dgm:presLayoutVars>
      </dgm:prSet>
      <dgm:spPr/>
    </dgm:pt>
    <dgm:pt modelId="{7FD61487-E8E2-4A6C-B2D0-837F54B3E264}" type="pres">
      <dgm:prSet presAssocID="{9A457D9A-9B2F-4D01-98D3-AA995A6B04D5}" presName="sibTrans" presStyleCnt="0"/>
      <dgm:spPr/>
    </dgm:pt>
    <dgm:pt modelId="{D05333F2-FFBC-4E24-AEB7-0CB2C229D2FF}" type="pres">
      <dgm:prSet presAssocID="{5A003632-5024-46F8-AAC1-70E14E88B049}" presName="node" presStyleLbl="node1" presStyleIdx="1" presStyleCnt="4">
        <dgm:presLayoutVars>
          <dgm:bulletEnabled val="1"/>
        </dgm:presLayoutVars>
      </dgm:prSet>
      <dgm:spPr/>
    </dgm:pt>
    <dgm:pt modelId="{198F4457-5091-4A8A-A87D-E0EC0B7249F1}" type="pres">
      <dgm:prSet presAssocID="{969D2660-96FC-41AE-8063-F78C8E526047}" presName="sibTrans" presStyleCnt="0"/>
      <dgm:spPr/>
    </dgm:pt>
    <dgm:pt modelId="{F0E35733-311B-4725-BC9E-A78920F652E8}" type="pres">
      <dgm:prSet presAssocID="{80DED771-1C37-4022-BDB9-8EF204E6885D}" presName="node" presStyleLbl="node1" presStyleIdx="2" presStyleCnt="4">
        <dgm:presLayoutVars>
          <dgm:bulletEnabled val="1"/>
        </dgm:presLayoutVars>
      </dgm:prSet>
      <dgm:spPr/>
    </dgm:pt>
    <dgm:pt modelId="{75F16815-2D94-4D39-9A12-E904E682C8F6}" type="pres">
      <dgm:prSet presAssocID="{DF908FB1-08CA-4FC5-9F07-A49A69FE00CD}" presName="sibTrans" presStyleCnt="0"/>
      <dgm:spPr/>
    </dgm:pt>
    <dgm:pt modelId="{72C719BE-B096-4FAA-AB3A-085D7A5DE40B}" type="pres">
      <dgm:prSet presAssocID="{30CB3DBC-B710-4DFD-84F8-ED0BDE80FE04}" presName="node" presStyleLbl="node1" presStyleIdx="3" presStyleCnt="4">
        <dgm:presLayoutVars>
          <dgm:bulletEnabled val="1"/>
        </dgm:presLayoutVars>
      </dgm:prSet>
      <dgm:spPr/>
    </dgm:pt>
  </dgm:ptLst>
  <dgm:cxnLst>
    <dgm:cxn modelId="{5B3D3D19-11E9-452F-9411-E8A4916C3FFD}" type="presOf" srcId="{7BC8A00E-0673-402E-A2CE-560A09CBB1BB}" destId="{BC5096BF-097E-4E44-B29B-C758610C3B74}" srcOrd="0" destOrd="0" presId="urn:microsoft.com/office/officeart/2005/8/layout/default"/>
    <dgm:cxn modelId="{8508A929-D177-43A0-9AF2-6DFE98D69285}" type="presOf" srcId="{E1F789D9-6D34-40FB-8B4E-31B857B060E1}" destId="{399D25D4-2DA0-417C-AA39-C058AE06F14A}" srcOrd="0" destOrd="0" presId="urn:microsoft.com/office/officeart/2005/8/layout/default"/>
    <dgm:cxn modelId="{AACDDC45-F0B4-41B4-9364-9DAA2098FBF2}" srcId="{E1F789D9-6D34-40FB-8B4E-31B857B060E1}" destId="{5A003632-5024-46F8-AAC1-70E14E88B049}" srcOrd="1" destOrd="0" parTransId="{C97A26D7-B6C7-4002-B534-44D1A8BF1F7C}" sibTransId="{969D2660-96FC-41AE-8063-F78C8E526047}"/>
    <dgm:cxn modelId="{E6503876-6C38-4FFE-93EC-52224B65D37F}" type="presOf" srcId="{30CB3DBC-B710-4DFD-84F8-ED0BDE80FE04}" destId="{72C719BE-B096-4FAA-AB3A-085D7A5DE40B}" srcOrd="0" destOrd="0" presId="urn:microsoft.com/office/officeart/2005/8/layout/default"/>
    <dgm:cxn modelId="{190C3679-ADB3-407D-B921-2002F842C276}" type="presOf" srcId="{80DED771-1C37-4022-BDB9-8EF204E6885D}" destId="{F0E35733-311B-4725-BC9E-A78920F652E8}" srcOrd="0" destOrd="0" presId="urn:microsoft.com/office/officeart/2005/8/layout/default"/>
    <dgm:cxn modelId="{BB7F445A-C247-4F6A-8367-867955214179}" srcId="{E1F789D9-6D34-40FB-8B4E-31B857B060E1}" destId="{80DED771-1C37-4022-BDB9-8EF204E6885D}" srcOrd="2" destOrd="0" parTransId="{7934A3D1-64D6-4987-9D63-6055673B3D6F}" sibTransId="{DF908FB1-08CA-4FC5-9F07-A49A69FE00CD}"/>
    <dgm:cxn modelId="{357988AF-F095-4C79-B99B-AA444ED70A2E}" srcId="{E1F789D9-6D34-40FB-8B4E-31B857B060E1}" destId="{30CB3DBC-B710-4DFD-84F8-ED0BDE80FE04}" srcOrd="3" destOrd="0" parTransId="{745AF75A-A361-40DE-9D19-83DA49448C26}" sibTransId="{F224324F-E1EF-4E06-A450-81A9817288A2}"/>
    <dgm:cxn modelId="{32357EB3-F595-4807-B3BF-3D78FCACB963}" type="presOf" srcId="{5A003632-5024-46F8-AAC1-70E14E88B049}" destId="{D05333F2-FFBC-4E24-AEB7-0CB2C229D2FF}" srcOrd="0" destOrd="0" presId="urn:microsoft.com/office/officeart/2005/8/layout/default"/>
    <dgm:cxn modelId="{C75405EB-5C1A-4FC3-87CB-DB4E06B82493}" srcId="{E1F789D9-6D34-40FB-8B4E-31B857B060E1}" destId="{7BC8A00E-0673-402E-A2CE-560A09CBB1BB}" srcOrd="0" destOrd="0" parTransId="{D56BA6A2-D606-4D3F-9DFF-306B2D905D23}" sibTransId="{9A457D9A-9B2F-4D01-98D3-AA995A6B04D5}"/>
    <dgm:cxn modelId="{695CA120-46F8-4012-9F99-09D39D17928C}" type="presParOf" srcId="{399D25D4-2DA0-417C-AA39-C058AE06F14A}" destId="{BC5096BF-097E-4E44-B29B-C758610C3B74}" srcOrd="0" destOrd="0" presId="urn:microsoft.com/office/officeart/2005/8/layout/default"/>
    <dgm:cxn modelId="{806C9C1B-5A9F-4120-B86A-25F20064BA99}" type="presParOf" srcId="{399D25D4-2DA0-417C-AA39-C058AE06F14A}" destId="{7FD61487-E8E2-4A6C-B2D0-837F54B3E264}" srcOrd="1" destOrd="0" presId="urn:microsoft.com/office/officeart/2005/8/layout/default"/>
    <dgm:cxn modelId="{67E928EA-49CD-4DCE-ACF3-0AC84BB0F53F}" type="presParOf" srcId="{399D25D4-2DA0-417C-AA39-C058AE06F14A}" destId="{D05333F2-FFBC-4E24-AEB7-0CB2C229D2FF}" srcOrd="2" destOrd="0" presId="urn:microsoft.com/office/officeart/2005/8/layout/default"/>
    <dgm:cxn modelId="{DC4F7742-345C-45F6-86E2-207FB4F69A9F}" type="presParOf" srcId="{399D25D4-2DA0-417C-AA39-C058AE06F14A}" destId="{198F4457-5091-4A8A-A87D-E0EC0B7249F1}" srcOrd="3" destOrd="0" presId="urn:microsoft.com/office/officeart/2005/8/layout/default"/>
    <dgm:cxn modelId="{55C23BCE-0F66-4976-AD58-84B855989CC6}" type="presParOf" srcId="{399D25D4-2DA0-417C-AA39-C058AE06F14A}" destId="{F0E35733-311B-4725-BC9E-A78920F652E8}" srcOrd="4" destOrd="0" presId="urn:microsoft.com/office/officeart/2005/8/layout/default"/>
    <dgm:cxn modelId="{237CF0F8-ED40-451E-9D8F-91B118960FC4}" type="presParOf" srcId="{399D25D4-2DA0-417C-AA39-C058AE06F14A}" destId="{75F16815-2D94-4D39-9A12-E904E682C8F6}" srcOrd="5" destOrd="0" presId="urn:microsoft.com/office/officeart/2005/8/layout/default"/>
    <dgm:cxn modelId="{5FFA08F6-A435-4D6F-924E-9B48B9AB4560}" type="presParOf" srcId="{399D25D4-2DA0-417C-AA39-C058AE06F14A}" destId="{72C719BE-B096-4FAA-AB3A-085D7A5DE40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FB7FA-E5A4-422F-88E7-4FBEBE00BC59}" type="doc">
      <dgm:prSet loTypeId="urn:microsoft.com/office/officeart/2024/layout/BulletTimelineInverted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lv-LV"/>
        </a:p>
      </dgm:t>
    </dgm:pt>
    <dgm:pt modelId="{7ACED81F-9F56-4947-BE5B-D5C7B855E85A}">
      <dgm:prSet phldrT="Add an event" phldr="0" custT="1"/>
      <dgm:spPr/>
      <dgm:t>
        <a:bodyPr/>
        <a:lstStyle/>
        <a:p>
          <a:pPr>
            <a:defRPr b="1"/>
          </a:pPr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28.05.26</a:t>
          </a:r>
        </a:p>
      </dgm:t>
    </dgm:pt>
    <dgm:pt modelId="{2E09CB54-7578-464B-AE4E-2BD059564D53}" type="parTrans" cxnId="{6938AD65-10B9-4004-A81C-5839A1096C7E}">
      <dgm:prSet/>
      <dgm:spPr/>
      <dgm:t>
        <a:bodyPr/>
        <a:lstStyle/>
        <a:p>
          <a:endParaRPr lang="lv-LV"/>
        </a:p>
      </dgm:t>
    </dgm:pt>
    <dgm:pt modelId="{36402458-ECC5-4669-B13A-963F7FD372BD}" type="sibTrans" cxnId="{6938AD65-10B9-4004-A81C-5839A1096C7E}">
      <dgm:prSet/>
      <dgm:spPr/>
      <dgm:t>
        <a:bodyPr/>
        <a:lstStyle/>
        <a:p>
          <a:endParaRPr lang="lv-LV"/>
        </a:p>
      </dgm:t>
    </dgm:pt>
    <dgm:pt modelId="{49F35FAB-8525-4ED3-8B02-7FF2C5FCDAAC}">
      <dgm:prSet phldrT="Write a description of the significance of this event" phldr="0" custT="1"/>
      <dgm:spPr/>
      <dgm:t>
        <a:bodyPr/>
        <a:lstStyle/>
        <a:p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līgumpartneru seminārā informācija par risinājumu</a:t>
          </a:r>
        </a:p>
      </dgm:t>
    </dgm:pt>
    <dgm:pt modelId="{47F552EA-537B-4F78-84BC-A0A04444EE08}" type="parTrans" cxnId="{E5C82D3E-3A6B-4706-A295-DF79A7C98C01}">
      <dgm:prSet/>
      <dgm:spPr/>
      <dgm:t>
        <a:bodyPr/>
        <a:lstStyle/>
        <a:p>
          <a:endParaRPr lang="lv-LV"/>
        </a:p>
      </dgm:t>
    </dgm:pt>
    <dgm:pt modelId="{85171308-D300-49C8-B8E6-A2FBE786BFD9}" type="sibTrans" cxnId="{E5C82D3E-3A6B-4706-A295-DF79A7C98C01}">
      <dgm:prSet/>
      <dgm:spPr/>
      <dgm:t>
        <a:bodyPr/>
        <a:lstStyle/>
        <a:p>
          <a:endParaRPr lang="lv-LV"/>
        </a:p>
      </dgm:t>
    </dgm:pt>
    <dgm:pt modelId="{9ED4956D-8601-4633-9E2F-48991114CD39}">
      <dgm:prSet phldrT="Add an event" phldr="0" custT="1"/>
      <dgm:spPr/>
      <dgm:t>
        <a:bodyPr/>
        <a:lstStyle/>
        <a:p>
          <a:pPr>
            <a:defRPr b="1"/>
          </a:pPr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01.07.26</a:t>
          </a:r>
        </a:p>
      </dgm:t>
    </dgm:pt>
    <dgm:pt modelId="{5C918C90-10EB-4153-931F-55DCFA3DD468}" type="parTrans" cxnId="{91260534-8365-4A71-BED1-59FD244EAF54}">
      <dgm:prSet/>
      <dgm:spPr/>
      <dgm:t>
        <a:bodyPr/>
        <a:lstStyle/>
        <a:p>
          <a:endParaRPr lang="lv-LV"/>
        </a:p>
      </dgm:t>
    </dgm:pt>
    <dgm:pt modelId="{B43DDD5D-FACA-419B-B784-60061A8D9A0D}" type="sibTrans" cxnId="{91260534-8365-4A71-BED1-59FD244EAF54}">
      <dgm:prSet/>
      <dgm:spPr/>
      <dgm:t>
        <a:bodyPr/>
        <a:lstStyle/>
        <a:p>
          <a:endParaRPr lang="lv-LV"/>
        </a:p>
      </dgm:t>
    </dgm:pt>
    <dgm:pt modelId="{6E4C489E-7EED-4956-A2CB-85DDB05602DE}">
      <dgm:prSet phldrT="Write a description of the significance of this event" phldr="0" custT="1"/>
      <dgm:spPr/>
      <dgm:t>
        <a:bodyPr/>
        <a:lstStyle/>
        <a:p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Risinājuma darbība tiek uzsākta</a:t>
          </a:r>
        </a:p>
      </dgm:t>
    </dgm:pt>
    <dgm:pt modelId="{EEA02E7D-9DD8-4224-9B94-31CB937F6A23}" type="parTrans" cxnId="{18EB9730-D2C3-4A70-B9A0-70C6C004E76A}">
      <dgm:prSet/>
      <dgm:spPr/>
      <dgm:t>
        <a:bodyPr/>
        <a:lstStyle/>
        <a:p>
          <a:endParaRPr lang="lv-LV"/>
        </a:p>
      </dgm:t>
    </dgm:pt>
    <dgm:pt modelId="{0FB55907-905E-4433-A6A4-7ECBFC5782EF}" type="sibTrans" cxnId="{18EB9730-D2C3-4A70-B9A0-70C6C004E76A}">
      <dgm:prSet/>
      <dgm:spPr/>
      <dgm:t>
        <a:bodyPr/>
        <a:lstStyle/>
        <a:p>
          <a:endParaRPr lang="lv-LV"/>
        </a:p>
      </dgm:t>
    </dgm:pt>
    <dgm:pt modelId="{1CAA84B8-115E-4C82-9401-96F395D1F65F}">
      <dgm:prSet phldrT="Add an event" phldr="0" custT="1"/>
      <dgm:spPr/>
      <dgm:t>
        <a:bodyPr/>
        <a:lstStyle/>
        <a:p>
          <a:pPr>
            <a:defRPr b="1"/>
          </a:pPr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07.07.26</a:t>
          </a:r>
        </a:p>
      </dgm:t>
    </dgm:pt>
    <dgm:pt modelId="{2EC4235A-B9FE-4EF3-9B45-93104B0FA64D}" type="parTrans" cxnId="{3557C3B0-1B09-4DEC-A160-64EE4F595BA9}">
      <dgm:prSet/>
      <dgm:spPr/>
      <dgm:t>
        <a:bodyPr/>
        <a:lstStyle/>
        <a:p>
          <a:endParaRPr lang="lv-LV"/>
        </a:p>
      </dgm:t>
    </dgm:pt>
    <dgm:pt modelId="{83656393-CD06-43B4-8D7E-C2D9040C01C8}" type="sibTrans" cxnId="{3557C3B0-1B09-4DEC-A160-64EE4F595BA9}">
      <dgm:prSet/>
      <dgm:spPr/>
      <dgm:t>
        <a:bodyPr/>
        <a:lstStyle/>
        <a:p>
          <a:endParaRPr lang="lv-LV"/>
        </a:p>
      </dgm:t>
    </dgm:pt>
    <dgm:pt modelId="{51F50977-1323-422C-9765-7D1BBB0488D8}">
      <dgm:prSet phldrT="Write a description of the significance of this event" phldr="0" custT="1"/>
      <dgm:spPr/>
      <dgm:t>
        <a:bodyPr/>
        <a:lstStyle/>
        <a:p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MS team sanāksme </a:t>
          </a:r>
        </a:p>
        <a:p>
          <a:r>
            <a:rPr lang="lv-LV" sz="1600" b="0" i="1">
              <a:effectLst/>
              <a:latin typeface="Verdana" panose="020B0604030504040204" pitchFamily="34" charset="0"/>
              <a:ea typeface="Verdana" panose="020B0604030504040204" pitchFamily="34" charset="0"/>
            </a:rPr>
            <a:t>Atbildes uz biežāk uzdotajiem, aktuāliem  jautājumiem un praktiskiem lietošanas  aspektiem</a:t>
          </a:r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2ECF38-6A38-4EB7-8FC6-116DB7D058E0}" type="parTrans" cxnId="{9AEDFC6C-4A6F-4288-83A5-21CE5B808BC8}">
      <dgm:prSet/>
      <dgm:spPr/>
      <dgm:t>
        <a:bodyPr/>
        <a:lstStyle/>
        <a:p>
          <a:endParaRPr lang="lv-LV"/>
        </a:p>
      </dgm:t>
    </dgm:pt>
    <dgm:pt modelId="{D32D38D7-DDED-47C2-9060-455A85B35F2D}" type="sibTrans" cxnId="{9AEDFC6C-4A6F-4288-83A5-21CE5B808BC8}">
      <dgm:prSet/>
      <dgm:spPr/>
      <dgm:t>
        <a:bodyPr/>
        <a:lstStyle/>
        <a:p>
          <a:endParaRPr lang="lv-LV"/>
        </a:p>
      </dgm:t>
    </dgm:pt>
    <dgm:pt modelId="{F3911DA5-3181-4543-A4F2-4023E62F182F}" type="pres">
      <dgm:prSet presAssocID="{E04FB7FA-E5A4-422F-88E7-4FBEBE00BC59}" presName="root" presStyleCnt="0">
        <dgm:presLayoutVars>
          <dgm:dir/>
          <dgm:animLvl val="lvl"/>
        </dgm:presLayoutVars>
      </dgm:prSet>
      <dgm:spPr/>
    </dgm:pt>
    <dgm:pt modelId="{5BF51224-20B8-4C3E-B9C9-8A81461C741A}" type="pres">
      <dgm:prSet presAssocID="{E04FB7FA-E5A4-422F-88E7-4FBEBE00BC59}" presName="divider" presStyleCnt="0"/>
      <dgm:spPr/>
    </dgm:pt>
    <dgm:pt modelId="{1155D7D0-53E2-4CE3-8A28-A1B52942EDA3}" type="pres">
      <dgm:prSet presAssocID="{E04FB7FA-E5A4-422F-88E7-4FBEBE00BC59}" presName="rectBar" presStyleLbl="dkBgShp" presStyleIdx="0" presStyleCnt="5"/>
      <dgm:spPr>
        <a:gradFill rotWithShape="0">
          <a:gsLst>
            <a:gs pos="0">
              <a:schemeClr val="accent6">
                <a:tint val="76000"/>
              </a:schemeClr>
            </a:gs>
            <a:gs pos="100000">
              <a:schemeClr val="accent6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EC99D042-BB79-4B2E-89C0-4C3053E1643C}" type="pres">
      <dgm:prSet presAssocID="{E04FB7FA-E5A4-422F-88E7-4FBEBE00BC59}" presName="chevronArrow" presStyleLbl="dkBgShp" presStyleIdx="1" presStyleCnt="5"/>
      <dgm:spPr>
        <a:gradFill rotWithShape="0">
          <a:gsLst>
            <a:gs pos="0">
              <a:schemeClr val="accent6">
                <a:tint val="76000"/>
              </a:schemeClr>
            </a:gs>
            <a:gs pos="100000">
              <a:schemeClr val="accent6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4A05F721-2A91-49DA-94C9-1C67486B0E58}" type="pres">
      <dgm:prSet presAssocID="{E04FB7FA-E5A4-422F-88E7-4FBEBE00BC59}" presName="nodes" presStyleCnt="0">
        <dgm:presLayoutVars>
          <dgm:chMax/>
          <dgm:chPref/>
          <dgm:animLvl val="lvl"/>
        </dgm:presLayoutVars>
      </dgm:prSet>
      <dgm:spPr/>
    </dgm:pt>
    <dgm:pt modelId="{79D0378E-1F3D-4F2C-85B4-265397FED194}" type="pres">
      <dgm:prSet presAssocID="{7ACED81F-9F56-4947-BE5B-D5C7B855E85A}" presName="composite" presStyleCnt="0"/>
      <dgm:spPr/>
    </dgm:pt>
    <dgm:pt modelId="{38BF374B-F322-4542-81ED-0D2B2E561877}" type="pres">
      <dgm:prSet presAssocID="{7ACED81F-9F56-4947-BE5B-D5C7B855E85A}" presName="DropPinPlaceHolder" presStyleCnt="0"/>
      <dgm:spPr/>
    </dgm:pt>
    <dgm:pt modelId="{FB805ECA-A904-45EE-AC4A-214E5909DD55}" type="pres">
      <dgm:prSet presAssocID="{7ACED81F-9F56-4947-BE5B-D5C7B855E85A}" presName="DropPin" presStyleLbl="alignNode1" presStyleIdx="0" presStyleCnt="3"/>
      <dgm:spPr/>
    </dgm:pt>
    <dgm:pt modelId="{0943297A-B874-436D-87AD-1CD1CE1F9991}" type="pres">
      <dgm:prSet presAssocID="{7ACED81F-9F56-4947-BE5B-D5C7B855E85A}" presName="Ellipse" presStyleLbl="fgAcc1" presStyleIdx="0" presStyleCnt="3"/>
      <dgm:spPr/>
    </dgm:pt>
    <dgm:pt modelId="{12746B0C-B4A9-4B51-9603-FD2AA89DAF3D}" type="pres">
      <dgm:prSet presAssocID="{7ACED81F-9F56-4947-BE5B-D5C7B855E85A}" presName="L2TextContainer" presStyleLbl="revTx" presStyleIdx="0" presStyleCnt="6">
        <dgm:presLayoutVars>
          <dgm:bulletEnabled val="1"/>
        </dgm:presLayoutVars>
      </dgm:prSet>
      <dgm:spPr/>
    </dgm:pt>
    <dgm:pt modelId="{2B0233DB-5FBF-45E6-A9E6-65B25CFD1AA0}" type="pres">
      <dgm:prSet presAssocID="{7ACED81F-9F56-4947-BE5B-D5C7B855E85A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D617432C-ED43-43DC-84D6-9B9E0BAEE176}" type="pres">
      <dgm:prSet presAssocID="{7ACED81F-9F56-4947-BE5B-D5C7B855E85A}" presName="ConnectLine" presStyleLbl="dkBgShp" presStyleIdx="2" presStyleCnt="5"/>
      <dgm:spPr/>
    </dgm:pt>
    <dgm:pt modelId="{C3BF7432-2401-426B-8C28-31A9AB1C2912}" type="pres">
      <dgm:prSet presAssocID="{7ACED81F-9F56-4947-BE5B-D5C7B855E85A}" presName="ConnectorPoint" presStyleCnt="0"/>
      <dgm:spPr/>
    </dgm:pt>
    <dgm:pt modelId="{C8633056-483D-40A1-BA01-5D90FFD9B442}" type="pres">
      <dgm:prSet presAssocID="{7ACED81F-9F56-4947-BE5B-D5C7B855E85A}" presName="Bullet" presStyleLbl="lnNode1" presStyleIdx="0" presStyleCnt="3"/>
      <dgm:spPr/>
    </dgm:pt>
    <dgm:pt modelId="{3C419C70-52A5-4FE3-9485-34720EA2B821}" type="pres">
      <dgm:prSet presAssocID="{7ACED81F-9F56-4947-BE5B-D5C7B855E85A}" presName="EmptyPlaceHolder" presStyleCnt="0"/>
      <dgm:spPr/>
    </dgm:pt>
    <dgm:pt modelId="{9F99D8CD-210E-4BE0-8194-8D9D6E61D8CC}" type="pres">
      <dgm:prSet presAssocID="{36402458-ECC5-4669-B13A-963F7FD372BD}" presName="spaceBetweenRectangles" presStyleCnt="0"/>
      <dgm:spPr/>
    </dgm:pt>
    <dgm:pt modelId="{626EA14C-CE5C-4880-A5CB-5514B0C72B52}" type="pres">
      <dgm:prSet presAssocID="{9ED4956D-8601-4633-9E2F-48991114CD39}" presName="composite" presStyleCnt="0"/>
      <dgm:spPr/>
    </dgm:pt>
    <dgm:pt modelId="{2B50C7D0-6022-46C4-80F8-2DD62D2829A9}" type="pres">
      <dgm:prSet presAssocID="{9ED4956D-8601-4633-9E2F-48991114CD39}" presName="DropPinPlaceHolder" presStyleCnt="0"/>
      <dgm:spPr/>
    </dgm:pt>
    <dgm:pt modelId="{F0F7D3E7-9964-476E-AAFA-9882CF1440F3}" type="pres">
      <dgm:prSet presAssocID="{9ED4956D-8601-4633-9E2F-48991114CD39}" presName="DropPin" presStyleLbl="alignNode1" presStyleIdx="1" presStyleCnt="3"/>
      <dgm:spPr/>
    </dgm:pt>
    <dgm:pt modelId="{CAAE03B0-74E0-45D1-AB49-4BFDC96D5D25}" type="pres">
      <dgm:prSet presAssocID="{9ED4956D-8601-4633-9E2F-48991114CD39}" presName="Ellipse" presStyleLbl="fgAcc1" presStyleIdx="1" presStyleCnt="3"/>
      <dgm:spPr/>
    </dgm:pt>
    <dgm:pt modelId="{BB8C3749-9560-426C-ABCE-07BB3E39143A}" type="pres">
      <dgm:prSet presAssocID="{9ED4956D-8601-4633-9E2F-48991114CD39}" presName="L2TextContainer" presStyleLbl="revTx" presStyleIdx="2" presStyleCnt="6">
        <dgm:presLayoutVars>
          <dgm:bulletEnabled val="1"/>
        </dgm:presLayoutVars>
      </dgm:prSet>
      <dgm:spPr/>
    </dgm:pt>
    <dgm:pt modelId="{A39F4CEB-95A3-4FB3-B98A-D0679D0E679D}" type="pres">
      <dgm:prSet presAssocID="{9ED4956D-8601-4633-9E2F-48991114CD39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66D6010F-0023-472E-B74B-9808B447513F}" type="pres">
      <dgm:prSet presAssocID="{9ED4956D-8601-4633-9E2F-48991114CD39}" presName="ConnectLine" presStyleLbl="dkBgShp" presStyleIdx="3" presStyleCnt="5"/>
      <dgm:spPr/>
    </dgm:pt>
    <dgm:pt modelId="{B79BF839-356C-4A88-B855-A71A8B135C28}" type="pres">
      <dgm:prSet presAssocID="{9ED4956D-8601-4633-9E2F-48991114CD39}" presName="ConnectorPoint" presStyleCnt="0"/>
      <dgm:spPr/>
    </dgm:pt>
    <dgm:pt modelId="{05B63995-FE6E-4907-BF66-7C0BB235B88E}" type="pres">
      <dgm:prSet presAssocID="{9ED4956D-8601-4633-9E2F-48991114CD39}" presName="Bullet" presStyleLbl="lnNode1" presStyleIdx="1" presStyleCnt="3"/>
      <dgm:spPr/>
    </dgm:pt>
    <dgm:pt modelId="{122766F6-E3E6-4A38-80CF-D2469621BBC7}" type="pres">
      <dgm:prSet presAssocID="{9ED4956D-8601-4633-9E2F-48991114CD39}" presName="EmptyPlaceHolder" presStyleCnt="0"/>
      <dgm:spPr/>
    </dgm:pt>
    <dgm:pt modelId="{30237B6A-EF64-4C5D-B496-BF245FC631F5}" type="pres">
      <dgm:prSet presAssocID="{B43DDD5D-FACA-419B-B784-60061A8D9A0D}" presName="spaceBetweenRectangles" presStyleCnt="0"/>
      <dgm:spPr/>
    </dgm:pt>
    <dgm:pt modelId="{9BE989F6-1086-4F20-9C12-E7FCFDF9BAE2}" type="pres">
      <dgm:prSet presAssocID="{1CAA84B8-115E-4C82-9401-96F395D1F65F}" presName="composite" presStyleCnt="0"/>
      <dgm:spPr/>
    </dgm:pt>
    <dgm:pt modelId="{FED0BE62-AFEA-415B-8CF6-0A5B908D3237}" type="pres">
      <dgm:prSet presAssocID="{1CAA84B8-115E-4C82-9401-96F395D1F65F}" presName="DropPinPlaceHolder" presStyleCnt="0"/>
      <dgm:spPr/>
    </dgm:pt>
    <dgm:pt modelId="{07504E52-0FCC-452C-8AB6-FF8A964C3CF8}" type="pres">
      <dgm:prSet presAssocID="{1CAA84B8-115E-4C82-9401-96F395D1F65F}" presName="DropPin" presStyleLbl="alignNode1" presStyleIdx="2" presStyleCnt="3"/>
      <dgm:spPr/>
    </dgm:pt>
    <dgm:pt modelId="{530FBD10-51A3-44DB-BAD3-2C892C5B27CA}" type="pres">
      <dgm:prSet presAssocID="{1CAA84B8-115E-4C82-9401-96F395D1F65F}" presName="Ellipse" presStyleLbl="fgAcc1" presStyleIdx="2" presStyleCnt="3"/>
      <dgm:spPr/>
    </dgm:pt>
    <dgm:pt modelId="{13E46076-8DEA-4DF8-8A15-4255DD7EC965}" type="pres">
      <dgm:prSet presAssocID="{1CAA84B8-115E-4C82-9401-96F395D1F65F}" presName="L2TextContainer" presStyleLbl="revTx" presStyleIdx="4" presStyleCnt="6">
        <dgm:presLayoutVars>
          <dgm:bulletEnabled val="1"/>
        </dgm:presLayoutVars>
      </dgm:prSet>
      <dgm:spPr/>
    </dgm:pt>
    <dgm:pt modelId="{201ACF3B-A68D-4406-A91F-C2A77DEB49EA}" type="pres">
      <dgm:prSet presAssocID="{1CAA84B8-115E-4C82-9401-96F395D1F65F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43CB2BC6-0F1A-476E-A89C-28B82A066F90}" type="pres">
      <dgm:prSet presAssocID="{1CAA84B8-115E-4C82-9401-96F395D1F65F}" presName="ConnectLine" presStyleLbl="dkBgShp" presStyleIdx="4" presStyleCnt="5"/>
      <dgm:spPr/>
    </dgm:pt>
    <dgm:pt modelId="{36245048-86DF-4A33-BF47-D72799BF5E40}" type="pres">
      <dgm:prSet presAssocID="{1CAA84B8-115E-4C82-9401-96F395D1F65F}" presName="ConnectorPoint" presStyleCnt="0"/>
      <dgm:spPr/>
    </dgm:pt>
    <dgm:pt modelId="{B70405A7-6E84-4F17-8348-7016BFBD00EA}" type="pres">
      <dgm:prSet presAssocID="{1CAA84B8-115E-4C82-9401-96F395D1F65F}" presName="Bullet" presStyleLbl="lnNode1" presStyleIdx="2" presStyleCnt="3"/>
      <dgm:spPr/>
    </dgm:pt>
    <dgm:pt modelId="{BB075FEA-DD73-45D1-95F0-D9E7464E3C06}" type="pres">
      <dgm:prSet presAssocID="{1CAA84B8-115E-4C82-9401-96F395D1F65F}" presName="EmptyPlaceHolder" presStyleCnt="0"/>
      <dgm:spPr/>
    </dgm:pt>
  </dgm:ptLst>
  <dgm:cxnLst>
    <dgm:cxn modelId="{07DF420D-7A0C-44F7-A295-C0ED89DB4DD5}" type="presOf" srcId="{1CAA84B8-115E-4C82-9401-96F395D1F65F}" destId="{201ACF3B-A68D-4406-A91F-C2A77DEB49EA}" srcOrd="0" destOrd="0" presId="urn:microsoft.com/office/officeart/2024/layout/BulletTimelineInverted"/>
    <dgm:cxn modelId="{18EB9730-D2C3-4A70-B9A0-70C6C004E76A}" srcId="{9ED4956D-8601-4633-9E2F-48991114CD39}" destId="{6E4C489E-7EED-4956-A2CB-85DDB05602DE}" srcOrd="0" destOrd="0" parTransId="{EEA02E7D-9DD8-4224-9B94-31CB937F6A23}" sibTransId="{0FB55907-905E-4433-A6A4-7ECBFC5782EF}"/>
    <dgm:cxn modelId="{91260534-8365-4A71-BED1-59FD244EAF54}" srcId="{E04FB7FA-E5A4-422F-88E7-4FBEBE00BC59}" destId="{9ED4956D-8601-4633-9E2F-48991114CD39}" srcOrd="1" destOrd="0" parTransId="{5C918C90-10EB-4153-931F-55DCFA3DD468}" sibTransId="{B43DDD5D-FACA-419B-B784-60061A8D9A0D}"/>
    <dgm:cxn modelId="{E5C82D3E-3A6B-4706-A295-DF79A7C98C01}" srcId="{7ACED81F-9F56-4947-BE5B-D5C7B855E85A}" destId="{49F35FAB-8525-4ED3-8B02-7FF2C5FCDAAC}" srcOrd="0" destOrd="0" parTransId="{47F552EA-537B-4F78-84BC-A0A04444EE08}" sibTransId="{85171308-D300-49C8-B8E6-A2FBE786BFD9}"/>
    <dgm:cxn modelId="{6938AD65-10B9-4004-A81C-5839A1096C7E}" srcId="{E04FB7FA-E5A4-422F-88E7-4FBEBE00BC59}" destId="{7ACED81F-9F56-4947-BE5B-D5C7B855E85A}" srcOrd="0" destOrd="0" parTransId="{2E09CB54-7578-464B-AE4E-2BD059564D53}" sibTransId="{36402458-ECC5-4669-B13A-963F7FD372BD}"/>
    <dgm:cxn modelId="{1B991147-D84D-41A9-A855-DE3360EA37CC}" type="presOf" srcId="{E04FB7FA-E5A4-422F-88E7-4FBEBE00BC59}" destId="{F3911DA5-3181-4543-A4F2-4023E62F182F}" srcOrd="0" destOrd="0" presId="urn:microsoft.com/office/officeart/2024/layout/BulletTimelineInverted"/>
    <dgm:cxn modelId="{9AEDFC6C-4A6F-4288-83A5-21CE5B808BC8}" srcId="{1CAA84B8-115E-4C82-9401-96F395D1F65F}" destId="{51F50977-1323-422C-9765-7D1BBB0488D8}" srcOrd="0" destOrd="0" parTransId="{432ECF38-6A38-4EB7-8FC6-116DB7D058E0}" sibTransId="{D32D38D7-DDED-47C2-9060-455A85B35F2D}"/>
    <dgm:cxn modelId="{76C47952-E3DE-4EE2-9824-1C1D2FEC2E4F}" type="presOf" srcId="{9ED4956D-8601-4633-9E2F-48991114CD39}" destId="{A39F4CEB-95A3-4FB3-B98A-D0679D0E679D}" srcOrd="0" destOrd="0" presId="urn:microsoft.com/office/officeart/2024/layout/BulletTimelineInverted"/>
    <dgm:cxn modelId="{3D3D6355-53A4-4C68-87A6-F9F5E6C82743}" type="presOf" srcId="{49F35FAB-8525-4ED3-8B02-7FF2C5FCDAAC}" destId="{12746B0C-B4A9-4B51-9603-FD2AA89DAF3D}" srcOrd="0" destOrd="0" presId="urn:microsoft.com/office/officeart/2024/layout/BulletTimelineInverted"/>
    <dgm:cxn modelId="{DF91738D-630D-4642-8989-4631226C5745}" type="presOf" srcId="{7ACED81F-9F56-4947-BE5B-D5C7B855E85A}" destId="{2B0233DB-5FBF-45E6-A9E6-65B25CFD1AA0}" srcOrd="0" destOrd="0" presId="urn:microsoft.com/office/officeart/2024/layout/BulletTimelineInverted"/>
    <dgm:cxn modelId="{3557C3B0-1B09-4DEC-A160-64EE4F595BA9}" srcId="{E04FB7FA-E5A4-422F-88E7-4FBEBE00BC59}" destId="{1CAA84B8-115E-4C82-9401-96F395D1F65F}" srcOrd="2" destOrd="0" parTransId="{2EC4235A-B9FE-4EF3-9B45-93104B0FA64D}" sibTransId="{83656393-CD06-43B4-8D7E-C2D9040C01C8}"/>
    <dgm:cxn modelId="{24808BE8-8D2E-4D21-B07D-0D3B4D2DFF59}" type="presOf" srcId="{51F50977-1323-422C-9765-7D1BBB0488D8}" destId="{13E46076-8DEA-4DF8-8A15-4255DD7EC965}" srcOrd="0" destOrd="0" presId="urn:microsoft.com/office/officeart/2024/layout/BulletTimelineInverted"/>
    <dgm:cxn modelId="{A4332EF6-0DF4-4398-9AC9-17AF8A8213CA}" type="presOf" srcId="{6E4C489E-7EED-4956-A2CB-85DDB05602DE}" destId="{BB8C3749-9560-426C-ABCE-07BB3E39143A}" srcOrd="0" destOrd="0" presId="urn:microsoft.com/office/officeart/2024/layout/BulletTimelineInverted"/>
    <dgm:cxn modelId="{41616B88-F28C-404E-AF99-F68EBF94838F}" type="presParOf" srcId="{F3911DA5-3181-4543-A4F2-4023E62F182F}" destId="{5BF51224-20B8-4C3E-B9C9-8A81461C741A}" srcOrd="0" destOrd="0" presId="urn:microsoft.com/office/officeart/2024/layout/BulletTimelineInverted"/>
    <dgm:cxn modelId="{1F0AD375-E413-4CD0-B02E-B3E5DFE7D457}" type="presParOf" srcId="{5BF51224-20B8-4C3E-B9C9-8A81461C741A}" destId="{1155D7D0-53E2-4CE3-8A28-A1B52942EDA3}" srcOrd="0" destOrd="0" presId="urn:microsoft.com/office/officeart/2024/layout/BulletTimelineInverted"/>
    <dgm:cxn modelId="{CE453D3C-E910-4853-A99F-552896111059}" type="presParOf" srcId="{5BF51224-20B8-4C3E-B9C9-8A81461C741A}" destId="{EC99D042-BB79-4B2E-89C0-4C3053E1643C}" srcOrd="1" destOrd="0" presId="urn:microsoft.com/office/officeart/2024/layout/BulletTimelineInverted"/>
    <dgm:cxn modelId="{EEB45BB2-0E35-4AAC-9FA5-C253B9817947}" type="presParOf" srcId="{F3911DA5-3181-4543-A4F2-4023E62F182F}" destId="{4A05F721-2A91-49DA-94C9-1C67486B0E58}" srcOrd="1" destOrd="0" presId="urn:microsoft.com/office/officeart/2024/layout/BulletTimelineInverted"/>
    <dgm:cxn modelId="{A10E2C9E-BED6-4604-B4BB-C7810B3B6DC1}" type="presParOf" srcId="{4A05F721-2A91-49DA-94C9-1C67486B0E58}" destId="{79D0378E-1F3D-4F2C-85B4-265397FED194}" srcOrd="0" destOrd="0" presId="urn:microsoft.com/office/officeart/2024/layout/BulletTimelineInverted"/>
    <dgm:cxn modelId="{F1528599-9E37-4FE4-A84D-91A468E1D10A}" type="presParOf" srcId="{79D0378E-1F3D-4F2C-85B4-265397FED194}" destId="{38BF374B-F322-4542-81ED-0D2B2E561877}" srcOrd="0" destOrd="0" presId="urn:microsoft.com/office/officeart/2024/layout/BulletTimelineInverted"/>
    <dgm:cxn modelId="{42B98BE8-CFE9-4E55-A2CD-810E6D6F637B}" type="presParOf" srcId="{38BF374B-F322-4542-81ED-0D2B2E561877}" destId="{FB805ECA-A904-45EE-AC4A-214E5909DD55}" srcOrd="0" destOrd="0" presId="urn:microsoft.com/office/officeart/2024/layout/BulletTimelineInverted"/>
    <dgm:cxn modelId="{C0301974-8E30-4422-B11E-16989023B9A2}" type="presParOf" srcId="{38BF374B-F322-4542-81ED-0D2B2E561877}" destId="{0943297A-B874-436D-87AD-1CD1CE1F9991}" srcOrd="1" destOrd="0" presId="urn:microsoft.com/office/officeart/2024/layout/BulletTimelineInverted"/>
    <dgm:cxn modelId="{FC00A6A9-D0D0-4EF7-8DF2-3E68C2992D80}" type="presParOf" srcId="{79D0378E-1F3D-4F2C-85B4-265397FED194}" destId="{12746B0C-B4A9-4B51-9603-FD2AA89DAF3D}" srcOrd="1" destOrd="0" presId="urn:microsoft.com/office/officeart/2024/layout/BulletTimelineInverted"/>
    <dgm:cxn modelId="{56A458D7-95F6-4911-BA27-AE4C0EDE5BBC}" type="presParOf" srcId="{79D0378E-1F3D-4F2C-85B4-265397FED194}" destId="{2B0233DB-5FBF-45E6-A9E6-65B25CFD1AA0}" srcOrd="2" destOrd="0" presId="urn:microsoft.com/office/officeart/2024/layout/BulletTimelineInverted"/>
    <dgm:cxn modelId="{03740734-6CD7-4BEC-B8E6-69CDF01A1CF3}" type="presParOf" srcId="{79D0378E-1F3D-4F2C-85B4-265397FED194}" destId="{D617432C-ED43-43DC-84D6-9B9E0BAEE176}" srcOrd="3" destOrd="0" presId="urn:microsoft.com/office/officeart/2024/layout/BulletTimelineInverted"/>
    <dgm:cxn modelId="{135B9F34-0218-47DA-A9ED-CB24E4255C84}" type="presParOf" srcId="{79D0378E-1F3D-4F2C-85B4-265397FED194}" destId="{C3BF7432-2401-426B-8C28-31A9AB1C2912}" srcOrd="4" destOrd="0" presId="urn:microsoft.com/office/officeart/2024/layout/BulletTimelineInverted"/>
    <dgm:cxn modelId="{4B874072-C521-48C2-A225-3806FD48B200}" type="presParOf" srcId="{C3BF7432-2401-426B-8C28-31A9AB1C2912}" destId="{C8633056-483D-40A1-BA01-5D90FFD9B442}" srcOrd="0" destOrd="0" presId="urn:microsoft.com/office/officeart/2024/layout/BulletTimelineInverted"/>
    <dgm:cxn modelId="{1447305B-DE43-448B-A841-253BFEE624EE}" type="presParOf" srcId="{79D0378E-1F3D-4F2C-85B4-265397FED194}" destId="{3C419C70-52A5-4FE3-9485-34720EA2B821}" srcOrd="5" destOrd="0" presId="urn:microsoft.com/office/officeart/2024/layout/BulletTimelineInverted"/>
    <dgm:cxn modelId="{E28C235D-154E-4D78-B6AA-D9F649B1CD89}" type="presParOf" srcId="{4A05F721-2A91-49DA-94C9-1C67486B0E58}" destId="{9F99D8CD-210E-4BE0-8194-8D9D6E61D8CC}" srcOrd="1" destOrd="0" presId="urn:microsoft.com/office/officeart/2024/layout/BulletTimelineInverted"/>
    <dgm:cxn modelId="{EC1840F9-0081-4A97-BABA-BAFF4DA5B9E6}" type="presParOf" srcId="{4A05F721-2A91-49DA-94C9-1C67486B0E58}" destId="{626EA14C-CE5C-4880-A5CB-5514B0C72B52}" srcOrd="2" destOrd="0" presId="urn:microsoft.com/office/officeart/2024/layout/BulletTimelineInverted"/>
    <dgm:cxn modelId="{1EAC3F76-4013-4687-8842-59BD69CEB314}" type="presParOf" srcId="{626EA14C-CE5C-4880-A5CB-5514B0C72B52}" destId="{2B50C7D0-6022-46C4-80F8-2DD62D2829A9}" srcOrd="0" destOrd="0" presId="urn:microsoft.com/office/officeart/2024/layout/BulletTimelineInverted"/>
    <dgm:cxn modelId="{A1A8C56E-6DED-4EBA-902A-F971009F3782}" type="presParOf" srcId="{2B50C7D0-6022-46C4-80F8-2DD62D2829A9}" destId="{F0F7D3E7-9964-476E-AAFA-9882CF1440F3}" srcOrd="0" destOrd="0" presId="urn:microsoft.com/office/officeart/2024/layout/BulletTimelineInverted"/>
    <dgm:cxn modelId="{B76B4706-E652-41B1-B24B-1CBFE446ACB2}" type="presParOf" srcId="{2B50C7D0-6022-46C4-80F8-2DD62D2829A9}" destId="{CAAE03B0-74E0-45D1-AB49-4BFDC96D5D25}" srcOrd="1" destOrd="0" presId="urn:microsoft.com/office/officeart/2024/layout/BulletTimelineInverted"/>
    <dgm:cxn modelId="{24527ADF-C411-4C25-9280-EC348BB4F6F0}" type="presParOf" srcId="{626EA14C-CE5C-4880-A5CB-5514B0C72B52}" destId="{BB8C3749-9560-426C-ABCE-07BB3E39143A}" srcOrd="1" destOrd="0" presId="urn:microsoft.com/office/officeart/2024/layout/BulletTimelineInverted"/>
    <dgm:cxn modelId="{F3EB177D-8363-4654-9064-999394262DC2}" type="presParOf" srcId="{626EA14C-CE5C-4880-A5CB-5514B0C72B52}" destId="{A39F4CEB-95A3-4FB3-B98A-D0679D0E679D}" srcOrd="2" destOrd="0" presId="urn:microsoft.com/office/officeart/2024/layout/BulletTimelineInverted"/>
    <dgm:cxn modelId="{0F31B946-3937-4D1A-A20C-145856D14409}" type="presParOf" srcId="{626EA14C-CE5C-4880-A5CB-5514B0C72B52}" destId="{66D6010F-0023-472E-B74B-9808B447513F}" srcOrd="3" destOrd="0" presId="urn:microsoft.com/office/officeart/2024/layout/BulletTimelineInverted"/>
    <dgm:cxn modelId="{E52E25EB-D2B0-497D-BF77-1BF6A54EF64D}" type="presParOf" srcId="{626EA14C-CE5C-4880-A5CB-5514B0C72B52}" destId="{B79BF839-356C-4A88-B855-A71A8B135C28}" srcOrd="4" destOrd="0" presId="urn:microsoft.com/office/officeart/2024/layout/BulletTimelineInverted"/>
    <dgm:cxn modelId="{ACCAB820-AD0E-4C32-ABDA-7F16A3AED4E9}" type="presParOf" srcId="{B79BF839-356C-4A88-B855-A71A8B135C28}" destId="{05B63995-FE6E-4907-BF66-7C0BB235B88E}" srcOrd="0" destOrd="0" presId="urn:microsoft.com/office/officeart/2024/layout/BulletTimelineInverted"/>
    <dgm:cxn modelId="{6A634D9E-F8C1-44BC-A671-53922ECF53D4}" type="presParOf" srcId="{626EA14C-CE5C-4880-A5CB-5514B0C72B52}" destId="{122766F6-E3E6-4A38-80CF-D2469621BBC7}" srcOrd="5" destOrd="0" presId="urn:microsoft.com/office/officeart/2024/layout/BulletTimelineInverted"/>
    <dgm:cxn modelId="{9A2184CC-0C8B-404B-BD5A-CB387CCBF427}" type="presParOf" srcId="{4A05F721-2A91-49DA-94C9-1C67486B0E58}" destId="{30237B6A-EF64-4C5D-B496-BF245FC631F5}" srcOrd="3" destOrd="0" presId="urn:microsoft.com/office/officeart/2024/layout/BulletTimelineInverted"/>
    <dgm:cxn modelId="{BFA98EC7-0837-4ED5-A91A-467456C2840A}" type="presParOf" srcId="{4A05F721-2A91-49DA-94C9-1C67486B0E58}" destId="{9BE989F6-1086-4F20-9C12-E7FCFDF9BAE2}" srcOrd="4" destOrd="0" presId="urn:microsoft.com/office/officeart/2024/layout/BulletTimelineInverted"/>
    <dgm:cxn modelId="{76DC0101-D982-4D8E-8894-AAF41D077D3B}" type="presParOf" srcId="{9BE989F6-1086-4F20-9C12-E7FCFDF9BAE2}" destId="{FED0BE62-AFEA-415B-8CF6-0A5B908D3237}" srcOrd="0" destOrd="0" presId="urn:microsoft.com/office/officeart/2024/layout/BulletTimelineInverted"/>
    <dgm:cxn modelId="{730954FF-4BED-440B-B5BB-E3873E0DAC34}" type="presParOf" srcId="{FED0BE62-AFEA-415B-8CF6-0A5B908D3237}" destId="{07504E52-0FCC-452C-8AB6-FF8A964C3CF8}" srcOrd="0" destOrd="0" presId="urn:microsoft.com/office/officeart/2024/layout/BulletTimelineInverted"/>
    <dgm:cxn modelId="{6CE6B935-A25F-47D6-86E8-2185A4AA93DE}" type="presParOf" srcId="{FED0BE62-AFEA-415B-8CF6-0A5B908D3237}" destId="{530FBD10-51A3-44DB-BAD3-2C892C5B27CA}" srcOrd="1" destOrd="0" presId="urn:microsoft.com/office/officeart/2024/layout/BulletTimelineInverted"/>
    <dgm:cxn modelId="{6A732050-484D-4221-8A0D-2BE2057E170A}" type="presParOf" srcId="{9BE989F6-1086-4F20-9C12-E7FCFDF9BAE2}" destId="{13E46076-8DEA-4DF8-8A15-4255DD7EC965}" srcOrd="1" destOrd="0" presId="urn:microsoft.com/office/officeart/2024/layout/BulletTimelineInverted"/>
    <dgm:cxn modelId="{57FCA244-5D1A-4CB6-8F6A-56B645A9DC71}" type="presParOf" srcId="{9BE989F6-1086-4F20-9C12-E7FCFDF9BAE2}" destId="{201ACF3B-A68D-4406-A91F-C2A77DEB49EA}" srcOrd="2" destOrd="0" presId="urn:microsoft.com/office/officeart/2024/layout/BulletTimelineInverted"/>
    <dgm:cxn modelId="{96C41EBB-3D5B-4590-A8C7-7B727AAA3029}" type="presParOf" srcId="{9BE989F6-1086-4F20-9C12-E7FCFDF9BAE2}" destId="{43CB2BC6-0F1A-476E-A89C-28B82A066F90}" srcOrd="3" destOrd="0" presId="urn:microsoft.com/office/officeart/2024/layout/BulletTimelineInverted"/>
    <dgm:cxn modelId="{BA63D641-DF8D-4314-96E4-B72F127165DF}" type="presParOf" srcId="{9BE989F6-1086-4F20-9C12-E7FCFDF9BAE2}" destId="{36245048-86DF-4A33-BF47-D72799BF5E40}" srcOrd="4" destOrd="0" presId="urn:microsoft.com/office/officeart/2024/layout/BulletTimelineInverted"/>
    <dgm:cxn modelId="{DDDC2040-6CE5-4E13-8BEB-51735A4058E9}" type="presParOf" srcId="{36245048-86DF-4A33-BF47-D72799BF5E40}" destId="{B70405A7-6E84-4F17-8348-7016BFBD00EA}" srcOrd="0" destOrd="0" presId="urn:microsoft.com/office/officeart/2024/layout/BulletTimelineInverted"/>
    <dgm:cxn modelId="{9B77304B-5660-4EC1-A6DE-957A173ABC3E}" type="presParOf" srcId="{9BE989F6-1086-4F20-9C12-E7FCFDF9BAE2}" destId="{BB075FEA-DD73-45D1-95F0-D9E7464E3C06}" srcOrd="5" destOrd="0" presId="urn:microsoft.com/office/officeart/2024/layout/BulletTimelineInvert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096BF-097E-4E44-B29B-C758610C3B74}">
      <dsp:nvSpPr>
        <dsp:cNvPr id="0" name=""/>
        <dsp:cNvSpPr/>
      </dsp:nvSpPr>
      <dsp:spPr>
        <a:xfrm>
          <a:off x="0" y="0"/>
          <a:ext cx="3220448" cy="193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100" b="0" i="0" kern="1200"/>
            <a:t>Mazāk birokrātijas</a:t>
          </a:r>
        </a:p>
      </dsp:txBody>
      <dsp:txXfrm>
        <a:off x="0" y="0"/>
        <a:ext cx="3220448" cy="1932269"/>
      </dsp:txXfrm>
    </dsp:sp>
    <dsp:sp modelId="{D05333F2-FFBC-4E24-AEB7-0CB2C229D2FF}">
      <dsp:nvSpPr>
        <dsp:cNvPr id="0" name=""/>
        <dsp:cNvSpPr/>
      </dsp:nvSpPr>
      <dsp:spPr>
        <a:xfrm>
          <a:off x="3543319" y="29245"/>
          <a:ext cx="3220448" cy="193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100" b="0" i="0" kern="1200"/>
            <a:t>Vienreizēja datu ievade</a:t>
          </a:r>
        </a:p>
      </dsp:txBody>
      <dsp:txXfrm>
        <a:off x="3543319" y="29245"/>
        <a:ext cx="3220448" cy="1932269"/>
      </dsp:txXfrm>
    </dsp:sp>
    <dsp:sp modelId="{F0E35733-311B-4725-BC9E-A78920F652E8}">
      <dsp:nvSpPr>
        <dsp:cNvPr id="0" name=""/>
        <dsp:cNvSpPr/>
      </dsp:nvSpPr>
      <dsp:spPr>
        <a:xfrm>
          <a:off x="825" y="2283559"/>
          <a:ext cx="3220448" cy="193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100" b="0" i="0" kern="1200"/>
            <a:t>Kvalitatīvāki dati</a:t>
          </a:r>
        </a:p>
      </dsp:txBody>
      <dsp:txXfrm>
        <a:off x="825" y="2283559"/>
        <a:ext cx="3220448" cy="1932269"/>
      </dsp:txXfrm>
    </dsp:sp>
    <dsp:sp modelId="{72C719BE-B096-4FAA-AB3A-085D7A5DE40B}">
      <dsp:nvSpPr>
        <dsp:cNvPr id="0" name=""/>
        <dsp:cNvSpPr/>
      </dsp:nvSpPr>
      <dsp:spPr>
        <a:xfrm>
          <a:off x="3543319" y="2283559"/>
          <a:ext cx="3220448" cy="193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100" b="0" i="0" kern="1200"/>
            <a:t> Zemāks kļūdu risks UD</a:t>
          </a:r>
        </a:p>
      </dsp:txBody>
      <dsp:txXfrm>
        <a:off x="3543319" y="2283559"/>
        <a:ext cx="3220448" cy="1932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5D7D0-53E2-4CE3-8A28-A1B52942EDA3}">
      <dsp:nvSpPr>
        <dsp:cNvPr id="0" name=""/>
        <dsp:cNvSpPr/>
      </dsp:nvSpPr>
      <dsp:spPr>
        <a:xfrm>
          <a:off x="0" y="2208386"/>
          <a:ext cx="10008373" cy="44613"/>
        </a:xfrm>
        <a:prstGeom prst="rect">
          <a:avLst/>
        </a:prstGeom>
        <a:gradFill rotWithShape="0">
          <a:gsLst>
            <a:gs pos="0">
              <a:schemeClr val="accent6">
                <a:tint val="76000"/>
              </a:schemeClr>
            </a:gs>
            <a:gs pos="100000">
              <a:schemeClr val="accent6">
                <a:tint val="7600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9D042-BB79-4B2E-89C0-4C3053E1643C}">
      <dsp:nvSpPr>
        <dsp:cNvPr id="0" name=""/>
        <dsp:cNvSpPr/>
      </dsp:nvSpPr>
      <dsp:spPr>
        <a:xfrm>
          <a:off x="9780884" y="2052238"/>
          <a:ext cx="267683" cy="356910"/>
        </a:xfrm>
        <a:prstGeom prst="chevron">
          <a:avLst>
            <a:gd name="adj" fmla="val 75000"/>
          </a:avLst>
        </a:prstGeom>
        <a:gradFill rotWithShape="0">
          <a:gsLst>
            <a:gs pos="0">
              <a:schemeClr val="accent6">
                <a:tint val="76000"/>
              </a:schemeClr>
            </a:gs>
            <a:gs pos="100000">
              <a:schemeClr val="accent6">
                <a:tint val="7600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46B0C-B4A9-4B51-9603-FD2AA89DAF3D}">
      <dsp:nvSpPr>
        <dsp:cNvPr id="0" name=""/>
        <dsp:cNvSpPr/>
      </dsp:nvSpPr>
      <dsp:spPr>
        <a:xfrm>
          <a:off x="571057" y="1121671"/>
          <a:ext cx="4170155" cy="98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līgumpartneru seminārā informācija par risinājumu</a:t>
          </a:r>
        </a:p>
      </dsp:txBody>
      <dsp:txXfrm>
        <a:off x="571057" y="1121671"/>
        <a:ext cx="4170155" cy="983536"/>
      </dsp:txXfrm>
    </dsp:sp>
    <dsp:sp modelId="{2B0233DB-5FBF-45E6-A9E6-65B25CFD1AA0}">
      <dsp:nvSpPr>
        <dsp:cNvPr id="0" name=""/>
        <dsp:cNvSpPr/>
      </dsp:nvSpPr>
      <dsp:spPr>
        <a:xfrm>
          <a:off x="571057" y="612945"/>
          <a:ext cx="4170155" cy="50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28.05.26</a:t>
          </a:r>
        </a:p>
      </dsp:txBody>
      <dsp:txXfrm>
        <a:off x="571057" y="612945"/>
        <a:ext cx="4170155" cy="508725"/>
      </dsp:txXfrm>
    </dsp:sp>
    <dsp:sp modelId="{D617432C-ED43-43DC-84D6-9B9E0BAEE176}">
      <dsp:nvSpPr>
        <dsp:cNvPr id="0" name=""/>
        <dsp:cNvSpPr/>
      </dsp:nvSpPr>
      <dsp:spPr>
        <a:xfrm>
          <a:off x="267683" y="579030"/>
          <a:ext cx="35691" cy="166183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C3749-9560-426C-ABCE-07BB3E39143A}">
      <dsp:nvSpPr>
        <dsp:cNvPr id="0" name=""/>
        <dsp:cNvSpPr/>
      </dsp:nvSpPr>
      <dsp:spPr>
        <a:xfrm>
          <a:off x="3083199" y="3072530"/>
          <a:ext cx="4170155" cy="81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Risinājuma darbība tiek uzsākta</a:t>
          </a:r>
        </a:p>
      </dsp:txBody>
      <dsp:txXfrm>
        <a:off x="3083199" y="3072530"/>
        <a:ext cx="4170155" cy="817486"/>
      </dsp:txXfrm>
    </dsp:sp>
    <dsp:sp modelId="{A39F4CEB-95A3-4FB3-B98A-D0679D0E679D}">
      <dsp:nvSpPr>
        <dsp:cNvPr id="0" name=""/>
        <dsp:cNvSpPr/>
      </dsp:nvSpPr>
      <dsp:spPr>
        <a:xfrm>
          <a:off x="3083199" y="2533337"/>
          <a:ext cx="4170155" cy="539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01.07.26</a:t>
          </a:r>
        </a:p>
      </dsp:txBody>
      <dsp:txXfrm>
        <a:off x="3083199" y="2533337"/>
        <a:ext cx="4170155" cy="539192"/>
      </dsp:txXfrm>
    </dsp:sp>
    <dsp:sp modelId="{66D6010F-0023-472E-B74B-9808B447513F}">
      <dsp:nvSpPr>
        <dsp:cNvPr id="0" name=""/>
        <dsp:cNvSpPr/>
      </dsp:nvSpPr>
      <dsp:spPr>
        <a:xfrm>
          <a:off x="2779825" y="2220257"/>
          <a:ext cx="35691" cy="170454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33056-483D-40A1-BA01-5D90FFD9B442}">
      <dsp:nvSpPr>
        <dsp:cNvPr id="0" name=""/>
        <dsp:cNvSpPr/>
      </dsp:nvSpPr>
      <dsp:spPr>
        <a:xfrm>
          <a:off x="192731" y="490850"/>
          <a:ext cx="185593" cy="176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63995-FE6E-4907-BF66-7C0BB235B88E}">
      <dsp:nvSpPr>
        <dsp:cNvPr id="0" name=""/>
        <dsp:cNvSpPr/>
      </dsp:nvSpPr>
      <dsp:spPr>
        <a:xfrm>
          <a:off x="2704873" y="3834357"/>
          <a:ext cx="185593" cy="180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46076-8DEA-4DF8-8A15-4255DD7EC965}">
      <dsp:nvSpPr>
        <dsp:cNvPr id="0" name=""/>
        <dsp:cNvSpPr/>
      </dsp:nvSpPr>
      <dsp:spPr>
        <a:xfrm>
          <a:off x="5595341" y="1121671"/>
          <a:ext cx="4170155" cy="98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MS team sanāksme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i="1" kern="1200">
              <a:effectLst/>
              <a:latin typeface="Verdana" panose="020B0604030504040204" pitchFamily="34" charset="0"/>
              <a:ea typeface="Verdana" panose="020B0604030504040204" pitchFamily="34" charset="0"/>
            </a:rPr>
            <a:t>Atbildes uz biežāk uzdotajiem, aktuāliem  jautājumiem un praktiskiem lietošanas  aspektiem</a:t>
          </a:r>
          <a:endParaRPr lang="lv-LV" sz="16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595341" y="1121671"/>
        <a:ext cx="4170155" cy="983536"/>
      </dsp:txXfrm>
    </dsp:sp>
    <dsp:sp modelId="{201ACF3B-A68D-4406-A91F-C2A77DEB49EA}">
      <dsp:nvSpPr>
        <dsp:cNvPr id="0" name=""/>
        <dsp:cNvSpPr/>
      </dsp:nvSpPr>
      <dsp:spPr>
        <a:xfrm>
          <a:off x="5595341" y="612945"/>
          <a:ext cx="4170155" cy="50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07.07.26</a:t>
          </a:r>
        </a:p>
      </dsp:txBody>
      <dsp:txXfrm>
        <a:off x="5595341" y="612945"/>
        <a:ext cx="4170155" cy="508725"/>
      </dsp:txXfrm>
    </dsp:sp>
    <dsp:sp modelId="{43CB2BC6-0F1A-476E-A89C-28B82A066F90}">
      <dsp:nvSpPr>
        <dsp:cNvPr id="0" name=""/>
        <dsp:cNvSpPr/>
      </dsp:nvSpPr>
      <dsp:spPr>
        <a:xfrm>
          <a:off x="5291967" y="579030"/>
          <a:ext cx="35691" cy="166183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405A7-6E84-4F17-8348-7016BFBD00EA}">
      <dsp:nvSpPr>
        <dsp:cNvPr id="0" name=""/>
        <dsp:cNvSpPr/>
      </dsp:nvSpPr>
      <dsp:spPr>
        <a:xfrm>
          <a:off x="5217015" y="490850"/>
          <a:ext cx="185593" cy="176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layout/BulletTimelineInverted">
  <dgm:title val=""/>
  <dgm:desc val=""/>
  <dgm:catLst>
    <dgm:cat type="process" pri="7451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t" refFor="ch" refForName="DropPinPlaceHolder1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49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b" refFor="ch" refForName="DropPinPlaceHolder1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1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49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1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t" refFor="ch" refForName="DropPinPlaceHolder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49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b" refFor="ch" refForName="DropPinPlaceHolder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1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49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1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543AF-D8B2-E321-BF7B-3A18382C0F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464E6-4FC8-CDEE-9785-64CE5E3834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0D8B97-2CA1-6947-BC0E-BB3E0F4CF846}" type="datetimeFigureOut">
              <a:rPr lang="lv-LV"/>
              <a:pPr>
                <a:defRPr/>
              </a:pPr>
              <a:t>28.05.2026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728BDF-1396-1194-3A3B-A3A6CE6465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338EE3-91E9-36C6-B7D4-D97F9CBD7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9DE7B-BFD8-7166-6435-D6639E66C1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C62B1-796F-DB76-CE20-2C486C953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B086AE-BD1C-8A47-AF65-ABBEDDA31864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CE86E16-AA04-4B08-F5D4-F6D69AE41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352533DC-B3D0-13A3-B2F2-162F076F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392DC6-F38C-0388-8E46-8F69FBE888E3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2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F8BD8F8-C465-EDD3-BB62-5D87048D31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7041322-CDF3-1E41-A4ED-89A142B2E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8DA7285-9942-56B6-209B-3C3DE08E3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8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0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965B8A37-200C-3ED6-55A2-B75A68ACBD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07B6AF-6A98-2D47-9F12-F8D37A2A9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D632797-3546-1E7E-8565-F339F7C32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0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4E9EB76-F67E-6F2D-CDFD-56726EFFC9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3D796E9-763E-0247-9D8C-6F5F22367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2A4C4-CA29-5831-76A3-D176B6F41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7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2595AFEB-EBC2-7F2D-8C7B-44A4AE90F1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AADC7B5-903C-E149-AABF-AB6E30CA3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52690A-A4D6-D7D1-0226-F3F19193D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3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D29DC341-89D8-11DD-9A12-F17FDC7790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A836FB2-625D-D940-AFF7-652C4FBFD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F19536-F04B-E406-70A5-ED8C5CF69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8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81EBA649-3C86-9F80-01D6-FD2FF1BD74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BA646E2-BDD0-434C-AD0F-90E7EAA10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4AC23B3-C015-5A42-5B98-31DF61D62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3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5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30BBD13-E7A6-C827-DA63-16016F07B4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5523A4B-C251-8240-A722-E6D881676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32C6C-1DC3-E2F6-7D42-CD0DAC3EA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9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D3627AD-8BEC-9AEF-CAF0-CE4B6E833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BDDB63B7-549D-8B4F-A2C9-9C2CF546E8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56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8571A6-4A29-5F39-3848-3AAEBD851C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D817D6-3328-4279-194E-098B422DC4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AAEA-0325-85DC-5D3D-58BC54100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D61CE-E623-A44E-B3F3-63C7F22F7193}" type="datetime1">
              <a:rPr lang="en-US"/>
              <a:pPr>
                <a:defRPr/>
              </a:pPr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6BA6-95FC-D986-B42E-35FB158F9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486E-A066-B33D-3255-E270830C6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C97C57-8F10-0644-801F-AC5CEBDC6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EF6CF517-7F23-A6E2-F160-4B938588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05200"/>
            <a:ext cx="7772400" cy="960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en-US" sz="2400">
                <a:latin typeface="Verdana"/>
                <a:ea typeface="Verdana"/>
              </a:rPr>
              <a:t>Vakcinācijas faktu automātiska apmaksa</a:t>
            </a:r>
            <a:endParaRPr lang="lv-LV" altLang="en-US" sz="240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B583EA8E-FDF4-1A76-418B-9ED1734D5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9800" y="5135562"/>
            <a:ext cx="7772400" cy="9604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lv-LV" altLang="en-US">
                <a:latin typeface="Verdana"/>
                <a:ea typeface="Verdana"/>
              </a:rPr>
              <a:t>Līga Gaigala,</a:t>
            </a:r>
            <a:endParaRPr lang="en-US"/>
          </a:p>
          <a:p>
            <a:pPr>
              <a:defRPr/>
            </a:pPr>
            <a:r>
              <a:rPr lang="lv-LV" altLang="en-US">
                <a:latin typeface="Verdana"/>
                <a:ea typeface="Verdana"/>
              </a:rPr>
              <a:t>Pakalpojumu pārvaldības nodaļas vadītāja</a:t>
            </a:r>
            <a:endParaRPr lang="lv-LV" altLang="en-US"/>
          </a:p>
          <a:p>
            <a:pPr>
              <a:defRPr/>
            </a:pPr>
            <a:r>
              <a:rPr lang="lv-LV" altLang="en-US">
                <a:latin typeface="Verdana"/>
                <a:ea typeface="Verdana"/>
              </a:rPr>
              <a:t>Jolanta Keiriša,</a:t>
            </a:r>
            <a:endParaRPr lang="lv-LV"/>
          </a:p>
          <a:p>
            <a:pPr>
              <a:defRPr/>
            </a:pPr>
            <a:r>
              <a:rPr lang="lv-LV">
                <a:latin typeface="Verdana"/>
                <a:ea typeface="Verdana"/>
              </a:rPr>
              <a:t>Pakalpojumu pārvaldības nodaļas projektu vadītāja</a:t>
            </a:r>
          </a:p>
          <a:p>
            <a:pPr>
              <a:defRPr/>
            </a:pPr>
            <a:r>
              <a:rPr lang="lv-LV" altLang="en-US">
                <a:latin typeface="Verdana"/>
                <a:ea typeface="Verdana"/>
              </a:rPr>
              <a:t>28.05.2026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1C6C-9764-8C44-2CAC-DF0330EA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307" y="304802"/>
            <a:ext cx="9259093" cy="1066799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err="1">
                <a:latin typeface="Verdana"/>
                <a:ea typeface="Verdana"/>
              </a:rPr>
              <a:t>Vakcinācijas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veikšana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citā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ārstniecības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iestādē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9B731-6805-7211-881F-56C1839EC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557" y="1716882"/>
            <a:ext cx="5194299" cy="4409283"/>
          </a:xfrm>
        </p:spPr>
        <p:txBody>
          <a:bodyPr wrap="square" anchor="t">
            <a:normAutofit fontScale="92500" lnSpcReduction="10000"/>
          </a:bodyPr>
          <a:lstStyle/>
          <a:p>
            <a:pPr marL="350520" indent="-350520">
              <a:lnSpc>
                <a:spcPct val="90000"/>
              </a:lnSpc>
            </a:pPr>
            <a:endParaRPr lang="en-US" sz="1700"/>
          </a:p>
          <a:p>
            <a:pPr marL="350520" indent="-350520">
              <a:buNone/>
            </a:pPr>
            <a:r>
              <a:rPr lang="en-US" sz="1700">
                <a:latin typeface="Verdana"/>
                <a:ea typeface="Verdana"/>
              </a:rPr>
              <a:t>Ja </a:t>
            </a:r>
            <a:r>
              <a:rPr lang="en-US" sz="1700" err="1">
                <a:latin typeface="Verdana"/>
                <a:ea typeface="Verdana"/>
              </a:rPr>
              <a:t>ārstniecības</a:t>
            </a:r>
            <a:r>
              <a:rPr lang="en-US" sz="1700">
                <a:latin typeface="Verdana"/>
                <a:ea typeface="Verdana"/>
              </a:rPr>
              <a:t> persona </a:t>
            </a:r>
            <a:r>
              <a:rPr lang="en-US" sz="1700" err="1">
                <a:latin typeface="Verdana"/>
                <a:ea typeface="Verdana"/>
              </a:rPr>
              <a:t>pieņem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lēmumu</a:t>
            </a:r>
            <a:r>
              <a:rPr lang="en-US" sz="1700">
                <a:latin typeface="Verdana"/>
                <a:ea typeface="Verdana"/>
              </a:rPr>
              <a:t> par </a:t>
            </a:r>
            <a:r>
              <a:rPr lang="en-US" sz="1700" err="1">
                <a:latin typeface="Verdana"/>
                <a:ea typeface="Verdana"/>
              </a:rPr>
              <a:t>vakcinācijas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nepieciešamību</a:t>
            </a:r>
            <a:r>
              <a:rPr lang="en-US" sz="1700">
                <a:latin typeface="Verdana"/>
                <a:ea typeface="Verdana"/>
              </a:rPr>
              <a:t>, bet </a:t>
            </a:r>
            <a:r>
              <a:rPr lang="en-US" sz="1700" err="1">
                <a:latin typeface="Verdana"/>
                <a:ea typeface="Verdana"/>
              </a:rPr>
              <a:t>vakcinācija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tiek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veikta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citā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ārstniecības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iestādē</a:t>
            </a:r>
            <a:r>
              <a:rPr lang="en-US" sz="1700">
                <a:latin typeface="Verdana"/>
                <a:ea typeface="Verdana"/>
              </a:rPr>
              <a:t>, tad </a:t>
            </a:r>
            <a:r>
              <a:rPr lang="en-US" sz="1700" err="1">
                <a:latin typeface="Verdana"/>
                <a:ea typeface="Verdana"/>
              </a:rPr>
              <a:t>Vakcinācijas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faktā</a:t>
            </a:r>
            <a:r>
              <a:rPr lang="en-US" sz="1700">
                <a:latin typeface="Verdana"/>
                <a:ea typeface="Verdana"/>
              </a:rPr>
              <a:t>:</a:t>
            </a:r>
            <a:endParaRPr lang="en-US">
              <a:latin typeface="Verdana"/>
              <a:ea typeface="Verdana"/>
            </a:endParaRPr>
          </a:p>
          <a:p>
            <a:pPr marL="350520" indent="-350520">
              <a:buNone/>
            </a:pPr>
            <a:endParaRPr lang="en-US" sz="1700">
              <a:latin typeface="Verdana"/>
              <a:ea typeface="Verdana"/>
            </a:endParaRPr>
          </a:p>
          <a:p>
            <a:pPr marL="350520" indent="-350520">
              <a:buNone/>
            </a:pPr>
            <a:r>
              <a:rPr lang="en-US" sz="1600">
                <a:latin typeface="Segoe UI"/>
                <a:ea typeface="Verdana"/>
                <a:cs typeface="Segoe UI"/>
              </a:rPr>
              <a:t>🔹</a:t>
            </a:r>
            <a:r>
              <a:rPr lang="en-US" sz="1100">
                <a:latin typeface="Segoe UI"/>
                <a:ea typeface="Verdana"/>
                <a:cs typeface="Segoe UI"/>
              </a:rPr>
              <a:t> </a:t>
            </a:r>
            <a:r>
              <a:rPr lang="en-US" sz="1700" err="1">
                <a:latin typeface="Verdana"/>
                <a:ea typeface="Verdana"/>
              </a:rPr>
              <a:t>laukā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b="1">
                <a:latin typeface="Verdana"/>
                <a:ea typeface="Verdana"/>
              </a:rPr>
              <a:t>“</a:t>
            </a:r>
            <a:r>
              <a:rPr lang="en-US" sz="1700" b="1" err="1">
                <a:latin typeface="Verdana"/>
                <a:ea typeface="Verdana"/>
              </a:rPr>
              <a:t>Ārstniecības</a:t>
            </a:r>
            <a:r>
              <a:rPr lang="en-US" sz="1700" b="1">
                <a:latin typeface="Verdana"/>
                <a:ea typeface="Verdana"/>
              </a:rPr>
              <a:t> persona (kas </a:t>
            </a:r>
            <a:r>
              <a:rPr lang="en-US" sz="1700" b="1" err="1">
                <a:latin typeface="Verdana"/>
                <a:ea typeface="Verdana"/>
              </a:rPr>
              <a:t>pieņēma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lēmumu</a:t>
            </a:r>
            <a:r>
              <a:rPr lang="en-US" sz="1700" b="1">
                <a:latin typeface="Verdana"/>
                <a:ea typeface="Verdana"/>
              </a:rPr>
              <a:t> par </a:t>
            </a:r>
            <a:r>
              <a:rPr lang="en-US" sz="1700" b="1" err="1">
                <a:latin typeface="Verdana"/>
                <a:ea typeface="Verdana"/>
              </a:rPr>
              <a:t>vakcināciju</a:t>
            </a:r>
            <a:r>
              <a:rPr lang="en-US" sz="1700" b="1">
                <a:latin typeface="Verdana"/>
                <a:ea typeface="Verdana"/>
              </a:rPr>
              <a:t>)”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norāda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ārstu</a:t>
            </a:r>
            <a:r>
              <a:rPr lang="en-US" sz="1700">
                <a:latin typeface="Verdana"/>
                <a:ea typeface="Verdana"/>
              </a:rPr>
              <a:t>, </a:t>
            </a:r>
            <a:r>
              <a:rPr lang="en-US" sz="1700" err="1">
                <a:latin typeface="Verdana"/>
                <a:ea typeface="Verdana"/>
              </a:rPr>
              <a:t>kurš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nosūtījis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pacientu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uz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vakcināciju</a:t>
            </a:r>
            <a:r>
              <a:rPr lang="en-US" sz="1700">
                <a:latin typeface="Verdana"/>
                <a:ea typeface="Verdana"/>
              </a:rPr>
              <a:t>; </a:t>
            </a:r>
            <a:endParaRPr lang="en-US">
              <a:latin typeface="Verdana"/>
              <a:ea typeface="Verdana"/>
            </a:endParaRPr>
          </a:p>
          <a:p>
            <a:pPr marL="350520" indent="-350520">
              <a:buFont typeface="Arial"/>
              <a:buChar char="•"/>
            </a:pPr>
            <a:endParaRPr lang="en-US" sz="1700">
              <a:latin typeface="Verdana"/>
              <a:ea typeface="Verdana"/>
            </a:endParaRPr>
          </a:p>
          <a:p>
            <a:pPr marL="350520" indent="-350520">
              <a:buNone/>
            </a:pPr>
            <a:r>
              <a:rPr lang="en-US" sz="1600">
                <a:latin typeface="Segoe UI"/>
                <a:ea typeface="Verdana"/>
                <a:cs typeface="Segoe UI"/>
              </a:rPr>
              <a:t>🔹</a:t>
            </a:r>
            <a:r>
              <a:rPr lang="en-US" sz="1100">
                <a:latin typeface="Segoe UI"/>
                <a:ea typeface="Verdana"/>
                <a:cs typeface="Segoe UI"/>
              </a:rPr>
              <a:t> </a:t>
            </a:r>
            <a:r>
              <a:rPr lang="en-US" sz="1700" err="1">
                <a:latin typeface="Verdana"/>
                <a:ea typeface="Verdana"/>
              </a:rPr>
              <a:t>laukā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b="1">
                <a:latin typeface="Verdana"/>
                <a:ea typeface="Verdana"/>
              </a:rPr>
              <a:t>“</a:t>
            </a:r>
            <a:r>
              <a:rPr lang="en-US" sz="1700" b="1" err="1">
                <a:latin typeface="Verdana"/>
                <a:ea typeface="Verdana"/>
              </a:rPr>
              <a:t>Vakcinācijas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vieta</a:t>
            </a:r>
            <a:r>
              <a:rPr lang="en-US" sz="1700" b="1">
                <a:latin typeface="Verdana"/>
                <a:ea typeface="Verdana"/>
              </a:rPr>
              <a:t>”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norāda</a:t>
            </a:r>
            <a:r>
              <a:rPr lang="en-US" sz="1700">
                <a:latin typeface="Verdana"/>
                <a:ea typeface="Verdana"/>
              </a:rPr>
              <a:t> </a:t>
            </a:r>
            <a:r>
              <a:rPr lang="en-US" sz="1700" b="1">
                <a:latin typeface="Verdana"/>
                <a:ea typeface="Verdana"/>
              </a:rPr>
              <a:t>"ĀI </a:t>
            </a:r>
            <a:r>
              <a:rPr lang="en-US" sz="1700" b="1" err="1">
                <a:latin typeface="Verdana"/>
                <a:ea typeface="Verdana"/>
              </a:rPr>
              <a:t>kabinetā</a:t>
            </a:r>
            <a:r>
              <a:rPr lang="en-US" sz="1700" b="1">
                <a:latin typeface="Verdana"/>
                <a:ea typeface="Verdana"/>
              </a:rPr>
              <a:t>, </a:t>
            </a:r>
            <a:r>
              <a:rPr lang="en-US" sz="1700" b="1" err="1">
                <a:latin typeface="Verdana"/>
                <a:ea typeface="Verdana"/>
              </a:rPr>
              <a:t>veicot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tikai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vakcināciju</a:t>
            </a:r>
            <a:r>
              <a:rPr lang="en-US" sz="1700" b="1">
                <a:latin typeface="Verdana"/>
                <a:ea typeface="Verdana"/>
              </a:rPr>
              <a:t>"</a:t>
            </a:r>
          </a:p>
          <a:p>
            <a:pPr marL="350520" indent="-350520">
              <a:buFont typeface="Arial"/>
              <a:buChar char="•"/>
            </a:pPr>
            <a:endParaRPr lang="en-US" sz="1700">
              <a:latin typeface="Verdana"/>
              <a:ea typeface="Verdana"/>
            </a:endParaRPr>
          </a:p>
          <a:p>
            <a:pPr marL="350520" indent="-350520">
              <a:buNone/>
            </a:pPr>
            <a:r>
              <a:rPr lang="en-US" sz="2800">
                <a:latin typeface="Segoe UI"/>
                <a:ea typeface="Verdana"/>
                <a:cs typeface="Segoe UI"/>
              </a:rPr>
              <a:t>💶</a:t>
            </a:r>
            <a:r>
              <a:rPr lang="en-US" sz="1100">
                <a:latin typeface="Segoe UI"/>
                <a:ea typeface="Verdana"/>
                <a:cs typeface="Segoe UI"/>
              </a:rPr>
              <a:t> </a:t>
            </a:r>
            <a:r>
              <a:rPr lang="en-US" sz="1700" err="1">
                <a:latin typeface="Verdana"/>
                <a:ea typeface="Verdana"/>
                <a:cs typeface="Segoe UI"/>
              </a:rPr>
              <a:t>uz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apmaksu</a:t>
            </a:r>
            <a:r>
              <a:rPr lang="en-US" sz="1700">
                <a:latin typeface="Verdana"/>
                <a:ea typeface="Verdana"/>
              </a:rPr>
              <a:t> VIS </a:t>
            </a:r>
            <a:r>
              <a:rPr lang="en-US" sz="1700" err="1">
                <a:latin typeface="Verdana"/>
                <a:ea typeface="Verdana"/>
              </a:rPr>
              <a:t>sistēmā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tiks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veidots</a:t>
            </a:r>
            <a:r>
              <a:rPr lang="en-US" sz="1700">
                <a:latin typeface="Verdana"/>
                <a:ea typeface="Verdana"/>
              </a:rPr>
              <a:t> UD </a:t>
            </a:r>
            <a:r>
              <a:rPr lang="en-US" sz="1700" err="1">
                <a:latin typeface="Verdana"/>
                <a:ea typeface="Verdana"/>
              </a:rPr>
              <a:t>tikai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ar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vakcīnas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ievadīšanas</a:t>
            </a:r>
            <a:r>
              <a:rPr lang="en-US" sz="1700">
                <a:latin typeface="Verdana"/>
                <a:ea typeface="Verdana"/>
              </a:rPr>
              <a:t> </a:t>
            </a:r>
            <a:r>
              <a:rPr lang="en-US" sz="1700" err="1">
                <a:latin typeface="Verdana"/>
                <a:ea typeface="Verdana"/>
              </a:rPr>
              <a:t>manipulāciju</a:t>
            </a:r>
            <a:r>
              <a:rPr lang="en-US" sz="1700">
                <a:latin typeface="Verdana"/>
                <a:ea typeface="Verdana"/>
              </a:rPr>
              <a:t>.</a:t>
            </a:r>
            <a:endParaRPr lang="en-US">
              <a:latin typeface="Verdana"/>
              <a:ea typeface="Verdan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70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CE3A6A-204F-2601-110F-86D7FEB1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51314"/>
            <a:ext cx="5045868" cy="4930804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BD64D-BF00-28F4-7D29-881552EADB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041322-CDF3-1E41-A4ED-89A142B2E87D}" type="slidenum">
              <a:rPr lang="en-US" altLang="en-US"/>
              <a:pPr>
                <a:spcAft>
                  <a:spcPts val="600"/>
                </a:spcAft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70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2347-AC19-B0A4-CB54-97F4C875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432" y="381000"/>
            <a:ext cx="9401968" cy="1036642"/>
          </a:xfrm>
        </p:spPr>
        <p:txBody>
          <a:bodyPr/>
          <a:lstStyle/>
          <a:p>
            <a:r>
              <a:rPr lang="en-US" err="1">
                <a:latin typeface="Verdana"/>
                <a:ea typeface="Verdana"/>
                <a:cs typeface="Segoe UI"/>
              </a:rPr>
              <a:t>Vairāki</a:t>
            </a:r>
            <a:r>
              <a:rPr lang="en-US">
                <a:latin typeface="Verdana"/>
                <a:ea typeface="Verdana"/>
                <a:cs typeface="Segoe UI"/>
              </a:rPr>
              <a:t> </a:t>
            </a:r>
            <a:r>
              <a:rPr lang="en-US" err="1">
                <a:latin typeface="Verdana"/>
                <a:ea typeface="Verdana"/>
                <a:cs typeface="Segoe UI"/>
              </a:rPr>
              <a:t>vakcinācijas</a:t>
            </a:r>
            <a:r>
              <a:rPr lang="en-US">
                <a:latin typeface="Verdana"/>
                <a:ea typeface="Verdana"/>
                <a:cs typeface="Segoe UI"/>
              </a:rPr>
              <a:t> </a:t>
            </a:r>
            <a:r>
              <a:rPr lang="en-US" err="1">
                <a:latin typeface="Verdana"/>
                <a:ea typeface="Verdana"/>
                <a:cs typeface="Segoe UI"/>
              </a:rPr>
              <a:t>fakti</a:t>
            </a:r>
            <a:r>
              <a:rPr lang="en-US">
                <a:latin typeface="Verdana"/>
                <a:ea typeface="Verdana"/>
                <a:cs typeface="Segoe UI"/>
              </a:rPr>
              <a:t> </a:t>
            </a:r>
            <a:r>
              <a:rPr lang="en-US" err="1">
                <a:latin typeface="Verdana"/>
                <a:ea typeface="Verdana"/>
                <a:cs typeface="Segoe UI"/>
              </a:rPr>
              <a:t>vienā</a:t>
            </a:r>
            <a:r>
              <a:rPr lang="en-US">
                <a:latin typeface="Verdana"/>
                <a:ea typeface="Verdana"/>
                <a:cs typeface="Segoe UI"/>
              </a:rPr>
              <a:t> </a:t>
            </a:r>
            <a:r>
              <a:rPr lang="en-US" err="1">
                <a:latin typeface="Verdana"/>
                <a:ea typeface="Verdana"/>
                <a:cs typeface="Segoe UI"/>
              </a:rPr>
              <a:t>dienā</a:t>
            </a:r>
            <a:endParaRPr lang="en-US" err="1">
              <a:latin typeface="Verdana"/>
              <a:ea typeface="Verdana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F626B-1A63-E9BB-2694-FF5B198E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82" y="1716883"/>
            <a:ext cx="10830718" cy="4409291"/>
          </a:xfrm>
        </p:spPr>
        <p:txBody>
          <a:bodyPr/>
          <a:lstStyle/>
          <a:p>
            <a:endParaRPr lang="en-US" sz="1800">
              <a:latin typeface="Verdana"/>
              <a:ea typeface="Verdana"/>
              <a:cs typeface="Segoe UI"/>
            </a:endParaRPr>
          </a:p>
          <a:p>
            <a:r>
              <a:rPr lang="en-US" sz="1800">
                <a:latin typeface="Verdana"/>
                <a:ea typeface="Verdana"/>
                <a:cs typeface="Segoe UI"/>
              </a:rPr>
              <a:t>🔹 Ja </a:t>
            </a:r>
            <a:r>
              <a:rPr lang="en-US" sz="1800" err="1">
                <a:latin typeface="Verdana"/>
                <a:ea typeface="Verdana"/>
                <a:cs typeface="Segoe UI"/>
              </a:rPr>
              <a:t>vienā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datumā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vienā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ārstniecības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iestādē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tiek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reģistrēti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vairāki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vakcinācijas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fakti</a:t>
            </a:r>
            <a:endParaRPr lang="en-US" sz="1800">
              <a:latin typeface="Verdana"/>
              <a:ea typeface="Verdana"/>
              <a:cs typeface="Segoe UI"/>
            </a:endParaRPr>
          </a:p>
          <a:p>
            <a:endParaRPr lang="en-US" sz="1800">
              <a:latin typeface="Verdana"/>
              <a:ea typeface="Verdana"/>
              <a:cs typeface="Segoe UI"/>
            </a:endParaRPr>
          </a:p>
          <a:p>
            <a:r>
              <a:rPr lang="en-US" sz="1800">
                <a:latin typeface="Verdana"/>
                <a:ea typeface="Verdana"/>
                <a:cs typeface="Segoe UI"/>
              </a:rPr>
              <a:t>➡️ </a:t>
            </a:r>
            <a:r>
              <a:rPr lang="en-US" sz="1800" b="1" err="1">
                <a:latin typeface="Verdana"/>
                <a:ea typeface="Verdana"/>
                <a:cs typeface="Segoe UI"/>
              </a:rPr>
              <a:t>katram</a:t>
            </a:r>
            <a:r>
              <a:rPr lang="en-US" sz="1800" b="1">
                <a:latin typeface="Verdana"/>
                <a:ea typeface="Verdana"/>
                <a:cs typeface="Segoe UI"/>
              </a:rPr>
              <a:t> </a:t>
            </a:r>
            <a:r>
              <a:rPr lang="en-US" sz="1800" b="1" err="1">
                <a:latin typeface="Verdana"/>
                <a:ea typeface="Verdana"/>
                <a:cs typeface="Segoe UI"/>
              </a:rPr>
              <a:t>vakcinācijas</a:t>
            </a:r>
            <a:r>
              <a:rPr lang="en-US" sz="1800" b="1">
                <a:latin typeface="Verdana"/>
                <a:ea typeface="Verdana"/>
                <a:cs typeface="Segoe UI"/>
              </a:rPr>
              <a:t> </a:t>
            </a:r>
            <a:r>
              <a:rPr lang="en-US" sz="1800" b="1" err="1">
                <a:latin typeface="Verdana"/>
                <a:ea typeface="Verdana"/>
                <a:cs typeface="Segoe UI"/>
              </a:rPr>
              <a:t>faktam</a:t>
            </a:r>
            <a:r>
              <a:rPr lang="en-US" sz="1800" b="1">
                <a:latin typeface="Verdana"/>
                <a:ea typeface="Verdana"/>
                <a:cs typeface="Segoe UI"/>
              </a:rPr>
              <a:t>, </a:t>
            </a:r>
            <a:r>
              <a:rPr lang="en-US" sz="1800" b="1" err="1">
                <a:latin typeface="Verdana"/>
                <a:ea typeface="Verdana"/>
                <a:cs typeface="Segoe UI"/>
              </a:rPr>
              <a:t>sākot</a:t>
            </a:r>
            <a:r>
              <a:rPr lang="en-US" sz="1800" b="1">
                <a:latin typeface="Verdana"/>
                <a:ea typeface="Verdana"/>
                <a:cs typeface="Segoe UI"/>
              </a:rPr>
              <a:t> </a:t>
            </a:r>
            <a:r>
              <a:rPr lang="en-US" sz="1800" b="1" err="1">
                <a:latin typeface="Verdana"/>
                <a:ea typeface="Verdana"/>
                <a:cs typeface="Segoe UI"/>
              </a:rPr>
              <a:t>ar</a:t>
            </a:r>
            <a:r>
              <a:rPr lang="en-US" sz="1800" b="1">
                <a:latin typeface="Verdana"/>
                <a:ea typeface="Verdana"/>
                <a:cs typeface="Segoe UI"/>
              </a:rPr>
              <a:t> </a:t>
            </a:r>
            <a:r>
              <a:rPr lang="en-US" sz="1800" b="1" err="1">
                <a:latin typeface="Verdana"/>
                <a:ea typeface="Verdana"/>
                <a:cs typeface="Segoe UI"/>
              </a:rPr>
              <a:t>otro</a:t>
            </a:r>
            <a:r>
              <a:rPr lang="en-US" sz="1800" b="1">
                <a:latin typeface="Verdana"/>
                <a:ea typeface="Verdana"/>
                <a:cs typeface="Segoe UI"/>
              </a:rPr>
              <a:t>,</a:t>
            </a:r>
            <a:endParaRPr lang="en-US" sz="1800">
              <a:latin typeface="Verdana"/>
              <a:ea typeface="Verdana"/>
            </a:endParaRPr>
          </a:p>
          <a:p>
            <a:endParaRPr lang="en-US" sz="1800" b="1">
              <a:latin typeface="Verdana"/>
              <a:ea typeface="Verdana"/>
              <a:cs typeface="Segoe UI"/>
            </a:endParaRPr>
          </a:p>
          <a:p>
            <a:r>
              <a:rPr lang="en-US" sz="1800">
                <a:latin typeface="Verdana"/>
                <a:ea typeface="Verdana"/>
                <a:cs typeface="Segoe UI"/>
              </a:rPr>
              <a:t>✔️ </a:t>
            </a:r>
            <a:r>
              <a:rPr lang="en-US" sz="1800" err="1">
                <a:latin typeface="Verdana"/>
                <a:ea typeface="Verdana"/>
                <a:cs typeface="Segoe UI"/>
              </a:rPr>
              <a:t>tiek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izveidots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atsevišķs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uzskaites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dokuments</a:t>
            </a:r>
            <a:br>
              <a:rPr lang="en-US" sz="1800">
                <a:latin typeface="Verdana"/>
                <a:cs typeface="Segoe UI"/>
              </a:rPr>
            </a:br>
            <a:r>
              <a:rPr lang="en-US" sz="1800">
                <a:latin typeface="Verdana"/>
                <a:ea typeface="Verdana"/>
                <a:cs typeface="Segoe UI"/>
              </a:rPr>
              <a:t>✔️ </a:t>
            </a:r>
            <a:r>
              <a:rPr lang="en-US" sz="1800" err="1">
                <a:latin typeface="Verdana"/>
                <a:ea typeface="Verdana"/>
                <a:cs typeface="Segoe UI"/>
              </a:rPr>
              <a:t>ar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ieduršanas</a:t>
            </a:r>
            <a:r>
              <a:rPr lang="en-US" sz="1800">
                <a:latin typeface="Verdana"/>
                <a:ea typeface="Verdana"/>
                <a:cs typeface="Segoe UI"/>
              </a:rPr>
              <a:t> </a:t>
            </a:r>
            <a:r>
              <a:rPr lang="en-US" sz="1800" err="1">
                <a:latin typeface="Verdana"/>
                <a:ea typeface="Verdana"/>
                <a:cs typeface="Segoe UI"/>
              </a:rPr>
              <a:t>manipulāciju</a:t>
            </a:r>
            <a:endParaRPr lang="en-US" sz="1800">
              <a:latin typeface="Verdana"/>
              <a:ea typeface="Verdana"/>
            </a:endParaRPr>
          </a:p>
          <a:p>
            <a:endParaRPr lang="en-US" sz="1800">
              <a:latin typeface="Verdana"/>
              <a:cs typeface="Segoe UI"/>
            </a:endParaRPr>
          </a:p>
          <a:p>
            <a:endParaRPr lang="en-US" sz="1800" b="1"/>
          </a:p>
          <a:p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E6A8A-F174-E7AD-683C-7327D53456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84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F0E7-A075-E5ED-9311-0D96B70A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wrap="square" anchor="t">
            <a:normAutofit/>
          </a:bodyPr>
          <a:lstStyle/>
          <a:p>
            <a:r>
              <a:rPr lang="en-US" err="1"/>
              <a:t>Vakcinācijas</a:t>
            </a:r>
            <a:r>
              <a:rPr lang="en-US"/>
              <a:t> </a:t>
            </a:r>
            <a:r>
              <a:rPr lang="en-US" err="1"/>
              <a:t>fakts</a:t>
            </a:r>
            <a:r>
              <a:rPr lang="en-US"/>
              <a:t> e-</a:t>
            </a:r>
            <a:r>
              <a:rPr lang="en-US" err="1"/>
              <a:t>veselībā</a:t>
            </a:r>
            <a:r>
              <a:rPr lang="en-US"/>
              <a:t> un 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84EDA-1E08-3E3D-3285-1D97C94EA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720" y="1716883"/>
            <a:ext cx="7486649" cy="4373573"/>
          </a:xfrm>
        </p:spPr>
        <p:txBody>
          <a:bodyPr wrap="square" anchor="t">
            <a:normAutofit/>
          </a:bodyPr>
          <a:lstStyle/>
          <a:p>
            <a:pPr marL="350520" indent="-350520">
              <a:lnSpc>
                <a:spcPct val="90000"/>
              </a:lnSpc>
            </a:pPr>
            <a:endParaRPr lang="en-US" sz="1700" b="1"/>
          </a:p>
          <a:p>
            <a:pPr marL="0" indent="0">
              <a:lnSpc>
                <a:spcPct val="90000"/>
              </a:lnSpc>
              <a:buNone/>
            </a:pPr>
            <a:r>
              <a:rPr lang="en-US" sz="1700">
                <a:latin typeface="Verdana"/>
                <a:ea typeface="Verdana"/>
              </a:rPr>
              <a:t>🟢 </a:t>
            </a:r>
            <a:r>
              <a:rPr lang="en-US" sz="1700" b="1">
                <a:latin typeface="Verdana"/>
                <a:ea typeface="Verdana"/>
              </a:rPr>
              <a:t>E-</a:t>
            </a:r>
            <a:r>
              <a:rPr lang="en-US" sz="1700" b="1" err="1">
                <a:latin typeface="Verdana"/>
                <a:ea typeface="Verdana"/>
              </a:rPr>
              <a:t>veselība</a:t>
            </a:r>
            <a:br>
              <a:rPr lang="en-US" sz="1700" b="1">
                <a:latin typeface="Verdana"/>
                <a:ea typeface="Verdana"/>
              </a:rPr>
            </a:br>
            <a:r>
              <a:rPr lang="en-US" sz="1700" b="1">
                <a:latin typeface="Verdana"/>
                <a:ea typeface="Verdana"/>
              </a:rPr>
              <a:t> ━━━━━━━━━━━━━━━━━━━━</a:t>
            </a:r>
            <a:br>
              <a:rPr lang="en-US" sz="1700" b="1"/>
            </a:b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>
                <a:solidFill>
                  <a:srgbClr val="00B050"/>
                </a:solidFill>
                <a:latin typeface="Verdana"/>
                <a:ea typeface="Verdana"/>
              </a:rPr>
              <a:t>✔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Vakcinācijas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fakts</a:t>
            </a:r>
            <a:br>
              <a:rPr lang="en-US" sz="1700" b="1"/>
            </a:b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>
                <a:solidFill>
                  <a:srgbClr val="00B050"/>
                </a:solidFill>
                <a:latin typeface="Verdana"/>
                <a:ea typeface="Verdana"/>
              </a:rPr>
              <a:t>✔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Uzskaites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dokuments</a:t>
            </a:r>
            <a:r>
              <a:rPr lang="lv-LV" sz="1700" b="1">
                <a:latin typeface="Verdana"/>
                <a:ea typeface="Verdana"/>
              </a:rPr>
              <a:t>/talons</a:t>
            </a:r>
            <a:endParaRPr lang="en-US" sz="1700" err="1">
              <a:latin typeface="Verdana"/>
              <a:ea typeface="Verdana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US" sz="1700"/>
            </a:br>
            <a:endParaRPr lang="en-US" sz="1700"/>
          </a:p>
          <a:p>
            <a:pPr marL="0" indent="0">
              <a:lnSpc>
                <a:spcPct val="90000"/>
              </a:lnSpc>
              <a:buNone/>
            </a:pPr>
            <a:r>
              <a:rPr lang="en-US" sz="1700">
                <a:latin typeface="Verdana"/>
                <a:ea typeface="Verdana"/>
              </a:rPr>
              <a:t>🔴 </a:t>
            </a:r>
            <a:r>
              <a:rPr lang="en-US" sz="1700" b="1">
                <a:latin typeface="Verdana"/>
                <a:ea typeface="Verdana"/>
              </a:rPr>
              <a:t>VIS</a:t>
            </a:r>
            <a:br>
              <a:rPr lang="en-US" sz="1700" b="1"/>
            </a:br>
            <a:r>
              <a:rPr lang="en-US" sz="1700" b="1">
                <a:latin typeface="Verdana"/>
                <a:ea typeface="Verdana"/>
              </a:rPr>
              <a:t> ━━━━━━━━━━━━━━━━━━━━</a:t>
            </a:r>
            <a:br>
              <a:rPr lang="en-US" sz="1700" b="1"/>
            </a:b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>
                <a:solidFill>
                  <a:srgbClr val="00B050"/>
                </a:solidFill>
                <a:latin typeface="Verdana"/>
                <a:ea typeface="Verdana"/>
              </a:rPr>
              <a:t>✔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Uzskaites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dokuments</a:t>
            </a:r>
            <a:r>
              <a:rPr lang="lv-LV" sz="1700" b="1">
                <a:latin typeface="Verdana"/>
                <a:ea typeface="Verdana"/>
              </a:rPr>
              <a:t>/talons</a:t>
            </a:r>
            <a:br>
              <a:rPr lang="en-US" sz="1700" b="1"/>
            </a:br>
            <a:r>
              <a:rPr lang="en-US" sz="1700" b="1">
                <a:solidFill>
                  <a:srgbClr val="FF0000"/>
                </a:solidFill>
                <a:latin typeface="Verdana"/>
                <a:ea typeface="Verdana"/>
              </a:rPr>
              <a:t> ✖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Vakcinācijas</a:t>
            </a:r>
            <a:r>
              <a:rPr lang="en-US" sz="1700" b="1">
                <a:latin typeface="Verdana"/>
                <a:ea typeface="Verdana"/>
              </a:rPr>
              <a:t> </a:t>
            </a:r>
            <a:r>
              <a:rPr lang="en-US" sz="1700" b="1" err="1">
                <a:latin typeface="Verdana"/>
                <a:ea typeface="Verdana"/>
              </a:rPr>
              <a:t>fakts</a:t>
            </a:r>
            <a:r>
              <a:rPr lang="en-US" sz="1700" b="1">
                <a:latin typeface="Verdana"/>
                <a:ea typeface="Verdana"/>
              </a:rPr>
              <a:t> nav </a:t>
            </a:r>
            <a:r>
              <a:rPr lang="en-US" sz="1700" b="1" err="1">
                <a:latin typeface="Verdana"/>
                <a:ea typeface="Verdana"/>
              </a:rPr>
              <a:t>pieejams</a:t>
            </a:r>
            <a:endParaRPr lang="en-US" sz="1700" err="1">
              <a:latin typeface="Verdana"/>
              <a:ea typeface="Verdana"/>
            </a:endParaRPr>
          </a:p>
          <a:p>
            <a:pPr marL="350520" indent="-350520">
              <a:lnSpc>
                <a:spcPct val="90000"/>
              </a:lnSpc>
            </a:pPr>
            <a:endParaRPr lang="en-US" sz="17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B8970-0567-433C-7101-91C69B4284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041322-CDF3-1E41-A4ED-89A142B2E87D}" type="slidenum">
              <a:rPr lang="en-US" altLang="en-US"/>
              <a:pPr>
                <a:spcAft>
                  <a:spcPts val="600"/>
                </a:spcAft>
                <a:defRPr/>
              </a:pPr>
              <a:t>12</a:t>
            </a:fld>
            <a:endParaRPr lang="en-US" alt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5779B4-8A06-727A-8428-A8E598A8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263" y="1379537"/>
            <a:ext cx="65055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8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B245-1417-8221-475C-9ED90DAB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72975"/>
            <a:ext cx="4760235" cy="1162051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sz="2200" err="1"/>
              <a:t>Uzskaites</a:t>
            </a:r>
            <a:r>
              <a:rPr lang="en-US" sz="2200"/>
              <a:t> </a:t>
            </a:r>
            <a:r>
              <a:rPr lang="en-US" sz="2200" err="1"/>
              <a:t>dokumenta</a:t>
            </a:r>
            <a:r>
              <a:rPr lang="en-US" sz="2200"/>
              <a:t> </a:t>
            </a:r>
            <a:r>
              <a:rPr lang="en-US" sz="2200" err="1"/>
              <a:t>neveidošanās</a:t>
            </a:r>
            <a:r>
              <a:rPr lang="en-US" sz="2200"/>
              <a:t> </a:t>
            </a:r>
            <a:r>
              <a:rPr lang="en-US" sz="2200" err="1"/>
              <a:t>gadījumā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F47B32-C008-3AE1-7949-E9E9CC7DE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009" b="1"/>
          <a:stretch>
            <a:fillRect/>
          </a:stretch>
        </p:blipFill>
        <p:spPr>
          <a:xfrm>
            <a:off x="7426036" y="273054"/>
            <a:ext cx="4359563" cy="58531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72DD-8B35-E01C-11AE-E783FD2EB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400" y="1435120"/>
            <a:ext cx="6716035" cy="46910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en-US" sz="1700" b="1"/>
          </a:p>
          <a:p>
            <a:pPr>
              <a:lnSpc>
                <a:spcPct val="90000"/>
              </a:lnSpc>
            </a:pPr>
            <a:endParaRPr lang="en-US" sz="1700" b="1">
              <a:highlight>
                <a:srgbClr val="F5F5F5"/>
              </a:highlight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Ja 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Vakcinācijas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faktā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 (VF):</a:t>
            </a:r>
            <a:endParaRPr lang="en-US" sz="1700" b="1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🔹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kā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maksātājs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norādīts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“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Valsts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”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vai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“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Daļēji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valsts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apmaksāts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 / M 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saraksts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”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; </a:t>
            </a:r>
            <a:endParaRPr lang="en-US" sz="17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🔹 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vakcinācijas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vieta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nav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norādīta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“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Stacionārs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, t. sk. 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dzemdību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b="1" err="1">
                <a:highlight>
                  <a:srgbClr val="F5F5F5"/>
                </a:highlight>
                <a:latin typeface="Verdana"/>
                <a:ea typeface="Verdana"/>
              </a:rPr>
              <a:t>nodaļa</a:t>
            </a:r>
            <a:r>
              <a:rPr lang="en-US" sz="1700" b="1">
                <a:highlight>
                  <a:srgbClr val="F5F5F5"/>
                </a:highlight>
                <a:latin typeface="Verdana"/>
                <a:ea typeface="Verdana"/>
              </a:rPr>
              <a:t>”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; </a:t>
            </a:r>
            <a:endParaRPr lang="en-US" sz="17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🔹 un nav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izveidojies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uzskaites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dokuments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, </a:t>
            </a:r>
            <a:endParaRPr lang="en-US" sz="1700">
              <a:latin typeface="Verdana"/>
              <a:ea typeface="Verdana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1700">
              <a:highlight>
                <a:srgbClr val="F5F5F5"/>
              </a:highlight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1700">
              <a:highlight>
                <a:srgbClr val="F5F5F5"/>
              </a:highlight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highlight>
                  <a:srgbClr val="F5F5F5"/>
                </a:highlight>
              </a:rPr>
              <a:t>tad </a:t>
            </a:r>
            <a:r>
              <a:rPr lang="lv-LV" sz="1700" b="1">
                <a:highlight>
                  <a:srgbClr val="F5F5F5"/>
                </a:highlight>
              </a:rPr>
              <a:t>jāpārbauda</a:t>
            </a:r>
            <a:r>
              <a:rPr lang="en-US" sz="1700" b="1">
                <a:highlight>
                  <a:srgbClr val="F5F5F5"/>
                </a:highlight>
              </a:rPr>
              <a:t>:</a:t>
            </a:r>
            <a:endParaRPr lang="en-US" sz="1700" b="1"/>
          </a:p>
          <a:p>
            <a:pPr>
              <a:lnSpc>
                <a:spcPct val="90000"/>
              </a:lnSpc>
            </a:pPr>
            <a:endParaRPr lang="en-US" sz="1700">
              <a:highlight>
                <a:srgbClr val="F5F5F5"/>
              </a:highlight>
            </a:endParaRPr>
          </a:p>
          <a:p>
            <a:pPr>
              <a:lnSpc>
                <a:spcPct val="90000"/>
              </a:lnSpc>
            </a:pPr>
            <a:r>
              <a:rPr lang="lv-LV" sz="1700" b="1">
                <a:highlight>
                  <a:srgbClr val="F5F5F5"/>
                </a:highlight>
                <a:latin typeface="Verdana"/>
                <a:ea typeface="Verdana"/>
              </a:rPr>
              <a:t>✔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 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kļūdu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paziņojumus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; </a:t>
            </a:r>
            <a:endParaRPr lang="en-US" sz="17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lv-LV" sz="1700" b="1">
                <a:highlight>
                  <a:srgbClr val="F5F5F5"/>
                </a:highlight>
                <a:latin typeface="Verdana"/>
                <a:ea typeface="Verdana"/>
              </a:rPr>
              <a:t>✔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 </a:t>
            </a:r>
            <a:r>
              <a:rPr lang="lv-LV" sz="1700">
                <a:highlight>
                  <a:srgbClr val="F5F5F5"/>
                </a:highlight>
                <a:latin typeface="Verdana"/>
                <a:ea typeface="Verdana"/>
              </a:rPr>
              <a:t> jāveic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atbilstošus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labojumus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Vakcinācijas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 </a:t>
            </a:r>
            <a:r>
              <a:rPr lang="en-US" sz="1700" err="1">
                <a:highlight>
                  <a:srgbClr val="F5F5F5"/>
                </a:highlight>
                <a:latin typeface="Verdana"/>
                <a:ea typeface="Verdana"/>
              </a:rPr>
              <a:t>faktā</a:t>
            </a:r>
            <a:r>
              <a:rPr lang="en-US" sz="1700">
                <a:highlight>
                  <a:srgbClr val="F5F5F5"/>
                </a:highlight>
                <a:latin typeface="Verdana"/>
                <a:ea typeface="Verdana"/>
              </a:rPr>
              <a:t>.</a:t>
            </a:r>
            <a:endParaRPr lang="en-US" sz="17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endParaRPr lang="en-US" sz="1700">
              <a:highlight>
                <a:srgbClr val="F5F5F5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D07D-DFA1-5E78-C349-E9715F98BD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041322-CDF3-1E41-A4ED-89A142B2E87D}" type="slidenum">
              <a:rPr lang="en-US" altLang="en-US"/>
              <a:pPr>
                <a:spcAft>
                  <a:spcPts val="600"/>
                </a:spcAft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4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94DCA13F-BFF5-169A-E84E-35C193BBA2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6458E3-4B51-AC4C-A1CD-ED1F5D52457F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538A4-6DBE-D85D-EBC2-5EA7C3D65D0C}"/>
              </a:ext>
            </a:extLst>
          </p:cNvPr>
          <p:cNvSpPr txBox="1">
            <a:spLocks/>
          </p:cNvSpPr>
          <p:nvPr/>
        </p:nvSpPr>
        <p:spPr bwMode="auto">
          <a:xfrm>
            <a:off x="914341" y="1944699"/>
            <a:ext cx="4217504" cy="4494202"/>
          </a:xfrm>
          <a:prstGeom prst="rect">
            <a:avLst/>
          </a:prstGeom>
          <a:noFill/>
          <a:ln>
            <a:noFill/>
          </a:ln>
        </p:spPr>
        <p:txBody>
          <a:bodyPr lIns="93957" tIns="46979" rIns="93957" bIns="46979"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217F68B-44C6-FFAD-8194-C2429B0E18C5}"/>
              </a:ext>
            </a:extLst>
          </p:cNvPr>
          <p:cNvSpPr txBox="1">
            <a:spLocks/>
          </p:cNvSpPr>
          <p:nvPr/>
        </p:nvSpPr>
        <p:spPr bwMode="auto">
          <a:xfrm>
            <a:off x="2329542" y="558245"/>
            <a:ext cx="9254261" cy="90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/>
              <a:t>Vakcinācijas UD labojumu un ievades ierobežojumi VIS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6C7EB1C-21B2-E7B3-AEB4-46503F927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42" y="2155372"/>
            <a:ext cx="6553258" cy="322217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latin typeface="Segoe UI"/>
                <a:ea typeface="Verdana"/>
                <a:cs typeface="Segoe UI"/>
              </a:rPr>
              <a:t>🔹 </a:t>
            </a:r>
            <a:r>
              <a:rPr lang="lv-LV">
                <a:latin typeface="Verdana"/>
                <a:ea typeface="Verdana"/>
              </a:rPr>
              <a:t>Vakcinācijas uzskaites dokumentus nevarēs labot VIS.</a:t>
            </a:r>
            <a:endParaRPr lang="en-US"/>
          </a:p>
          <a:p>
            <a:pPr>
              <a:lnSpc>
                <a:spcPct val="90000"/>
              </a:lnSpc>
            </a:pPr>
            <a:endParaRPr lang="lv-LV">
              <a:latin typeface="Verdana"/>
              <a:ea typeface="Verdana"/>
              <a:cs typeface="Segoe UI"/>
            </a:endParaRPr>
          </a:p>
          <a:p>
            <a:pPr>
              <a:lnSpc>
                <a:spcPct val="90000"/>
              </a:lnSpc>
            </a:pPr>
            <a:r>
              <a:rPr lang="en-US" sz="1500">
                <a:latin typeface="Segoe UI"/>
                <a:ea typeface="Verdana"/>
                <a:cs typeface="Segoe UI"/>
              </a:rPr>
              <a:t>🔹 </a:t>
            </a:r>
            <a:r>
              <a:rPr lang="lv-LV">
                <a:latin typeface="Verdana"/>
                <a:ea typeface="Verdana"/>
              </a:rPr>
              <a:t>Visi labojumi veicami tikai E-veselības pusē.</a:t>
            </a:r>
            <a:endParaRPr lang="lv-LV"/>
          </a:p>
          <a:p>
            <a:pPr marL="350520" indent="-35052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lv-LV"/>
          </a:p>
          <a:p>
            <a:pPr>
              <a:lnSpc>
                <a:spcPct val="90000"/>
              </a:lnSpc>
            </a:pPr>
            <a:r>
              <a:rPr lang="en-US" sz="1500">
                <a:latin typeface="Segoe UI"/>
                <a:ea typeface="Verdana"/>
                <a:cs typeface="Segoe UI"/>
              </a:rPr>
              <a:t>🔹</a:t>
            </a:r>
            <a:r>
              <a:rPr lang="lv-LV">
                <a:latin typeface="Verdana"/>
                <a:ea typeface="Verdana"/>
              </a:rPr>
              <a:t>Uzskaites dokumentus ar vakcinācijas manipulācijām VIS nebūs iespējams ielādēt vai ievadīt no aplikācijas.</a:t>
            </a:r>
          </a:p>
          <a:p>
            <a:pPr marL="350520" indent="-35052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lv-LV">
              <a:latin typeface="Verdana"/>
              <a:ea typeface="Verdana"/>
            </a:endParaRPr>
          </a:p>
          <a:p>
            <a:endParaRPr lang="lv-LV" sz="1500"/>
          </a:p>
          <a:p>
            <a:pPr>
              <a:lnSpc>
                <a:spcPct val="90000"/>
              </a:lnSpc>
            </a:pPr>
            <a:endParaRPr lang="lv-LV"/>
          </a:p>
        </p:txBody>
      </p:sp>
      <p:pic>
        <p:nvPicPr>
          <p:cNvPr id="6" name="Attēls 5" descr="Needle and vial">
            <a:extLst>
              <a:ext uri="{FF2B5EF4-FFF2-40B4-BE49-F238E27FC236}">
                <a16:creationId xmlns:a16="http://schemas.microsoft.com/office/drawing/2014/main" id="{F8127570-E408-6283-E511-36962A2E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1" r="16013" b="-3"/>
          <a:stretch>
            <a:fillRect/>
          </a:stretch>
        </p:blipFill>
        <p:spPr>
          <a:xfrm>
            <a:off x="7823200" y="1976954"/>
            <a:ext cx="3962400" cy="3542103"/>
          </a:xfrm>
          <a:prstGeom prst="rect">
            <a:avLst/>
          </a:prstGeom>
          <a:noFill/>
        </p:spPr>
      </p:pic>
      <p:sp>
        <p:nvSpPr>
          <p:cNvPr id="8" name="Slaida numura vietturis 5">
            <a:extLst>
              <a:ext uri="{FF2B5EF4-FFF2-40B4-BE49-F238E27FC236}">
                <a16:creationId xmlns:a16="http://schemas.microsoft.com/office/drawing/2014/main" id="{960A52D2-EEAB-7854-94BB-F44E52B36A69}"/>
              </a:ext>
            </a:extLst>
          </p:cNvPr>
          <p:cNvSpPr txBox="1">
            <a:spLocks/>
          </p:cNvSpPr>
          <p:nvPr/>
        </p:nvSpPr>
        <p:spPr>
          <a:xfrm>
            <a:off x="11531600" y="6477000"/>
            <a:ext cx="40640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17041322-CDF3-1E41-A4ED-89A142B2E87D}" type="slidenum">
              <a:rPr lang="en-US" alt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51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0BAEC1-FDCF-44EA-6A94-9FBFF6E9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Vakcinācijas UD unikālā identifikācija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CCE8A74-C61D-DBDD-20BE-F49D01D6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8" y="1714501"/>
            <a:ext cx="10568214" cy="1968499"/>
          </a:xfrm>
        </p:spPr>
        <p:txBody>
          <a:bodyPr>
            <a:normAutofit/>
          </a:bodyPr>
          <a:lstStyle/>
          <a:p>
            <a:r>
              <a:rPr lang="en-US" sz="1500">
                <a:latin typeface="Segoe UI"/>
                <a:ea typeface="Verdana"/>
                <a:cs typeface="Segoe UI"/>
              </a:rPr>
              <a:t>🔹 </a:t>
            </a:r>
            <a:r>
              <a:rPr lang="lv-LV">
                <a:latin typeface="Verdana"/>
                <a:ea typeface="Verdana"/>
              </a:rPr>
              <a:t>Vakcinācijas faktam automātiski tiks ģenerēts unikāls un atpazīstams talona numura identifikators.</a:t>
            </a:r>
            <a:endParaRPr lang="en-US"/>
          </a:p>
          <a:p>
            <a:pPr marL="350520" indent="-350520">
              <a:buFont typeface="Arial" panose="020B0604020202020204" pitchFamily="34" charset="0"/>
              <a:buChar char="•"/>
            </a:pPr>
            <a:endParaRPr lang="lv-LV"/>
          </a:p>
          <a:p>
            <a:r>
              <a:rPr lang="en-US" sz="1500">
                <a:latin typeface="Segoe UI"/>
                <a:ea typeface="Verdana"/>
                <a:cs typeface="Segoe UI"/>
              </a:rPr>
              <a:t>🔹 </a:t>
            </a:r>
            <a:r>
              <a:rPr lang="lv-LV">
                <a:latin typeface="Verdana"/>
                <a:ea typeface="Verdana"/>
              </a:rPr>
              <a:t>Vakcinācijas talonu numuri saturēs prefiksu </a:t>
            </a:r>
            <a:r>
              <a:rPr lang="lv-LV" b="1">
                <a:latin typeface="Verdana"/>
                <a:ea typeface="Verdana"/>
              </a:rPr>
              <a:t>VAC</a:t>
            </a:r>
            <a:r>
              <a:rPr lang="lv-LV">
                <a:latin typeface="Verdana"/>
                <a:ea typeface="Verdana"/>
              </a:rPr>
              <a:t>.</a:t>
            </a:r>
            <a:endParaRPr lang="lv-LV"/>
          </a:p>
          <a:p>
            <a:pPr marL="350520" indent="-350520">
              <a:buFont typeface="Arial" panose="020B0604020202020204" pitchFamily="34" charset="0"/>
              <a:buChar char="•"/>
            </a:pPr>
            <a:endParaRPr lang="lv-LV"/>
          </a:p>
          <a:p>
            <a:pPr marL="350520" indent="-350520">
              <a:buFont typeface="Arial" panose="020B0604020202020204" pitchFamily="34" charset="0"/>
              <a:buChar char="•"/>
            </a:pPr>
            <a:endParaRPr lang="lv-LV"/>
          </a:p>
          <a:p>
            <a:pPr marL="350520" indent="-350520">
              <a:buFont typeface="Arial" panose="020B0604020202020204" pitchFamily="34" charset="0"/>
              <a:buChar char="•"/>
            </a:pPr>
            <a:endParaRPr lang="lv-LV"/>
          </a:p>
          <a:p>
            <a:pPr marL="350520" indent="-350520">
              <a:buFont typeface="Arial" panose="020B0604020202020204" pitchFamily="34" charset="0"/>
              <a:buChar char="•"/>
            </a:pPr>
            <a:endParaRPr lang="lv-LV"/>
          </a:p>
          <a:p>
            <a:pPr marL="350520" indent="-350520">
              <a:buFont typeface="Arial" panose="020B0604020202020204" pitchFamily="34" charset="0"/>
              <a:buChar char="•"/>
            </a:pPr>
            <a:endParaRPr lang="lv-LV">
              <a:latin typeface="Verdana"/>
              <a:ea typeface="Verdana"/>
            </a:endParaRPr>
          </a:p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F4335B7-8200-67AD-6D77-0EB2B11992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Satura vietturis 14" descr="Attēls, kurā ir teksts, ekrānuzņēmums, fonts, cipars&#10;&#10;Mākslīgā intelekta ģenerēts saturs var būt nepareizs.">
            <a:extLst>
              <a:ext uri="{FF2B5EF4-FFF2-40B4-BE49-F238E27FC236}">
                <a16:creationId xmlns:a16="http://schemas.microsoft.com/office/drawing/2014/main" id="{8C02DBF8-ECF7-82BC-0A54-4048741A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18" y="4015582"/>
            <a:ext cx="11351191" cy="1798781"/>
          </a:xfrm>
          <a:prstGeom prst="rect">
            <a:avLst/>
          </a:prstGeom>
        </p:spPr>
      </p:pic>
      <p:pic>
        <p:nvPicPr>
          <p:cNvPr id="5" name="Picture 4" descr="A close up of a sign&#10;&#10;AI-generated content may be incorrect.">
            <a:extLst>
              <a:ext uri="{FF2B5EF4-FFF2-40B4-BE49-F238E27FC236}">
                <a16:creationId xmlns:a16="http://schemas.microsoft.com/office/drawing/2014/main" id="{955917F1-9113-1396-3283-E1DB8DD4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5" y="2422525"/>
            <a:ext cx="2216150" cy="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165D70-42E5-0191-1C09-7C70A3F9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310" y="381000"/>
            <a:ext cx="7090228" cy="1036642"/>
          </a:xfrm>
        </p:spPr>
        <p:txBody>
          <a:bodyPr>
            <a:normAutofit/>
          </a:bodyPr>
          <a:lstStyle/>
          <a:p>
            <a:pPr algn="ctr"/>
            <a:r>
              <a:rPr lang="en-US" err="1">
                <a:latin typeface="Verdana"/>
                <a:ea typeface="Verdana"/>
              </a:rPr>
              <a:t>Vakcinācijas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fakts</a:t>
            </a:r>
            <a:r>
              <a:rPr lang="en-US">
                <a:latin typeface="Verdana"/>
                <a:ea typeface="Verdana"/>
              </a:rPr>
              <a:t> (VF) </a:t>
            </a:r>
            <a:r>
              <a:rPr lang="lv-LV">
                <a:latin typeface="Verdana"/>
                <a:ea typeface="Verdana"/>
              </a:rPr>
              <a:t>ne</a:t>
            </a:r>
            <a:r>
              <a:rPr lang="en-US" err="1">
                <a:latin typeface="Verdana"/>
                <a:ea typeface="Verdana"/>
              </a:rPr>
              <a:t>veido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uzskaites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dokumentu</a:t>
            </a:r>
            <a:endParaRPr lang="lv-LV" err="1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A015C48-1388-FC06-73AC-7263F83E96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1" name="Satura vietturis 10">
            <a:extLst>
              <a:ext uri="{FF2B5EF4-FFF2-40B4-BE49-F238E27FC236}">
                <a16:creationId xmlns:a16="http://schemas.microsoft.com/office/drawing/2014/main" id="{010B7719-DED7-FD4C-9CAD-77DB46968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274" y="1424407"/>
            <a:ext cx="6923314" cy="118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F2408A-7A02-7737-BBF3-D0892A208EAF}"/>
              </a:ext>
            </a:extLst>
          </p:cNvPr>
          <p:cNvSpPr txBox="1"/>
          <p:nvPr/>
        </p:nvSpPr>
        <p:spPr>
          <a:xfrm>
            <a:off x="849087" y="2114685"/>
            <a:ext cx="7467600" cy="42888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17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  <a:defRPr/>
            </a:pPr>
            <a:endParaRPr lang="en-US" sz="1800">
              <a:latin typeface="Verdana"/>
              <a:ea typeface="Verdana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  <a:defRPr/>
            </a:pPr>
            <a:endParaRPr lang="en-US" sz="1800" b="1">
              <a:latin typeface="Verdana"/>
              <a:ea typeface="Verdana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  <a:defRPr/>
            </a:pPr>
            <a:endParaRPr lang="en-US" sz="1800" b="1">
              <a:latin typeface="Verdana"/>
              <a:ea typeface="Verdana"/>
            </a:endParaRPr>
          </a:p>
          <a:p>
            <a:pPr>
              <a:lnSpc>
                <a:spcPct val="90000"/>
              </a:lnSpc>
              <a:defRPr/>
            </a:pPr>
            <a:r>
              <a:rPr lang="en-US" sz="1500">
                <a:latin typeface="Segoe UI"/>
                <a:ea typeface="Verdana"/>
                <a:cs typeface="Segoe UI"/>
              </a:rPr>
              <a:t>🔹</a:t>
            </a:r>
            <a:r>
              <a:rPr lang="en-US" sz="1800" b="1" err="1">
                <a:latin typeface="Verdana"/>
                <a:ea typeface="Verdana"/>
                <a:cs typeface="Arial"/>
              </a:rPr>
              <a:t>Ārvalstniekiem</a:t>
            </a:r>
            <a:r>
              <a:rPr lang="en-US" sz="1800">
                <a:latin typeface="Verdana"/>
                <a:ea typeface="Verdana"/>
                <a:cs typeface="Arial"/>
              </a:rPr>
              <a:t>  - E</a:t>
            </a:r>
            <a:r>
              <a:rPr lang="lv-LV" sz="1800">
                <a:latin typeface="Verdana"/>
                <a:ea typeface="Verdana"/>
                <a:cs typeface="Arial"/>
              </a:rPr>
              <a:t>-veselībā</a:t>
            </a:r>
            <a:r>
              <a:rPr lang="en-US" sz="1800">
                <a:latin typeface="Verdana"/>
                <a:ea typeface="Verdana"/>
                <a:cs typeface="Arial"/>
              </a:rPr>
              <a:t> nav </a:t>
            </a:r>
            <a:r>
              <a:rPr lang="en-US" sz="1800" err="1">
                <a:latin typeface="Verdana"/>
                <a:ea typeface="Verdana"/>
                <a:cs typeface="Arial"/>
              </a:rPr>
              <a:t>informācija</a:t>
            </a:r>
            <a:r>
              <a:rPr lang="en-US" sz="1800">
                <a:latin typeface="Verdana"/>
                <a:ea typeface="Verdana"/>
                <a:cs typeface="Arial"/>
              </a:rPr>
              <a:t> par EVAK </a:t>
            </a:r>
            <a:r>
              <a:rPr lang="en-US" sz="1800" err="1">
                <a:latin typeface="Verdana"/>
                <a:ea typeface="Verdana"/>
                <a:cs typeface="Arial"/>
              </a:rPr>
              <a:t>vai</a:t>
            </a:r>
            <a:r>
              <a:rPr lang="en-US" sz="1800">
                <a:latin typeface="Verdana"/>
                <a:ea typeface="Verdana"/>
                <a:cs typeface="Arial"/>
              </a:rPr>
              <a:t> S </a:t>
            </a:r>
            <a:r>
              <a:rPr lang="en-US" sz="1800" err="1">
                <a:latin typeface="Verdana"/>
                <a:ea typeface="Verdana"/>
                <a:cs typeface="Arial"/>
              </a:rPr>
              <a:t>veidlapām</a:t>
            </a:r>
            <a:r>
              <a:rPr lang="en-US" sz="1800">
                <a:latin typeface="Verdana"/>
                <a:ea typeface="Verdana"/>
                <a:cs typeface="Arial"/>
              </a:rPr>
              <a:t>. </a:t>
            </a:r>
            <a:r>
              <a:rPr lang="en-US" sz="1800" err="1">
                <a:latin typeface="Verdana"/>
                <a:ea typeface="Verdana"/>
                <a:cs typeface="Arial"/>
              </a:rPr>
              <a:t>Jāveido</a:t>
            </a:r>
            <a:r>
              <a:rPr lang="en-US" sz="1800">
                <a:latin typeface="Verdana"/>
                <a:ea typeface="Verdana"/>
                <a:cs typeface="Arial"/>
              </a:rPr>
              <a:t> talons VIS </a:t>
            </a:r>
            <a:r>
              <a:rPr lang="en-US" sz="1800" err="1">
                <a:latin typeface="Verdana"/>
                <a:ea typeface="Verdana"/>
                <a:cs typeface="Arial"/>
              </a:rPr>
              <a:t>ar</a:t>
            </a:r>
            <a:r>
              <a:rPr lang="en-US" sz="1800">
                <a:latin typeface="Verdana"/>
                <a:ea typeface="Verdana"/>
                <a:cs typeface="Arial"/>
              </a:rPr>
              <a:t> EVAK </a:t>
            </a:r>
            <a:r>
              <a:rPr lang="en-US" sz="1800" err="1">
                <a:latin typeface="Verdana"/>
                <a:ea typeface="Verdana"/>
                <a:cs typeface="Arial"/>
              </a:rPr>
              <a:t>pielikumu</a:t>
            </a:r>
            <a:r>
              <a:rPr lang="en-US" sz="1800">
                <a:latin typeface="Verdana"/>
                <a:ea typeface="Verdana"/>
                <a:cs typeface="Arial"/>
              </a:rPr>
              <a:t>.</a:t>
            </a:r>
            <a:endParaRPr lang="en-US" sz="1800">
              <a:latin typeface="Verdana"/>
              <a:ea typeface="Verdana"/>
            </a:endParaRPr>
          </a:p>
          <a:p>
            <a:pPr>
              <a:lnSpc>
                <a:spcPct val="90000"/>
              </a:lnSpc>
              <a:defRPr/>
            </a:pPr>
            <a:endParaRPr lang="en-US" sz="1800" b="1">
              <a:latin typeface="Verdana"/>
              <a:ea typeface="Verdana"/>
            </a:endParaRPr>
          </a:p>
          <a:p>
            <a:pPr>
              <a:lnSpc>
                <a:spcPct val="90000"/>
              </a:lnSpc>
              <a:defRPr/>
            </a:pPr>
            <a:r>
              <a:rPr lang="en-US" sz="1500">
                <a:latin typeface="Segoe UI"/>
                <a:ea typeface="Verdana"/>
                <a:cs typeface="Segoe UI"/>
              </a:rPr>
              <a:t>🔹 </a:t>
            </a:r>
            <a:r>
              <a:rPr lang="en-US" sz="1800" b="1" err="1">
                <a:latin typeface="Verdana"/>
                <a:ea typeface="Verdana"/>
                <a:cs typeface="Arial"/>
              </a:rPr>
              <a:t>Vakcinācijas</a:t>
            </a:r>
            <a:r>
              <a:rPr lang="en-US" sz="1800" b="1">
                <a:latin typeface="Verdana"/>
                <a:ea typeface="Verdana"/>
                <a:cs typeface="Arial"/>
              </a:rPr>
              <a:t> </a:t>
            </a:r>
            <a:r>
              <a:rPr lang="en-US" sz="1800" b="1" err="1">
                <a:latin typeface="Verdana"/>
                <a:ea typeface="Verdana"/>
                <a:cs typeface="Arial"/>
              </a:rPr>
              <a:t>vieta</a:t>
            </a:r>
            <a:r>
              <a:rPr lang="en-US" sz="1800" b="1">
                <a:latin typeface="Verdana"/>
                <a:ea typeface="Verdana"/>
                <a:cs typeface="Arial"/>
              </a:rPr>
              <a:t>:</a:t>
            </a:r>
            <a:endParaRPr lang="en-US" sz="1800" b="1">
              <a:cs typeface="Arial"/>
            </a:endParaRPr>
          </a:p>
          <a:p>
            <a:pPr marL="1047750" lvl="1" indent="-10795">
              <a:lnSpc>
                <a:spcPct val="90000"/>
              </a:lnSpc>
              <a:buFont typeface="Courier New" panose="020B0604020202020204" pitchFamily="34" charset="0"/>
              <a:buChar char="o"/>
              <a:defRPr/>
            </a:pPr>
            <a:r>
              <a:rPr lang="en-US" sz="1800" err="1">
                <a:latin typeface="Verdana"/>
                <a:ea typeface="Verdana"/>
                <a:cs typeface="Times New Roman"/>
              </a:rPr>
              <a:t>Stacionārā</a:t>
            </a:r>
            <a:r>
              <a:rPr lang="en-US" sz="1800">
                <a:latin typeface="Verdana"/>
                <a:ea typeface="Verdana"/>
                <a:cs typeface="Times New Roman"/>
              </a:rPr>
              <a:t> t.sk </a:t>
            </a:r>
            <a:r>
              <a:rPr lang="en-US" sz="1800" err="1">
                <a:latin typeface="Verdana"/>
                <a:ea typeface="Verdana"/>
                <a:cs typeface="Times New Roman"/>
              </a:rPr>
              <a:t>dzemdību</a:t>
            </a:r>
            <a:r>
              <a:rPr lang="en-US" sz="1800">
                <a:latin typeface="Verdana"/>
                <a:ea typeface="Verdana"/>
                <a:cs typeface="Times New Roman"/>
              </a:rPr>
              <a:t> </a:t>
            </a:r>
            <a:r>
              <a:rPr lang="en-US" sz="1800" err="1">
                <a:latin typeface="Verdana"/>
                <a:ea typeface="Verdana"/>
                <a:cs typeface="Times New Roman"/>
              </a:rPr>
              <a:t>nodaļā</a:t>
            </a:r>
            <a:endParaRPr lang="en-US" sz="1800">
              <a:latin typeface="Verdana"/>
              <a:ea typeface="Verdana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>
                <a:latin typeface="Verdana"/>
                <a:ea typeface="Verdana"/>
                <a:cs typeface="Arial"/>
              </a:rPr>
              <a:t> </a:t>
            </a:r>
          </a:p>
          <a:p>
            <a:pPr>
              <a:lnSpc>
                <a:spcPct val="90000"/>
              </a:lnSpc>
              <a:defRPr/>
            </a:pPr>
            <a:r>
              <a:rPr lang="en-US" sz="1500">
                <a:latin typeface="Segoe UI"/>
                <a:ea typeface="Verdana"/>
                <a:cs typeface="Segoe UI"/>
              </a:rPr>
              <a:t>🔹</a:t>
            </a:r>
            <a:r>
              <a:rPr lang="en-US" sz="1800" b="1">
                <a:latin typeface="Verdana"/>
                <a:ea typeface="Verdana"/>
                <a:cs typeface="Arial"/>
              </a:rPr>
              <a:t>VF datu </a:t>
            </a:r>
            <a:r>
              <a:rPr lang="en-US" sz="1800" b="1" err="1">
                <a:latin typeface="Verdana"/>
                <a:ea typeface="Verdana"/>
                <a:cs typeface="Arial"/>
              </a:rPr>
              <a:t>klalitāte</a:t>
            </a:r>
            <a:r>
              <a:rPr lang="en-US" sz="1800" b="1">
                <a:latin typeface="Verdana"/>
                <a:ea typeface="Verdana"/>
                <a:cs typeface="Arial"/>
              </a:rPr>
              <a:t>:</a:t>
            </a:r>
            <a:endParaRPr lang="en-US">
              <a:cs typeface="Arial"/>
            </a:endParaRPr>
          </a:p>
          <a:p>
            <a:pPr marL="1047750" lvl="1" indent="-10795">
              <a:lnSpc>
                <a:spcPct val="90000"/>
              </a:lnSpc>
              <a:buFont typeface="Courier New" panose="020B0604020202020204" pitchFamily="34" charset="0"/>
              <a:buChar char="o"/>
              <a:defRPr/>
            </a:pPr>
            <a:r>
              <a:rPr lang="en-US" sz="1800">
                <a:latin typeface="Verdana"/>
                <a:ea typeface="Verdana"/>
                <a:cs typeface="Times New Roman"/>
              </a:rPr>
              <a:t>Vakcīnas </a:t>
            </a:r>
            <a:r>
              <a:rPr lang="en-US" sz="1800" err="1">
                <a:latin typeface="Verdana"/>
                <a:ea typeface="Verdana"/>
                <a:cs typeface="Times New Roman"/>
              </a:rPr>
              <a:t>sērija</a:t>
            </a:r>
            <a:r>
              <a:rPr lang="en-US" sz="1800">
                <a:latin typeface="Verdana"/>
                <a:ea typeface="Verdana"/>
                <a:cs typeface="Times New Roman"/>
              </a:rPr>
              <a:t> </a:t>
            </a:r>
            <a:r>
              <a:rPr lang="en-US" sz="1800" err="1">
                <a:latin typeface="Verdana"/>
                <a:ea typeface="Verdana"/>
                <a:cs typeface="Times New Roman"/>
              </a:rPr>
              <a:t>neeksistē</a:t>
            </a:r>
            <a:endParaRPr lang="en-US" sz="1800">
              <a:latin typeface="Verdana"/>
              <a:ea typeface="Verdana"/>
            </a:endParaRPr>
          </a:p>
          <a:p>
            <a:pPr marL="1047750" lvl="1" indent="-10795">
              <a:lnSpc>
                <a:spcPct val="90000"/>
              </a:lnSpc>
              <a:buFont typeface="Courier New" panose="020B0604020202020204" pitchFamily="34" charset="0"/>
              <a:buChar char="o"/>
              <a:defRPr/>
            </a:pPr>
            <a:r>
              <a:rPr lang="en-US" sz="1800" err="1">
                <a:latin typeface="Verdana"/>
                <a:ea typeface="Verdana"/>
                <a:cs typeface="Times New Roman"/>
              </a:rPr>
              <a:t>Vakcīnas</a:t>
            </a:r>
            <a:r>
              <a:rPr lang="en-US" sz="1800">
                <a:latin typeface="Verdana"/>
                <a:ea typeface="Verdana"/>
                <a:cs typeface="Times New Roman"/>
              </a:rPr>
              <a:t> </a:t>
            </a:r>
            <a:r>
              <a:rPr lang="en-US" sz="1800" err="1">
                <a:latin typeface="Verdana"/>
                <a:ea typeface="Verdana"/>
                <a:cs typeface="Times New Roman"/>
              </a:rPr>
              <a:t>sērijas</a:t>
            </a:r>
            <a:r>
              <a:rPr lang="en-US" sz="1800">
                <a:latin typeface="Verdana"/>
                <a:ea typeface="Verdana"/>
                <a:cs typeface="Times New Roman"/>
              </a:rPr>
              <a:t> Nr. nav </a:t>
            </a:r>
            <a:r>
              <a:rPr lang="en-US" sz="1800" err="1">
                <a:latin typeface="Verdana"/>
                <a:ea typeface="Verdana"/>
                <a:cs typeface="Times New Roman"/>
              </a:rPr>
              <a:t>piegādāts</a:t>
            </a:r>
            <a:r>
              <a:rPr lang="en-US" sz="1800">
                <a:latin typeface="Verdana"/>
                <a:ea typeface="Verdana"/>
                <a:cs typeface="Times New Roman"/>
              </a:rPr>
              <a:t> </a:t>
            </a:r>
            <a:r>
              <a:rPr lang="en-US" sz="1800" err="1">
                <a:latin typeface="Verdana"/>
                <a:ea typeface="Verdana"/>
                <a:cs typeface="Times New Roman"/>
              </a:rPr>
              <a:t>ārstniecības</a:t>
            </a:r>
            <a:r>
              <a:rPr lang="en-US" sz="1800">
                <a:latin typeface="Verdana"/>
                <a:ea typeface="Verdana"/>
                <a:cs typeface="Times New Roman"/>
              </a:rPr>
              <a:t> </a:t>
            </a:r>
            <a:r>
              <a:rPr lang="en-US" sz="1800" err="1">
                <a:latin typeface="Verdana"/>
                <a:ea typeface="Verdana"/>
                <a:cs typeface="Times New Roman"/>
              </a:rPr>
              <a:t>iestādei</a:t>
            </a:r>
            <a:r>
              <a:rPr lang="en-US" sz="1800">
                <a:latin typeface="Verdana"/>
                <a:ea typeface="Verdana"/>
                <a:cs typeface="Times New Roman"/>
              </a:rPr>
              <a:t> </a:t>
            </a:r>
            <a:endParaRPr lang="en-US" sz="1800">
              <a:latin typeface="Verdana"/>
              <a:ea typeface="Verdana"/>
            </a:endParaRPr>
          </a:p>
          <a:p>
            <a:pPr marL="1047750" lvl="1" indent="-10795">
              <a:lnSpc>
                <a:spcPct val="90000"/>
              </a:lnSpc>
              <a:buFont typeface="Courier New" panose="020B0604020202020204" pitchFamily="34" charset="0"/>
              <a:buChar char="o"/>
              <a:defRPr/>
            </a:pPr>
            <a:r>
              <a:rPr lang="en-US" sz="1800" kern="1200" err="1">
                <a:latin typeface="Verdana"/>
                <a:ea typeface="Verdana"/>
                <a:cs typeface="Times New Roman"/>
              </a:rPr>
              <a:t>Vakcīnai</a:t>
            </a:r>
            <a:r>
              <a:rPr lang="en-US" sz="1800" kern="1200">
                <a:latin typeface="Verdana"/>
                <a:ea typeface="Verdana"/>
                <a:cs typeface="Times New Roman"/>
              </a:rPr>
              <a:t> </a:t>
            </a:r>
            <a:r>
              <a:rPr lang="en-US" sz="1800" kern="1200" err="1">
                <a:latin typeface="Verdana"/>
                <a:ea typeface="Verdana"/>
                <a:cs typeface="Times New Roman"/>
              </a:rPr>
              <a:t>beidzies</a:t>
            </a:r>
            <a:r>
              <a:rPr lang="en-US" sz="1800" kern="1200">
                <a:latin typeface="Verdana"/>
                <a:ea typeface="Verdana"/>
                <a:cs typeface="Times New Roman"/>
              </a:rPr>
              <a:t> </a:t>
            </a:r>
            <a:r>
              <a:rPr lang="en-US" sz="1800" kern="1200" err="1">
                <a:latin typeface="Verdana"/>
                <a:ea typeface="Verdana"/>
                <a:cs typeface="Times New Roman"/>
              </a:rPr>
              <a:t>derīguma</a:t>
            </a:r>
            <a:r>
              <a:rPr lang="en-US" sz="1800" kern="1200">
                <a:latin typeface="Verdana"/>
                <a:ea typeface="Verdana"/>
                <a:cs typeface="Times New Roman"/>
              </a:rPr>
              <a:t> </a:t>
            </a:r>
            <a:r>
              <a:rPr lang="en-US" sz="1800" kern="1200" err="1">
                <a:latin typeface="Verdana"/>
                <a:ea typeface="Verdana"/>
                <a:cs typeface="Times New Roman"/>
              </a:rPr>
              <a:t>termiņš</a:t>
            </a:r>
            <a:endParaRPr lang="en-US" sz="1800" kern="1200">
              <a:latin typeface="Verdana"/>
              <a:ea typeface="Verdana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17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17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5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question mark on a blue background&#10;&#10;AI-generated content may be incorrect.">
            <a:extLst>
              <a:ext uri="{FF2B5EF4-FFF2-40B4-BE49-F238E27FC236}">
                <a16:creationId xmlns:a16="http://schemas.microsoft.com/office/drawing/2014/main" id="{620BC632-4C4C-4C77-8711-46354CB5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25" y="1795691"/>
            <a:ext cx="4359563" cy="326967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4679-B065-9B3C-996F-EFB58BBC4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128" y="1723756"/>
            <a:ext cx="6277307" cy="4402427"/>
          </a:xfrm>
        </p:spPr>
        <p:txBody>
          <a:bodyPr wrap="square" anchor="t">
            <a:normAutofit/>
          </a:bodyPr>
          <a:lstStyle/>
          <a:p>
            <a:endParaRPr lang="en-US" b="1"/>
          </a:p>
          <a:p>
            <a:endParaRPr lang="en-US" b="1">
              <a:latin typeface="Verdana"/>
              <a:ea typeface="Verdana"/>
            </a:endParaRPr>
          </a:p>
          <a:p>
            <a:endParaRPr lang="en-US" b="1">
              <a:latin typeface="Verdana"/>
              <a:ea typeface="Verdana"/>
            </a:endParaRPr>
          </a:p>
          <a:p>
            <a:r>
              <a:rPr lang="en-US" b="1">
                <a:latin typeface="Verdana"/>
                <a:ea typeface="Verdana"/>
              </a:rPr>
              <a:t>07.07.2026 pl</a:t>
            </a:r>
            <a:r>
              <a:rPr lang="lv-LV" b="1">
                <a:latin typeface="Verdana"/>
                <a:ea typeface="Verdana"/>
              </a:rPr>
              <a:t>k</a:t>
            </a:r>
            <a:r>
              <a:rPr lang="en-US" b="1">
                <a:latin typeface="Verdana"/>
                <a:ea typeface="Verdana"/>
              </a:rPr>
              <a:t>st. 14.00 - 15.30 </a:t>
            </a:r>
            <a:endParaRPr lang="lv-LV" b="1">
              <a:latin typeface="Verdana"/>
              <a:ea typeface="Verdana"/>
            </a:endParaRPr>
          </a:p>
          <a:p>
            <a:r>
              <a:rPr lang="lv-LV">
                <a:latin typeface="Verdana"/>
                <a:ea typeface="Verdana"/>
              </a:rPr>
              <a:t>MS </a:t>
            </a:r>
            <a:r>
              <a:rPr lang="en-US">
                <a:latin typeface="Verdana"/>
                <a:ea typeface="Verdana"/>
              </a:rPr>
              <a:t>Teams </a:t>
            </a:r>
            <a:r>
              <a:rPr lang="en-US" err="1">
                <a:latin typeface="Verdana"/>
                <a:ea typeface="Verdana"/>
              </a:rPr>
              <a:t>sanāksme</a:t>
            </a:r>
            <a:r>
              <a:rPr lang="en-US">
                <a:latin typeface="Verdana"/>
                <a:ea typeface="Verdana"/>
              </a:rPr>
              <a:t> </a:t>
            </a:r>
            <a:endParaRPr lang="lv-LV">
              <a:latin typeface="Verdana"/>
              <a:ea typeface="Verdana"/>
            </a:endParaRPr>
          </a:p>
          <a:p>
            <a:r>
              <a:rPr lang="lv-LV" b="1">
                <a:latin typeface="Verdana"/>
                <a:ea typeface="Verdana"/>
              </a:rPr>
              <a:t>Tēma</a:t>
            </a:r>
          </a:p>
          <a:p>
            <a:endParaRPr lang="lv-LV" b="1">
              <a:latin typeface="Verdana"/>
              <a:ea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69A1-51E8-C3B4-3A44-A997F3D253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041322-CDF3-1E41-A4ED-89A142B2E87D}" type="slidenum">
              <a:rPr lang="en-US" altLang="en-US"/>
              <a:pPr>
                <a:spcAft>
                  <a:spcPts val="600"/>
                </a:spcAft>
                <a:defRPr/>
              </a:pPr>
              <a:t>17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7CBF6-AF76-45FE-1A64-4F5BA4A324EB}"/>
              </a:ext>
            </a:extLst>
          </p:cNvPr>
          <p:cNvSpPr txBox="1"/>
          <p:nvPr/>
        </p:nvSpPr>
        <p:spPr>
          <a:xfrm>
            <a:off x="874625" y="3924969"/>
            <a:ext cx="5457349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lv-LV" b="1" i="0">
                <a:effectLst/>
                <a:latin typeface="Segoe UI" panose="020B0502040204020203" pitchFamily="34" charset="0"/>
              </a:rPr>
              <a:t>Par automatizētiem vakcinācijas taloniem VIS</a:t>
            </a:r>
            <a:br>
              <a:rPr lang="lv-LV" b="0" i="0">
                <a:effectLst/>
                <a:latin typeface="Segoe UI" panose="020B0502040204020203" pitchFamily="34" charset="0"/>
              </a:rPr>
            </a:br>
            <a:endParaRPr lang="lv-LV" b="0" i="0">
              <a:effectLst/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lv-LV" b="0" i="1">
                <a:effectLst/>
                <a:latin typeface="Segoe UI" panose="020B0502040204020203" pitchFamily="34" charset="0"/>
              </a:rPr>
              <a:t>Atbildes uz biežāk uzdotajiem, aktuāliem  jautājumiem un praktiskiem lietošanas  aspektiem</a:t>
            </a:r>
            <a:endParaRPr lang="lv-LV" b="0" i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2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4BB40-DBD4-20AF-2AE3-768B8809CE09}"/>
              </a:ext>
            </a:extLst>
          </p:cNvPr>
          <p:cNvSpPr txBox="1">
            <a:spLocks/>
          </p:cNvSpPr>
          <p:nvPr/>
        </p:nvSpPr>
        <p:spPr>
          <a:xfrm>
            <a:off x="2313972" y="3563074"/>
            <a:ext cx="7772400" cy="9604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lv-LV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Paldies par uzmanību!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A9B5857F-060B-71F3-38C4-262F4B4E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kern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94DCA13F-BFF5-169A-E84E-35C193BBA2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11379200" y="6324600"/>
            <a:ext cx="4064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EE6458E3-4B51-AC4C-A1CD-ED1F5D52457F}" type="slidenum">
              <a:rPr lang="en-US" altLang="en-US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kern="1200"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316" name="Subtitle 2">
            <a:extLst>
              <a:ext uri="{FF2B5EF4-FFF2-40B4-BE49-F238E27FC236}">
                <a16:creationId xmlns:a16="http://schemas.microsoft.com/office/drawing/2014/main" id="{7DC3C54F-1B96-FBCC-3682-444060820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595603"/>
              </p:ext>
            </p:extLst>
          </p:nvPr>
        </p:nvGraphicFramePr>
        <p:xfrm>
          <a:off x="3854245" y="1752601"/>
          <a:ext cx="6764594" cy="42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Bullseye outline">
            <a:extLst>
              <a:ext uri="{FF2B5EF4-FFF2-40B4-BE49-F238E27FC236}">
                <a16:creationId xmlns:a16="http://schemas.microsoft.com/office/drawing/2014/main" id="{FAC72714-3406-D42D-27D1-1D39D7C7E0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644" y="2853813"/>
            <a:ext cx="1637071" cy="1637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C775-3B01-E5AD-DF21-3D1D263E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013" y="381000"/>
            <a:ext cx="8652387" cy="757052"/>
          </a:xfrm>
        </p:spPr>
        <p:txBody>
          <a:bodyPr/>
          <a:lstStyle/>
          <a:p>
            <a:r>
              <a:rPr lang="lv-LV"/>
              <a:t>Plānotā procesa shēma</a:t>
            </a:r>
          </a:p>
        </p:txBody>
      </p:sp>
      <p:pic>
        <p:nvPicPr>
          <p:cNvPr id="9" name="Content Placeholder 8" descr="Doctor female outline">
            <a:extLst>
              <a:ext uri="{FF2B5EF4-FFF2-40B4-BE49-F238E27FC236}">
                <a16:creationId xmlns:a16="http://schemas.microsoft.com/office/drawing/2014/main" id="{C69DBD6C-A602-905B-B23B-2F8869D4F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9574" y="3167350"/>
            <a:ext cx="1313536" cy="131353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24430-0ECE-7B3C-CA2C-47C3829B5C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053F-B3DA-5451-C38B-53C1F93B2E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5CD8-2199-B072-32C0-112D2AA1AF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D08BA6-5B38-A7AE-CCE7-B1DD97E86E5D}"/>
              </a:ext>
            </a:extLst>
          </p:cNvPr>
          <p:cNvSpPr/>
          <p:nvPr/>
        </p:nvSpPr>
        <p:spPr>
          <a:xfrm>
            <a:off x="3280696" y="1595252"/>
            <a:ext cx="1874099" cy="911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>
                <a:latin typeface="Verdana" panose="020B0604030504040204" pitchFamily="34" charset="0"/>
                <a:ea typeface="Verdana" panose="020B0604030504040204" pitchFamily="34" charset="0"/>
              </a:rPr>
              <a:t>E- veselība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5BA786-2662-ABC4-BA0C-C0B1D69A8CF0}"/>
              </a:ext>
            </a:extLst>
          </p:cNvPr>
          <p:cNvSpPr/>
          <p:nvPr/>
        </p:nvSpPr>
        <p:spPr>
          <a:xfrm>
            <a:off x="5807468" y="1693794"/>
            <a:ext cx="187409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>
                <a:latin typeface="Verdana" panose="020B0604030504040204" pitchFamily="34" charset="0"/>
                <a:ea typeface="Verdana" panose="020B0604030504040204" pitchFamily="34" charset="0"/>
              </a:rPr>
              <a:t>Vakcinācijas fakts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C92F2-81DD-6313-F883-3F02C285CA1E}"/>
              </a:ext>
            </a:extLst>
          </p:cNvPr>
          <p:cNvSpPr/>
          <p:nvPr/>
        </p:nvSpPr>
        <p:spPr>
          <a:xfrm>
            <a:off x="3280696" y="4075470"/>
            <a:ext cx="1860871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>
                <a:latin typeface="Verdana" panose="020B0604030504040204" pitchFamily="34" charset="0"/>
                <a:ea typeface="Verdana" panose="020B0604030504040204" pitchFamily="34" charset="0"/>
              </a:rPr>
              <a:t>Vadības informācijas sistēma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AF8795-DFFB-FEAA-76E0-290651544F0B}"/>
              </a:ext>
            </a:extLst>
          </p:cNvPr>
          <p:cNvSpPr/>
          <p:nvPr/>
        </p:nvSpPr>
        <p:spPr>
          <a:xfrm>
            <a:off x="5371340" y="4114199"/>
            <a:ext cx="174873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>
                <a:latin typeface="Verdana" panose="020B0604030504040204" pitchFamily="34" charset="0"/>
                <a:ea typeface="Verdana" panose="020B0604030504040204" pitchFamily="34" charset="0"/>
              </a:rPr>
              <a:t>Uzskaites dokuments (UD)/talons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B71B59-5564-1881-291D-5CDDF5D6DD32}"/>
              </a:ext>
            </a:extLst>
          </p:cNvPr>
          <p:cNvSpPr/>
          <p:nvPr/>
        </p:nvSpPr>
        <p:spPr>
          <a:xfrm>
            <a:off x="7374195" y="4124031"/>
            <a:ext cx="171011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>
                <a:latin typeface="Verdana" panose="020B0604030504040204" pitchFamily="34" charset="0"/>
                <a:ea typeface="Verdana" panose="020B0604030504040204" pitchFamily="34" charset="0"/>
              </a:rPr>
              <a:t>Rēķins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C601E1-6E93-5AA5-5060-C0A68E6A4B4A}"/>
              </a:ext>
            </a:extLst>
          </p:cNvPr>
          <p:cNvSpPr/>
          <p:nvPr/>
        </p:nvSpPr>
        <p:spPr>
          <a:xfrm>
            <a:off x="9382316" y="4114199"/>
            <a:ext cx="1710110" cy="924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>
                <a:latin typeface="Verdana" panose="020B0604030504040204" pitchFamily="34" charset="0"/>
                <a:ea typeface="Verdana" panose="020B0604030504040204" pitchFamily="34" charset="0"/>
              </a:rPr>
              <a:t>Apmaksa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1458E2-7227-710F-30FD-02B1AD1C691B}"/>
              </a:ext>
            </a:extLst>
          </p:cNvPr>
          <p:cNvCxnSpPr/>
          <p:nvPr/>
        </p:nvCxnSpPr>
        <p:spPr>
          <a:xfrm>
            <a:off x="2271252" y="4209628"/>
            <a:ext cx="894735" cy="366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346C22-6CE9-3E16-FA3D-534793C13B8F}"/>
              </a:ext>
            </a:extLst>
          </p:cNvPr>
          <p:cNvCxnSpPr>
            <a:cxnSpLocks/>
          </p:cNvCxnSpPr>
          <p:nvPr/>
        </p:nvCxnSpPr>
        <p:spPr>
          <a:xfrm flipV="1">
            <a:off x="2271252" y="2172949"/>
            <a:ext cx="1009444" cy="1461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DAD5FB-D2F3-1F84-E916-A5541B212CEB}"/>
              </a:ext>
            </a:extLst>
          </p:cNvPr>
          <p:cNvCxnSpPr>
            <a:cxnSpLocks/>
          </p:cNvCxnSpPr>
          <p:nvPr/>
        </p:nvCxnSpPr>
        <p:spPr>
          <a:xfrm>
            <a:off x="5141567" y="2155994"/>
            <a:ext cx="698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B354F5-DDD7-3F19-C43C-481347326573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141567" y="4532670"/>
            <a:ext cx="229773" cy="3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5D282E-B0C4-62BF-987F-FC371A444C7F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7120079" y="4571399"/>
            <a:ext cx="254116" cy="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E2C366-7338-FB70-D716-B8F29677EAFD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9084305" y="4576315"/>
            <a:ext cx="298011" cy="4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308665-309C-C334-EB29-718F2386701B}"/>
              </a:ext>
            </a:extLst>
          </p:cNvPr>
          <p:cNvSpPr/>
          <p:nvPr/>
        </p:nvSpPr>
        <p:spPr>
          <a:xfrm rot="2296584">
            <a:off x="4886013" y="2403256"/>
            <a:ext cx="721138" cy="182856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9" name="Graphic 38" descr="Close outline">
            <a:extLst>
              <a:ext uri="{FF2B5EF4-FFF2-40B4-BE49-F238E27FC236}">
                <a16:creationId xmlns:a16="http://schemas.microsoft.com/office/drawing/2014/main" id="{85B738B7-DC94-C958-A776-75617E8FFF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3920" y="3935771"/>
            <a:ext cx="914400" cy="914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F4B71753-CDE6-03A5-8A21-BEF6D883EBB3}"/>
              </a:ext>
            </a:extLst>
          </p:cNvPr>
          <p:cNvSpPr/>
          <p:nvPr/>
        </p:nvSpPr>
        <p:spPr>
          <a:xfrm>
            <a:off x="3057835" y="2357502"/>
            <a:ext cx="4208204" cy="396709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5085AF-C893-73CA-2913-5527190BF85D}"/>
              </a:ext>
            </a:extLst>
          </p:cNvPr>
          <p:cNvSpPr txBox="1"/>
          <p:nvPr/>
        </p:nvSpPr>
        <p:spPr>
          <a:xfrm>
            <a:off x="5315155" y="3416385"/>
            <a:ext cx="2009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Automatizēts process</a:t>
            </a:r>
          </a:p>
        </p:txBody>
      </p:sp>
    </p:spTree>
    <p:extLst>
      <p:ext uri="{BB962C8B-B14F-4D97-AF65-F5344CB8AC3E}">
        <p14:creationId xmlns:p14="http://schemas.microsoft.com/office/powerpoint/2010/main" val="12192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1739-677E-04B0-41E2-3A730F35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Laika grafiks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7B82A2-B40E-3202-4C00-871AAA069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385309"/>
              </p:ext>
            </p:extLst>
          </p:nvPr>
        </p:nvGraphicFramePr>
        <p:xfrm>
          <a:off x="1533832" y="1752600"/>
          <a:ext cx="10048568" cy="446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1C5F9-AAA9-F99E-276C-64FCC272B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A4D4-5F0A-487B-5694-BFA8F6FD42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A8A11-F580-A961-6C04-FB7104ED77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75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D101-71E8-441F-144F-B3CF24D2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Vakcinācijas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fakta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apmaksas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nosacījumi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D6D84-67C9-9DC1-320F-B7380596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82" y="1716883"/>
            <a:ext cx="9009061" cy="440929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,Sans-Serif"/>
              <a:buChar char="•"/>
            </a:pPr>
            <a:endParaRPr lang="lv-LV" sz="1500">
              <a:latin typeface="Verdana"/>
              <a:ea typeface="Verdana"/>
            </a:endParaRPr>
          </a:p>
          <a:p>
            <a:r>
              <a:rPr lang="lv-LV" b="1">
                <a:solidFill>
                  <a:srgbClr val="00B050"/>
                </a:solidFill>
                <a:latin typeface="Verdana"/>
                <a:ea typeface="Verdana"/>
              </a:rPr>
              <a:t>✔</a:t>
            </a:r>
            <a:r>
              <a:rPr lang="lv-LV" b="1">
                <a:latin typeface="Verdana"/>
                <a:ea typeface="Verdana"/>
              </a:rPr>
              <a:t> Vakcinācijas fakts ar automatizētu risinājumu tiek apmaksāts:</a:t>
            </a:r>
            <a:endParaRPr lang="en-US"/>
          </a:p>
          <a:p>
            <a:pPr marL="285750" indent="-285750">
              <a:buChar char="•"/>
            </a:pPr>
            <a:r>
              <a:rPr lang="lv-LV">
                <a:latin typeface="Verdana"/>
                <a:ea typeface="Verdana"/>
              </a:rPr>
              <a:t>Latvijas rezidentam </a:t>
            </a:r>
            <a:endParaRPr lang="lv-LV"/>
          </a:p>
          <a:p>
            <a:pPr marL="285750" indent="-285750">
              <a:buChar char="•"/>
            </a:pPr>
            <a:r>
              <a:rPr lang="lv-LV">
                <a:latin typeface="Verdana"/>
                <a:ea typeface="Verdana"/>
              </a:rPr>
              <a:t>Jaundzimušajam</a:t>
            </a:r>
            <a:endParaRPr lang="lv-LV"/>
          </a:p>
          <a:p>
            <a:pPr marL="285750" indent="-285750">
              <a:buChar char="•"/>
            </a:pPr>
            <a:endParaRPr lang="lv-LV">
              <a:latin typeface="Verdana"/>
              <a:ea typeface="Verdana"/>
            </a:endParaRPr>
          </a:p>
          <a:p>
            <a:pPr marL="285750" indent="-285750">
              <a:buChar char="•"/>
            </a:pPr>
            <a:endParaRPr lang="lv-LV">
              <a:latin typeface="Verdana"/>
              <a:ea typeface="Verdana"/>
            </a:endParaRPr>
          </a:p>
          <a:p>
            <a:r>
              <a:rPr lang="en-US">
                <a:solidFill>
                  <a:srgbClr val="FF0000"/>
                </a:solidFill>
                <a:latin typeface="Verdana"/>
                <a:ea typeface="Verdana"/>
              </a:rPr>
              <a:t>✖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b="1" err="1">
                <a:latin typeface="Verdana"/>
                <a:ea typeface="Verdana"/>
              </a:rPr>
              <a:t>Vakcinācijas</a:t>
            </a:r>
            <a:r>
              <a:rPr lang="en-US" b="1">
                <a:latin typeface="Verdana"/>
                <a:ea typeface="Verdana"/>
              </a:rPr>
              <a:t> </a:t>
            </a:r>
            <a:r>
              <a:rPr lang="en-US" b="1" err="1">
                <a:latin typeface="Verdana"/>
                <a:ea typeface="Verdana"/>
              </a:rPr>
              <a:t>fakts</a:t>
            </a:r>
            <a:r>
              <a:rPr lang="en-US" b="1">
                <a:latin typeface="Verdana"/>
                <a:ea typeface="Verdana"/>
              </a:rPr>
              <a:t> </a:t>
            </a:r>
            <a:r>
              <a:rPr lang="en-US" b="1" err="1">
                <a:latin typeface="Verdana"/>
                <a:ea typeface="Verdana"/>
              </a:rPr>
              <a:t>netiek</a:t>
            </a:r>
            <a:r>
              <a:rPr lang="en-US" b="1">
                <a:latin typeface="Verdana"/>
                <a:ea typeface="Verdana"/>
              </a:rPr>
              <a:t> </a:t>
            </a:r>
            <a:r>
              <a:rPr lang="en-US" b="1" err="1">
                <a:latin typeface="Verdana"/>
                <a:ea typeface="Verdana"/>
              </a:rPr>
              <a:t>apmaksāts</a:t>
            </a:r>
            <a:r>
              <a:rPr lang="lv-LV" b="1">
                <a:latin typeface="Verdana"/>
                <a:ea typeface="Verdana"/>
              </a:rPr>
              <a:t> ar automatizētu risinājumu</a:t>
            </a:r>
            <a:r>
              <a:rPr lang="en-US" b="1">
                <a:latin typeface="Verdana"/>
                <a:ea typeface="Verdana"/>
              </a:rPr>
              <a:t>:</a:t>
            </a:r>
            <a:endParaRPr lang="en-US">
              <a:latin typeface="Verdana"/>
              <a:ea typeface="+mn-ea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latin typeface="Verdana"/>
                <a:ea typeface="Verdana"/>
              </a:rPr>
              <a:t>Ārvalstniekiem</a:t>
            </a:r>
            <a:r>
              <a:rPr lang="en-US">
                <a:latin typeface="Verdana"/>
                <a:ea typeface="Verdana"/>
              </a:rPr>
              <a:t>, jo E-</a:t>
            </a:r>
            <a:r>
              <a:rPr lang="en-US" err="1">
                <a:latin typeface="Verdana"/>
                <a:ea typeface="Verdana"/>
              </a:rPr>
              <a:t>veselībā</a:t>
            </a:r>
            <a:r>
              <a:rPr lang="en-US">
                <a:latin typeface="Verdana"/>
                <a:ea typeface="Verdana"/>
              </a:rPr>
              <a:t> nav </a:t>
            </a:r>
            <a:r>
              <a:rPr lang="en-US" err="1">
                <a:latin typeface="Verdana"/>
                <a:ea typeface="Verdana"/>
              </a:rPr>
              <a:t>informācijas</a:t>
            </a:r>
            <a:r>
              <a:rPr lang="en-US">
                <a:latin typeface="Verdana"/>
                <a:ea typeface="Verdana"/>
              </a:rPr>
              <a:t> par EVAK </a:t>
            </a:r>
            <a:r>
              <a:rPr lang="en-US" err="1">
                <a:latin typeface="Verdana"/>
                <a:ea typeface="Verdana"/>
              </a:rPr>
              <a:t>vai</a:t>
            </a:r>
            <a:r>
              <a:rPr lang="en-US">
                <a:latin typeface="Verdana"/>
                <a:ea typeface="Verdana"/>
              </a:rPr>
              <a:t> S </a:t>
            </a:r>
            <a:r>
              <a:rPr lang="en-US" err="1">
                <a:latin typeface="Verdana"/>
                <a:ea typeface="Verdana"/>
              </a:rPr>
              <a:t>veidlapām</a:t>
            </a:r>
            <a:r>
              <a:rPr lang="en-US">
                <a:latin typeface="Verdana"/>
                <a:ea typeface="Verdana"/>
              </a:rPr>
              <a:t> </a:t>
            </a:r>
            <a:endParaRPr lang="en-US">
              <a:latin typeface="Verdana"/>
              <a:ea typeface="+mn-ea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latin typeface="Verdana"/>
                <a:ea typeface="Verdana"/>
              </a:rPr>
              <a:t>Šādā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gadījumā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jāveido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lv-LV">
                <a:latin typeface="Verdana"/>
                <a:ea typeface="Verdana"/>
              </a:rPr>
              <a:t>uzskaites dokuments/talons</a:t>
            </a:r>
            <a:r>
              <a:rPr lang="en-US">
                <a:latin typeface="Verdana"/>
                <a:ea typeface="Verdana"/>
              </a:rPr>
              <a:t> VIS </a:t>
            </a:r>
            <a:r>
              <a:rPr lang="en-US" err="1">
                <a:latin typeface="Verdana"/>
                <a:ea typeface="Verdana"/>
              </a:rPr>
              <a:t>ar</a:t>
            </a:r>
            <a:r>
              <a:rPr lang="en-US">
                <a:latin typeface="Verdana"/>
                <a:ea typeface="Verdana"/>
              </a:rPr>
              <a:t> EVAK </a:t>
            </a:r>
            <a:r>
              <a:rPr lang="en-US" err="1">
                <a:latin typeface="Verdana"/>
                <a:ea typeface="Verdana"/>
              </a:rPr>
              <a:t>pielikumu</a:t>
            </a:r>
            <a:endParaRPr lang="en-US">
              <a:latin typeface="Verdana"/>
              <a:ea typeface="Verdana"/>
            </a:endParaRPr>
          </a:p>
          <a:p>
            <a:br>
              <a:rPr lang="en-US">
                <a:ea typeface="+mn-ea"/>
              </a:rPr>
            </a:br>
            <a:endParaRPr lang="en-US"/>
          </a:p>
          <a:p>
            <a:pPr marL="1047750" lvl="1" indent="-285750">
              <a:buFont typeface="Courier New,monospace"/>
              <a:buChar char="o"/>
            </a:pPr>
            <a:endParaRPr lang="lv-LV" sz="15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95B28-31D2-B175-E7DE-B6971D7F41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94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A1EB-4C8F-3486-FEA3-5F7CBD8B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441" y="272975"/>
            <a:ext cx="4792994" cy="1173596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err="1"/>
              <a:t>Valsts</a:t>
            </a:r>
            <a:r>
              <a:rPr lang="en-US"/>
              <a:t> </a:t>
            </a:r>
            <a:r>
              <a:rPr lang="en-US" err="1"/>
              <a:t>apmaksāta</a:t>
            </a:r>
            <a:r>
              <a:rPr lang="en-US"/>
              <a:t> </a:t>
            </a:r>
            <a:r>
              <a:rPr lang="en-US" err="1"/>
              <a:t>vakcinācija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1FF29F7-7C6E-826C-7A10-5A1F5A58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750" b="-3"/>
          <a:stretch>
            <a:fillRect/>
          </a:stretch>
        </p:blipFill>
        <p:spPr>
          <a:xfrm>
            <a:off x="7183582" y="273054"/>
            <a:ext cx="4602017" cy="586467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E265A-E6CB-826A-82EB-F28F6FAE6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1435120"/>
            <a:ext cx="6896293" cy="4691063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,Sans-Serif"/>
              <a:buChar char="•"/>
            </a:pPr>
            <a:endParaRPr lang="lv-LV"/>
          </a:p>
          <a:p>
            <a:pPr marL="285750" indent="-285750">
              <a:buFont typeface="Arial,Sans-Serif"/>
              <a:buChar char="•"/>
            </a:pPr>
            <a:endParaRPr lang="lv-LV"/>
          </a:p>
          <a:p>
            <a:r>
              <a:rPr lang="lv-LV"/>
              <a:t>Ja vakcināciju apmaksā valsts, Vakcinācijas faktā (VF) maksātāja laukā jānorāda viena no šādām vērtībām:</a:t>
            </a:r>
            <a:endParaRPr lang="en-US"/>
          </a:p>
          <a:p>
            <a:pPr>
              <a:buFont typeface="Arial"/>
              <a:buChar char="•"/>
            </a:pPr>
            <a:endParaRPr lang="lv-LV"/>
          </a:p>
          <a:p>
            <a:r>
              <a:rPr lang="en-US" sz="1500">
                <a:latin typeface="Segoe UI"/>
                <a:ea typeface="Verdana"/>
                <a:cs typeface="Segoe UI"/>
              </a:rPr>
              <a:t>🔹</a:t>
            </a:r>
            <a:r>
              <a:rPr lang="lv-LV" b="1">
                <a:latin typeface="Verdana"/>
                <a:ea typeface="Verdana"/>
              </a:rPr>
              <a:t>“Valsts” </a:t>
            </a:r>
          </a:p>
          <a:p>
            <a:r>
              <a:rPr lang="lv-LV" b="1">
                <a:latin typeface="Verdana"/>
                <a:ea typeface="Verdana"/>
              </a:rPr>
              <a:t>	</a:t>
            </a:r>
            <a:r>
              <a:rPr lang="lv-LV">
                <a:latin typeface="Verdana"/>
                <a:ea typeface="Verdana"/>
              </a:rPr>
              <a:t>centralizēti iepirktām vakcīnām </a:t>
            </a:r>
            <a:endParaRPr lang="lv-LV"/>
          </a:p>
          <a:p>
            <a:endParaRPr lang="lv-LV">
              <a:latin typeface="Verdana"/>
              <a:ea typeface="Verdana"/>
              <a:cs typeface="Segoe UI"/>
            </a:endParaRPr>
          </a:p>
          <a:p>
            <a:r>
              <a:rPr lang="en-US" sz="1500">
                <a:latin typeface="Segoe UI"/>
                <a:ea typeface="Verdana"/>
                <a:cs typeface="Segoe UI"/>
              </a:rPr>
              <a:t>🔹 </a:t>
            </a:r>
            <a:r>
              <a:rPr lang="lv-LV" b="1">
                <a:latin typeface="Verdana"/>
                <a:ea typeface="Verdana"/>
              </a:rPr>
              <a:t>“Daļēji valsts apmaksāts/M saraksts” 	</a:t>
            </a:r>
            <a:r>
              <a:rPr lang="lv-LV">
                <a:latin typeface="Verdana"/>
                <a:ea typeface="Verdana"/>
              </a:rPr>
              <a:t>uz receptēm izrakstītām vakcīnām, kur      	daļu maksas sedz valsts</a:t>
            </a:r>
          </a:p>
          <a:p>
            <a:pPr marL="285750" indent="-285750">
              <a:buFont typeface="Arial,Sans-Serif"/>
              <a:buChar char="•"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6322-063A-9A9B-F89A-B692AA40A0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041322-CDF3-1E41-A4ED-89A142B2E87D}" type="slidenum">
              <a:rPr lang="en-US" altLang="en-US"/>
              <a:pPr>
                <a:spcAft>
                  <a:spcPts val="600"/>
                </a:spcAft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79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ABBF-4BF0-DD7B-A66D-AAAA56B4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32" y="381000"/>
            <a:ext cx="9211468" cy="1036642"/>
          </a:xfrm>
        </p:spPr>
        <p:txBody>
          <a:bodyPr/>
          <a:lstStyle/>
          <a:p>
            <a:r>
              <a:rPr lang="en-US" err="1">
                <a:latin typeface="Verdana"/>
                <a:ea typeface="Verdana"/>
              </a:rPr>
              <a:t>Izveidotas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jaunas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vakcinācijas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fakta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validācijas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15DCF-17B3-4D4A-9B15-AB215534C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057" y="1716883"/>
            <a:ext cx="10497343" cy="4409291"/>
          </a:xfrm>
        </p:spPr>
        <p:txBody>
          <a:bodyPr/>
          <a:lstStyle/>
          <a:p>
            <a:endParaRPr lang="lv-LV" sz="1700" b="1">
              <a:latin typeface="Verdana"/>
              <a:ea typeface="Verdana"/>
            </a:endParaRPr>
          </a:p>
          <a:p>
            <a:r>
              <a:rPr lang="lv-LV" sz="1700">
                <a:latin typeface="Verdana"/>
                <a:ea typeface="Verdana"/>
              </a:rPr>
              <a:t>Ambulatorais UD tiks ģenerēts, ja vakcinācijas fakts atbilst šādām prasībām:</a:t>
            </a:r>
            <a:endParaRPr lang="lv-LV"/>
          </a:p>
          <a:p>
            <a:endParaRPr lang="lv-LV" sz="1700">
              <a:latin typeface="Verdana"/>
              <a:ea typeface="Verdana"/>
            </a:endParaRPr>
          </a:p>
          <a:p>
            <a:r>
              <a:rPr lang="lv-LV" sz="1700" b="1">
                <a:latin typeface="Verdana"/>
                <a:ea typeface="Verdana"/>
              </a:rPr>
              <a:t>Jaunas vakcinācijas fakta validācijas/pārbaudes</a:t>
            </a:r>
            <a:endParaRPr lang="lv-LV"/>
          </a:p>
          <a:p>
            <a:endParaRPr lang="lv-LV" sz="1800" b="1">
              <a:latin typeface="Verdana"/>
              <a:ea typeface="Verdana"/>
            </a:endParaRPr>
          </a:p>
          <a:p>
            <a:r>
              <a:rPr lang="lv-LV" b="1">
                <a:solidFill>
                  <a:srgbClr val="00B050"/>
                </a:solidFill>
                <a:latin typeface="Verdana"/>
                <a:ea typeface="Verdana"/>
              </a:rPr>
              <a:t>✔</a:t>
            </a:r>
            <a:r>
              <a:rPr lang="lv-LV">
                <a:solidFill>
                  <a:srgbClr val="00B050"/>
                </a:solidFill>
                <a:latin typeface="Verdana"/>
                <a:ea typeface="Verdana"/>
              </a:rPr>
              <a:t> </a:t>
            </a:r>
            <a:r>
              <a:rPr lang="lv-LV" sz="1800">
                <a:latin typeface="Verdana"/>
                <a:ea typeface="Verdana"/>
              </a:rPr>
              <a:t>Valstī reģistrēta vakcīnas sērija </a:t>
            </a:r>
            <a:endParaRPr lang="lv-LV" sz="1800"/>
          </a:p>
          <a:p>
            <a:endParaRPr lang="lv-LV" sz="1800">
              <a:latin typeface="Verdana"/>
              <a:ea typeface="Verdana"/>
            </a:endParaRPr>
          </a:p>
          <a:p>
            <a:r>
              <a:rPr lang="lv-LV" b="1">
                <a:solidFill>
                  <a:srgbClr val="00B050"/>
                </a:solidFill>
                <a:latin typeface="Verdana"/>
                <a:ea typeface="Verdana"/>
              </a:rPr>
              <a:t>✔</a:t>
            </a:r>
            <a:r>
              <a:rPr lang="lv-LV">
                <a:solidFill>
                  <a:srgbClr val="00B050"/>
                </a:solidFill>
                <a:latin typeface="Verdana"/>
                <a:ea typeface="Verdana"/>
              </a:rPr>
              <a:t> </a:t>
            </a:r>
            <a:r>
              <a:rPr lang="lv-LV" sz="1800">
                <a:latin typeface="Verdana"/>
                <a:ea typeface="Verdana"/>
              </a:rPr>
              <a:t>Vakcīna piegādāta ārstniecības iestādē</a:t>
            </a:r>
            <a:endParaRPr lang="lv-LV" sz="1800"/>
          </a:p>
          <a:p>
            <a:pPr marL="285750" indent="-285750">
              <a:buFont typeface="Arial"/>
              <a:buChar char="•"/>
            </a:pPr>
            <a:endParaRPr lang="lv-LV" sz="1800">
              <a:latin typeface="Verdana"/>
              <a:ea typeface="Verdana"/>
            </a:endParaRPr>
          </a:p>
          <a:p>
            <a:r>
              <a:rPr lang="lv-LV" b="1">
                <a:solidFill>
                  <a:srgbClr val="00B050"/>
                </a:solidFill>
                <a:latin typeface="Verdana"/>
                <a:ea typeface="Verdana"/>
              </a:rPr>
              <a:t>✔</a:t>
            </a:r>
            <a:r>
              <a:rPr lang="lv-LV">
                <a:solidFill>
                  <a:srgbClr val="00B050"/>
                </a:solidFill>
                <a:latin typeface="Verdana"/>
                <a:ea typeface="Verdana"/>
              </a:rPr>
              <a:t> </a:t>
            </a:r>
            <a:r>
              <a:rPr lang="lv-LV" sz="1800">
                <a:latin typeface="Verdana"/>
                <a:ea typeface="Verdana"/>
              </a:rPr>
              <a:t>VF nav vecāks par 5 dienām (VIS darbosies </a:t>
            </a:r>
          </a:p>
          <a:p>
            <a:r>
              <a:rPr lang="lv-LV" sz="1800">
                <a:latin typeface="Verdana"/>
                <a:ea typeface="Verdana"/>
              </a:rPr>
              <a:t>princips par 60 dienām)</a:t>
            </a:r>
          </a:p>
          <a:p>
            <a:endParaRPr lang="lv-LV" sz="1800" b="1"/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A530-879D-B863-5709-17D44CB24E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1" descr="Attēls, kurā ir birste, instruments, zobu birste&#10;&#10;Mākslīgā intelekta ģenerēts saturs var būt nepareizs.">
            <a:extLst>
              <a:ext uri="{FF2B5EF4-FFF2-40B4-BE49-F238E27FC236}">
                <a16:creationId xmlns:a16="http://schemas.microsoft.com/office/drawing/2014/main" id="{16F7ABE0-4673-DAA1-9EC0-5DDA5C1D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071" y="2714757"/>
            <a:ext cx="4103329" cy="28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0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DADA005-8530-BF65-C4EF-A3DD46B4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72975"/>
            <a:ext cx="7522029" cy="1162051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err="1"/>
              <a:t>Vakcinācijas</a:t>
            </a:r>
            <a:r>
              <a:rPr lang="en-US"/>
              <a:t> </a:t>
            </a:r>
            <a:r>
              <a:rPr lang="en-US" err="1"/>
              <a:t>vietas</a:t>
            </a:r>
            <a:r>
              <a:rPr lang="en-US"/>
              <a:t> </a:t>
            </a:r>
            <a:r>
              <a:rPr lang="en-US" err="1"/>
              <a:t>klasifikator</a:t>
            </a:r>
            <a:r>
              <a:rPr lang="lv-LV"/>
              <a:t>a izmaiņas </a:t>
            </a:r>
            <a:r>
              <a:rPr lang="en-US" b="0"/>
              <a:t>​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C6853D7-47A8-B4C3-619A-471E56A1CC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041322-CDF3-1E41-A4ED-89A142B2E87D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  <p:pic>
        <p:nvPicPr>
          <p:cNvPr id="14" name="Satura vietturis 13">
            <a:extLst>
              <a:ext uri="{FF2B5EF4-FFF2-40B4-BE49-F238E27FC236}">
                <a16:creationId xmlns:a16="http://schemas.microsoft.com/office/drawing/2014/main" id="{CBC4C31E-E960-4807-2407-5908C48D4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1829" y="1333840"/>
            <a:ext cx="5863771" cy="4691062"/>
          </a:xfrm>
          <a:prstGeom prst="rect">
            <a:avLst/>
          </a:prstGeom>
        </p:spPr>
      </p:pic>
      <p:sp>
        <p:nvSpPr>
          <p:cNvPr id="15" name="Ovāls 14">
            <a:extLst>
              <a:ext uri="{FF2B5EF4-FFF2-40B4-BE49-F238E27FC236}">
                <a16:creationId xmlns:a16="http://schemas.microsoft.com/office/drawing/2014/main" id="{87435227-68EB-F015-2742-788ECC1749C7}"/>
              </a:ext>
            </a:extLst>
          </p:cNvPr>
          <p:cNvSpPr/>
          <p:nvPr/>
        </p:nvSpPr>
        <p:spPr>
          <a:xfrm flipV="1">
            <a:off x="7456714" y="3679371"/>
            <a:ext cx="1175656" cy="337458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16D3439C-4DE5-B3DC-B3CF-8D34DCF11FD2}"/>
              </a:ext>
            </a:extLst>
          </p:cNvPr>
          <p:cNvSpPr/>
          <p:nvPr/>
        </p:nvSpPr>
        <p:spPr>
          <a:xfrm flipV="1">
            <a:off x="8218713" y="3799114"/>
            <a:ext cx="2579915" cy="1491342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  <p:pic>
        <p:nvPicPr>
          <p:cNvPr id="25" name="Satura vietturis 6" descr="A table with text on it&#10;&#10;AI-generated content may be incorrect.">
            <a:extLst>
              <a:ext uri="{FF2B5EF4-FFF2-40B4-BE49-F238E27FC236}">
                <a16:creationId xmlns:a16="http://schemas.microsoft.com/office/drawing/2014/main" id="{CDD84C79-4BE2-5A8E-F05E-9FD1FA367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0866" y="2064116"/>
            <a:ext cx="5309963" cy="35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8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AED4-D9AE-4186-9E79-939ED67A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307" y="272975"/>
            <a:ext cx="4799128" cy="1162051"/>
          </a:xfrm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err="1"/>
              <a:t>Vakcinācija</a:t>
            </a:r>
            <a:r>
              <a:rPr lang="en-US"/>
              <a:t> </a:t>
            </a:r>
            <a:r>
              <a:rPr lang="en-US" err="1"/>
              <a:t>vizītes</a:t>
            </a:r>
            <a:r>
              <a:rPr lang="en-US"/>
              <a:t> </a:t>
            </a:r>
            <a:r>
              <a:rPr lang="en-US" err="1"/>
              <a:t>vai</a:t>
            </a:r>
            <a:r>
              <a:rPr lang="en-US"/>
              <a:t> </a:t>
            </a:r>
            <a:r>
              <a:rPr lang="en-US" err="1"/>
              <a:t>profilaktiskās</a:t>
            </a:r>
            <a:r>
              <a:rPr lang="en-US"/>
              <a:t> </a:t>
            </a:r>
            <a:r>
              <a:rPr lang="en-US" err="1"/>
              <a:t>apskates</a:t>
            </a:r>
            <a:r>
              <a:rPr lang="en-US"/>
              <a:t> </a:t>
            </a:r>
            <a:r>
              <a:rPr lang="en-US" err="1"/>
              <a:t>laikā</a:t>
            </a:r>
            <a:endParaRPr lang="en-US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E97001-4731-5C04-A1FE-7F6815EFF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69" y="1094159"/>
            <a:ext cx="4454812" cy="4681757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12BF9F-7198-0FA2-AFF7-AFA77A41F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4120" y="1423575"/>
            <a:ext cx="5918315" cy="518751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en-US" sz="16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endParaRPr lang="en-US" sz="16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n-US" sz="1600">
                <a:latin typeface="Verdana"/>
                <a:ea typeface="Verdana"/>
              </a:rPr>
              <a:t>Ja </a:t>
            </a:r>
            <a:r>
              <a:rPr lang="en-US" sz="1600" err="1">
                <a:latin typeface="Verdana"/>
                <a:ea typeface="Verdana"/>
              </a:rPr>
              <a:t>vakcinācija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tiek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veikta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pacienta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vizītes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vai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profilaktiskās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apskates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laikā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Vakcinācijas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fakta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laukā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b="1">
                <a:latin typeface="Verdana"/>
                <a:ea typeface="Verdana"/>
              </a:rPr>
              <a:t>“Vieta, </a:t>
            </a:r>
            <a:r>
              <a:rPr lang="en-US" sz="1600" b="1" err="1">
                <a:latin typeface="Verdana"/>
                <a:ea typeface="Verdana"/>
              </a:rPr>
              <a:t>kur</a:t>
            </a:r>
            <a:r>
              <a:rPr lang="en-US" sz="1600" b="1">
                <a:latin typeface="Verdana"/>
                <a:ea typeface="Verdana"/>
              </a:rPr>
              <a:t> </a:t>
            </a:r>
            <a:r>
              <a:rPr lang="en-US" sz="1600" b="1" err="1">
                <a:latin typeface="Verdana"/>
                <a:ea typeface="Verdana"/>
              </a:rPr>
              <a:t>veikta</a:t>
            </a:r>
            <a:r>
              <a:rPr lang="en-US" sz="1600" b="1">
                <a:latin typeface="Verdana"/>
                <a:ea typeface="Verdana"/>
              </a:rPr>
              <a:t> </a:t>
            </a:r>
            <a:r>
              <a:rPr lang="en-US" sz="1600" b="1" err="1">
                <a:latin typeface="Verdana"/>
                <a:ea typeface="Verdana"/>
              </a:rPr>
              <a:t>vakcinācija</a:t>
            </a:r>
            <a:r>
              <a:rPr lang="en-US" sz="1600" b="1">
                <a:latin typeface="Verdana"/>
                <a:ea typeface="Verdana"/>
              </a:rPr>
              <a:t>”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norāda</a:t>
            </a:r>
            <a:r>
              <a:rPr lang="en-US" sz="1600">
                <a:latin typeface="Verdana"/>
                <a:ea typeface="Verdana"/>
              </a:rPr>
              <a:t>:</a:t>
            </a:r>
            <a:endParaRPr lang="en-US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b="1">
                <a:latin typeface="Verdana"/>
                <a:ea typeface="Verdana"/>
              </a:rPr>
              <a:t>“ĀI </a:t>
            </a:r>
            <a:r>
              <a:rPr lang="en-US" sz="1600" b="1" err="1">
                <a:latin typeface="Verdana"/>
                <a:ea typeface="Verdana"/>
              </a:rPr>
              <a:t>kabinetā</a:t>
            </a:r>
            <a:r>
              <a:rPr lang="en-US" sz="1600" b="1">
                <a:latin typeface="Verdana"/>
                <a:ea typeface="Verdana"/>
              </a:rPr>
              <a:t>, </a:t>
            </a:r>
            <a:r>
              <a:rPr lang="en-US" sz="1600" b="1" err="1">
                <a:latin typeface="Verdana"/>
                <a:ea typeface="Verdana"/>
              </a:rPr>
              <a:t>veicot</a:t>
            </a:r>
            <a:r>
              <a:rPr lang="en-US" sz="1600" b="1">
                <a:latin typeface="Verdana"/>
                <a:ea typeface="Verdana"/>
              </a:rPr>
              <a:t> </a:t>
            </a:r>
            <a:r>
              <a:rPr lang="en-US" sz="1600" b="1" err="1">
                <a:latin typeface="Verdana"/>
                <a:ea typeface="Verdana"/>
              </a:rPr>
              <a:t>vakcināciju</a:t>
            </a:r>
            <a:r>
              <a:rPr lang="en-US" sz="1600" b="1">
                <a:latin typeface="Verdana"/>
                <a:ea typeface="Verdana"/>
              </a:rPr>
              <a:t> un </a:t>
            </a:r>
            <a:r>
              <a:rPr lang="en-US" sz="1600" b="1" err="1">
                <a:latin typeface="Verdana"/>
                <a:ea typeface="Verdana"/>
              </a:rPr>
              <a:t>citus</a:t>
            </a:r>
            <a:r>
              <a:rPr lang="en-US" sz="1600" b="1">
                <a:latin typeface="Verdana"/>
                <a:ea typeface="Verdana"/>
              </a:rPr>
              <a:t> </a:t>
            </a:r>
            <a:r>
              <a:rPr lang="en-US" sz="1600" b="1" err="1">
                <a:latin typeface="Verdana"/>
                <a:ea typeface="Verdana"/>
              </a:rPr>
              <a:t>pakalpojumus</a:t>
            </a:r>
            <a:r>
              <a:rPr lang="en-US" sz="1600" b="1">
                <a:latin typeface="Verdana"/>
                <a:ea typeface="Verdana"/>
              </a:rPr>
              <a:t>”</a:t>
            </a:r>
            <a:endParaRPr lang="en-US" sz="16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endParaRPr lang="en-US" sz="1600" b="1"/>
          </a:p>
          <a:p>
            <a:pPr>
              <a:lnSpc>
                <a:spcPct val="90000"/>
              </a:lnSpc>
            </a:pPr>
            <a:r>
              <a:rPr lang="en-US" sz="1600" err="1">
                <a:latin typeface="Verdana"/>
                <a:ea typeface="Verdana"/>
              </a:rPr>
              <a:t>Šādā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gadījumā</a:t>
            </a:r>
            <a:r>
              <a:rPr lang="en-US" sz="1600">
                <a:latin typeface="Verdana"/>
                <a:ea typeface="Verdana"/>
              </a:rPr>
              <a:t>:</a:t>
            </a:r>
          </a:p>
          <a:p>
            <a:pPr>
              <a:lnSpc>
                <a:spcPct val="90000"/>
              </a:lnSpc>
            </a:pPr>
            <a:endParaRPr lang="en-US" sz="16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n-US" sz="1600">
                <a:latin typeface="Verdana"/>
                <a:ea typeface="Verdana"/>
              </a:rPr>
              <a:t>VIS </a:t>
            </a:r>
            <a:r>
              <a:rPr lang="en-US" sz="1600" err="1">
                <a:latin typeface="Verdana"/>
                <a:ea typeface="Verdana"/>
              </a:rPr>
              <a:t>sistēmā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uz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apmaksu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tiek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izveidots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uzskaites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dokuments</a:t>
            </a:r>
            <a:r>
              <a:rPr lang="en-US" sz="1600">
                <a:latin typeface="Verdana"/>
                <a:ea typeface="Verdana"/>
              </a:rPr>
              <a:t> </a:t>
            </a:r>
            <a:r>
              <a:rPr lang="en-US" sz="1600" err="1">
                <a:latin typeface="Verdana"/>
                <a:ea typeface="Verdana"/>
              </a:rPr>
              <a:t>ar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vakcīnas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ievadīšanas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manipulāciju</a:t>
            </a:r>
            <a:r>
              <a:rPr lang="en-US" sz="1600">
                <a:latin typeface="Verdana"/>
                <a:ea typeface="Verdana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600">
              <a:latin typeface="Verdana"/>
              <a:ea typeface="Verdana"/>
            </a:endParaRPr>
          </a:p>
          <a:p>
            <a:pPr>
              <a:lnSpc>
                <a:spcPct val="90000"/>
              </a:lnSpc>
            </a:pPr>
            <a:r>
              <a:rPr lang="en-US" sz="1600" err="1">
                <a:latin typeface="Verdana"/>
                <a:ea typeface="Verdana"/>
              </a:rPr>
              <a:t>ārstniecības</a:t>
            </a:r>
            <a:r>
              <a:rPr lang="en-US" sz="1600">
                <a:latin typeface="Verdana"/>
                <a:ea typeface="Verdana"/>
              </a:rPr>
              <a:t> persona </a:t>
            </a:r>
            <a:r>
              <a:rPr lang="en-US" sz="1600" err="1">
                <a:latin typeface="Verdana"/>
                <a:ea typeface="Verdana"/>
              </a:rPr>
              <a:t>atsevišķi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veido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uzskaites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dokumentu</a:t>
            </a:r>
            <a:r>
              <a:rPr lang="en-US" sz="1600">
                <a:latin typeface="Verdana"/>
                <a:ea typeface="Verdana"/>
              </a:rPr>
              <a:t> par </a:t>
            </a:r>
            <a:r>
              <a:rPr lang="en-US" sz="1600" err="1">
                <a:latin typeface="Verdana"/>
                <a:ea typeface="Verdana"/>
              </a:rPr>
              <a:t>konsultāciju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vai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profilaktisko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apskati</a:t>
            </a:r>
            <a:r>
              <a:rPr lang="en-US" sz="1600">
                <a:latin typeface="Verdana"/>
                <a:ea typeface="Verdana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1D203-A0F8-2556-CFCD-1B95C41FD8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041322-CDF3-1E41-A4ED-89A142B2E87D}" type="slidenum">
              <a:rPr lang="en-US" altLang="en-US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  <p:pic>
        <p:nvPicPr>
          <p:cNvPr id="3" name="Picture 2" descr="A syringe and a bottle of liquid&#10;&#10;AI-generated content may be incorrect.">
            <a:extLst>
              <a:ext uri="{FF2B5EF4-FFF2-40B4-BE49-F238E27FC236}">
                <a16:creationId xmlns:a16="http://schemas.microsoft.com/office/drawing/2014/main" id="{78C000F2-79AF-DE4B-A7CB-37BF311A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1" y="2772786"/>
            <a:ext cx="721880" cy="815975"/>
          </a:xfrm>
          <a:prstGeom prst="rect">
            <a:avLst/>
          </a:prstGeom>
        </p:spPr>
      </p:pic>
      <p:pic>
        <p:nvPicPr>
          <p:cNvPr id="4" name="Picture 3" descr="A green clipboard with check mark&#10;&#10;AI-generated content may be incorrect.">
            <a:extLst>
              <a:ext uri="{FF2B5EF4-FFF2-40B4-BE49-F238E27FC236}">
                <a16:creationId xmlns:a16="http://schemas.microsoft.com/office/drawing/2014/main" id="{FC6A276E-0995-E830-623C-DC0DC35CE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98" y="4876945"/>
            <a:ext cx="514350" cy="752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D079B8-70C5-EC92-FE4A-83EE640E2213}"/>
              </a:ext>
            </a:extLst>
          </p:cNvPr>
          <p:cNvSpPr txBox="1"/>
          <p:nvPr/>
        </p:nvSpPr>
        <p:spPr>
          <a:xfrm>
            <a:off x="461818" y="4121728"/>
            <a:ext cx="889000" cy="977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i="0" u="none" strike="noStrike" baseline="0">
                <a:solidFill>
                  <a:srgbClr val="000000"/>
                </a:solidFill>
                <a:latin typeface="Segoe UI"/>
              </a:rPr>
              <a:t>💶</a:t>
            </a:r>
            <a:endParaRPr lang="en-US" sz="2800"/>
          </a:p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08823680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bc9012d-628b-43d4-b190-8a730f7e1e96}" enabled="0" method="" siteId="{dbc9012d-628b-43d4-b190-8a730f7e1e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89_Prezentacija_templateLV</vt:lpstr>
      <vt:lpstr>Vakcinācijas faktu automātiska apmaksa</vt:lpstr>
      <vt:lpstr>Mērķis</vt:lpstr>
      <vt:lpstr>Plānotā procesa shēma</vt:lpstr>
      <vt:lpstr>Laika grafiks</vt:lpstr>
      <vt:lpstr>Vakcinācijas fakta apmaksas nosacījumi</vt:lpstr>
      <vt:lpstr>Valsts apmaksāta vakcinācija</vt:lpstr>
      <vt:lpstr>Izveidotas jaunas vakcinācijas fakta validācijas</vt:lpstr>
      <vt:lpstr>Vakcinācijas vietas klasifikatora izmaiņas ​</vt:lpstr>
      <vt:lpstr>Vakcinācija vizītes vai profilaktiskās apskates laikā</vt:lpstr>
      <vt:lpstr>Vakcinācijas veikšana citā ārstniecības iestādē</vt:lpstr>
      <vt:lpstr>Vairāki vakcinācijas fakti vienā dienā </vt:lpstr>
      <vt:lpstr>Vakcinācijas fakts e-veselībā un VIS</vt:lpstr>
      <vt:lpstr>Uzskaites dokumenta neveidošanās gadījumā</vt:lpstr>
      <vt:lpstr>PowerPoint Presentation</vt:lpstr>
      <vt:lpstr>Vakcinācijas UD unikālā identifikācija</vt:lpstr>
      <vt:lpstr>Vakcinācijas fakts (VF) neveido uzskaites dokumentu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NVD</dc:creator>
  <cp:keywords/>
  <dc:description/>
  <cp:revision>1</cp:revision>
  <dcterms:created xsi:type="dcterms:W3CDTF">2014-11-20T14:46:47Z</dcterms:created>
  <dcterms:modified xsi:type="dcterms:W3CDTF">2026-05-28T11:07:06Z</dcterms:modified>
  <cp:category/>
</cp:coreProperties>
</file>