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Avoti: Veselības ministrijas vēstules ārstniecības iestādēm un aptiekām par izmaiņām recepšu aprites un izrakstīšanas kārtībā; Ministru kabineta 2026. gada 25. augusta noteikumi Nr. 512 “Recepšu veidlapu un recepšu aprites noteikumi”.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Avoti: Veselības ministrijas vēstules ārstniecības iestādēm un aptiekām par izmaiņām recepšu aprites un izrakstīšanas kārtībā; Ministru kabineta 2026. gada 25. augusta noteikumi Nr. 512 “Recepšu veidlapu un recepšu aprites noteikumi”. Sk. Noteikumu Nr. 512 14.–16. punktu.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Avoti: Veselības ministrijas vēstules ārstniecības iestādēm un aptiekām par izmaiņām recepšu aprites un izrakstīšanas kārtībā; Ministru kabineta 2026. gada 25. augusta noteikumi Nr. 512 “Recepšu veidlapu un recepšu aprites noteikumi”. Sk. Noteikumu Nr. 512 29.2. un 31. punktu. Papīra receptes izņēmumi neattiecas uz zālēm, kuras izrakstāmas tikai īpašajā elektroniskajā receptē.</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Avoti: Veselības ministrijas vēstules ārstniecības iestādēm un aptiekām par izmaiņām recepšu aprites un izrakstīšanas kārtībā; Ministru kabineta 2026. gada 25. augusta noteikumi Nr. 512 “Recepšu veidlapu un recepšu aprites noteikumi”. Sk. Noteikumu Nr. 512 17., 29.2.2., 33., 69. un 70. punktu.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Avoti: Veselības ministrijas vēstules ārstniecības iestādēm un aptiekām par izmaiņām recepšu aprites un izrakstīšanas kārtībā; Ministru kabineta 2026. gada 25. augusta noteikumi Nr. 512 “Recepšu veidlapu un recepšu aprites noteikumi”. Sk. Noteikumu Nr. 512 70. punktu un NVD informāciju aptiekām par personīgai lietošanai paredzēto recepšu veidlapu sēriju IB, sākot ar Nr. 054601.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Avoti: Veselības ministrijas vēstules ārstniecības iestādēm un aptiekām par izmaiņām recepšu aprites un izrakstīšanas kārtībā; Ministru kabineta 2026. gada 25. augusta noteikumi Nr. 512 “Recepšu veidlapu un recepšu aprites noteikumi”.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3" name="Picture 6"/>
          <p:cNvPicPr>
            <a:picLocks noChangeAspect="1"/>
          </p:cNvPicPr>
          <p:nvPr/>
        </p:nvPicPr>
        <p:blipFill>
          <a:blip r:embed="rId2"/>
          <a:srcRect/>
          <a:stretch>
            <a:fillRect/>
          </a:stretch>
        </p:blipFill>
        <p:spPr>
          <a:xfrm>
            <a:off x="4206875" y="0"/>
            <a:ext cx="3778250" cy="4165600"/>
          </a:xfrm>
          <a:prstGeom prst="rect">
            <a:avLst/>
          </a:prstGeom>
          <a:ln>
            <a:noFill/>
          </a:ln>
        </p:spPr>
      </p:pic>
      <p:pic>
        <p:nvPicPr>
          <p:cNvPr id="24" name="Picture 7"/>
          <p:cNvPicPr>
            <a:picLocks noChangeAspect="1"/>
          </p:cNvPicPr>
          <p:nvPr/>
        </p:nvPicPr>
        <p:blipFill>
          <a:blip r:embed="rId3"/>
          <a:srcRect/>
          <a:stretch>
            <a:fillRect/>
          </a:stretch>
        </p:blipFill>
        <p:spPr>
          <a:xfrm>
            <a:off x="0" y="6621463"/>
            <a:ext cx="12192000" cy="246062"/>
          </a:xfrm>
          <a:prstGeom prst="rect">
            <a:avLst/>
          </a:prstGeom>
          <a:ln>
            <a:noFill/>
          </a:ln>
        </p:spPr>
      </p:pic>
      <p:sp>
        <p:nvSpPr>
          <p:cNvPr id="4" name="Title 1">
            <a:extLst>
              <a:ext uri="{FF2B5EF4-FFF2-40B4-BE49-F238E27FC236}">
                <a16:creationId xmlns:a16="http://schemas.microsoft.com/office/drawing/2014/main" id="{A9392DC6-F38C-0388-8E46-8F69FBE888E3}"/>
              </a:ext>
            </a:extLst>
          </p:cNvPr>
          <p:cNvSpPr>
            <a:spLocks noGrp="1"/>
          </p:cNvSpPr>
          <p:nvPr/>
        </p:nvSpPr>
        <p:spPr>
          <a:xfrm>
            <a:off x="914400" y="4724400"/>
            <a:ext cx="10363200" cy="1036638"/>
          </a:xfrm>
          <a:prstGeom prst="rect">
            <a:avLst/>
          </a:prstGeom>
        </p:spPr>
        <p:txBody>
          <a:bodyPr lIns="93957" tIns="46979" rIns="93957" bIns="46979">
            <a:normAutofit/>
          </a:bodyPr>
          <a:lstStyle>
            <a:lvl1pPr algn="l" defTabSz="939575">
              <a:spcBef>
                <a:spcPct val="0"/>
              </a:spcBef>
              <a:buNone/>
              <a:defRPr sz="2400" kern="1200">
                <a:solidFill>
                  <a:schemeClr val="tx1"/>
                </a:solidFill>
                <a:latin typeface="Times New Roman"/>
                <a:ea typeface="Times New Roman"/>
                <a:cs typeface="Times New Roman"/>
              </a:defRPr>
            </a:lvl1pPr>
          </a:lstStyle>
          <a:p>
            <a:pPr algn="ctr">
              <a:spcAft>
                <a:spcPts val="0"/>
              </a:spcAft>
              <a:buNone/>
            </a:pPr>
            <a:endParaRPr sz="1400">
              <a:latin typeface="Verdana"/>
              <a:ea typeface="Verdana"/>
              <a:cs typeface="Verdana"/>
            </a:endParaRPr>
          </a:p>
        </p:txBody>
      </p:sp>
      <p:sp>
        <p:nvSpPr>
          <p:cNvPr id="9" name="Title 1">
            <a:extLst>
              <a:ext uri="{FF2B5EF4-FFF2-40B4-BE49-F238E27FC236}">
                <a16:creationId xmlns:a16="http://schemas.microsoft.com/office/drawing/2014/main" id="{E5765A47-EAD1-4254-9CCD-69327F0869B5}"/>
              </a:ext>
            </a:extLst>
          </p:cNvPr>
          <p:cNvSpPr>
            <a:spLocks noGrp="1"/>
          </p:cNvSpPr>
          <p:nvPr>
            <p:ph type="title"/>
          </p:nvPr>
        </p:nvSpPr>
        <p:spPr>
          <a:xfrm>
            <a:off x="914400" y="3505200"/>
            <a:ext cx="10363200" cy="960442"/>
          </a:xfrm>
        </p:spPr>
        <p:txBody>
          <a:bodyPr anchor="t">
            <a:normAutofit/>
          </a:bodyPr>
          <a:lstStyle>
            <a:lvl1pPr algn="ctr">
              <a:buNone/>
              <a:defRPr sz="3200" b="1" baseline="0">
                <a:latin typeface="Verdana"/>
                <a:ea typeface="Verdana"/>
                <a:cs typeface="Verdana"/>
              </a:defRPr>
            </a:lvl1pPr>
          </a:lstStyle>
          <a:p>
            <a:r>
              <a:t>Click to edit Master title style</a:t>
            </a:r>
          </a:p>
        </p:txBody>
      </p:sp>
      <p:sp>
        <p:nvSpPr>
          <p:cNvPr id="18" name="Text Placeholder 17">
            <a:extLst>
              <a:ext uri="{FF2B5EF4-FFF2-40B4-BE49-F238E27FC236}">
                <a16:creationId xmlns:a16="http://schemas.microsoft.com/office/drawing/2014/main" id="{D1D19798-0E4B-473A-84E0-BFDA5D053FF6}"/>
              </a:ext>
            </a:extLst>
          </p:cNvPr>
          <p:cNvSpPr>
            <a:spLocks noGrp="1"/>
          </p:cNvSpPr>
          <p:nvPr>
            <p:ph type="body" idx="10"/>
          </p:nvPr>
        </p:nvSpPr>
        <p:spPr>
          <a:xfrm>
            <a:off x="914400" y="4724400"/>
            <a:ext cx="10363200" cy="914400"/>
          </a:xfrm>
        </p:spPr>
        <p:txBody>
          <a:bodyPr>
            <a:normAutofit/>
          </a:bodyPr>
          <a:lstStyle>
            <a:lvl1pPr marL="0" indent="0" algn="ctr">
              <a:buNone/>
              <a:defRPr sz="1400" baseline="0">
                <a:latin typeface="Verdana"/>
                <a:ea typeface="Verdana"/>
                <a:cs typeface="Verdana"/>
              </a:defRPr>
            </a:lvl1pPr>
          </a:lstStyle>
          <a:p>
            <a:pPr lvl="0">
              <a:buNone/>
            </a:pPr>
            <a:r>
              <a:t>Click to edit Master text styles</a:t>
            </a:r>
          </a:p>
        </p:txBody>
      </p:sp>
      <p:sp>
        <p:nvSpPr>
          <p:cNvPr id="20" name="Text Placeholder 19">
            <a:extLst>
              <a:ext uri="{FF2B5EF4-FFF2-40B4-BE49-F238E27FC236}">
                <a16:creationId xmlns:a16="http://schemas.microsoft.com/office/drawing/2014/main" id="{D94A3BC6-2898-45C1-BC07-C13D97AA80D8}"/>
              </a:ext>
            </a:extLst>
          </p:cNvPr>
          <p:cNvSpPr>
            <a:spLocks noGrp="1"/>
          </p:cNvSpPr>
          <p:nvPr>
            <p:ph type="body" idx="11"/>
          </p:nvPr>
        </p:nvSpPr>
        <p:spPr>
          <a:xfrm>
            <a:off x="914400" y="5761038"/>
            <a:ext cx="10363200" cy="639762"/>
          </a:xfrm>
        </p:spPr>
        <p:txBody>
          <a:bodyPr>
            <a:normAutofit/>
          </a:bodyPr>
          <a:lstStyle>
            <a:lvl1pPr marL="0" indent="0" algn="ctr">
              <a:buNone/>
              <a:defRPr sz="1400">
                <a:latin typeface="Verdana"/>
                <a:ea typeface="Verdana"/>
                <a:cs typeface="Verdana"/>
              </a:defRPr>
            </a:lvl1pPr>
          </a:lstStyle>
          <a:p>
            <a:pPr lvl="0">
              <a:buNone/>
            </a:pPr>
            <a:r>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017D5-436D-4D87-BAFC-55D894476F77}"/>
              </a:ext>
            </a:extLst>
          </p:cNvPr>
          <p:cNvSpPr>
            <a:spLocks noGrp="1"/>
          </p:cNvSpPr>
          <p:nvPr>
            <p:ph type="title"/>
          </p:nvPr>
        </p:nvSpPr>
        <p:spPr>
          <a:xfrm>
            <a:off x="3454400" y="381000"/>
            <a:ext cx="8128000" cy="1036642"/>
          </a:xfrm>
        </p:spPr>
        <p:txBody>
          <a:bodyPr anchor="t">
            <a:normAutofit/>
          </a:bodyPr>
          <a:lstStyle>
            <a:lvl1pPr algn="l">
              <a:buNone/>
              <a:defRPr sz="2400" b="1">
                <a:latin typeface="Verdana"/>
                <a:ea typeface="Verdana"/>
                <a:cs typeface="Verdana"/>
              </a:defRPr>
            </a:lvl1pPr>
          </a:lstStyle>
          <a:p>
            <a:r>
              <a:t>Click to edit Master title style</a:t>
            </a:r>
          </a:p>
        </p:txBody>
      </p:sp>
      <p:sp>
        <p:nvSpPr>
          <p:cNvPr id="3" name="Content Placeholder 2">
            <a:extLst>
              <a:ext uri="{FF2B5EF4-FFF2-40B4-BE49-F238E27FC236}">
                <a16:creationId xmlns:a16="http://schemas.microsoft.com/office/drawing/2014/main" id="{0A9B958E-19A4-47CE-B335-1CE0A7C57B42}"/>
              </a:ext>
            </a:extLst>
          </p:cNvPr>
          <p:cNvSpPr>
            <a:spLocks noGrp="1"/>
          </p:cNvSpPr>
          <p:nvPr>
            <p:ph idx="1"/>
          </p:nvPr>
        </p:nvSpPr>
        <p:spPr>
          <a:xfrm>
            <a:off x="3454400" y="1752601"/>
            <a:ext cx="8128000" cy="4373573"/>
          </a:xfrm>
        </p:spPr>
        <p:txBody>
          <a:bodyPr>
            <a:normAutofit/>
          </a:bodyPr>
          <a:lstStyle>
            <a:lvl1pPr marL="0" indent="0">
              <a:buNone/>
              <a:defRPr sz="2000">
                <a:latin typeface="Verdana"/>
                <a:ea typeface="Verdana"/>
                <a:cs typeface="Verdana"/>
              </a:defRPr>
            </a:lvl1pPr>
            <a:lvl2pPr>
              <a:buNone/>
              <a:defRPr sz="2000">
                <a:latin typeface="Times New Roman"/>
                <a:ea typeface="Times New Roman"/>
                <a:cs typeface="Times New Roman"/>
              </a:defRPr>
            </a:lvl2pPr>
            <a:lvl3pPr>
              <a:buNone/>
              <a:defRPr sz="2000">
                <a:latin typeface="Times New Roman"/>
                <a:ea typeface="Times New Roman"/>
                <a:cs typeface="Times New Roman"/>
              </a:defRPr>
            </a:lvl3pPr>
            <a:lvl4pPr>
              <a:buNone/>
              <a:defRPr sz="2000">
                <a:latin typeface="Times New Roman"/>
                <a:ea typeface="Times New Roman"/>
                <a:cs typeface="Times New Roman"/>
              </a:defRPr>
            </a:lvl4pPr>
            <a:lvl5pPr>
              <a:buNone/>
              <a:defRPr sz="2000">
                <a:latin typeface="Times New Roman"/>
                <a:ea typeface="Times New Roman"/>
                <a:cs typeface="Times New Roman"/>
              </a:defRPr>
            </a:lvl5pPr>
          </a:lstStyle>
          <a:p>
            <a:pPr lvl="0">
              <a:buNone/>
            </a:pPr>
            <a:r>
              <a:t>Click to edit Master text styles</a:t>
            </a:r>
          </a:p>
        </p:txBody>
      </p:sp>
      <p:sp>
        <p:nvSpPr>
          <p:cNvPr id="24" name="Text Placeholder 15">
            <a:extLst>
              <a:ext uri="{FF2B5EF4-FFF2-40B4-BE49-F238E27FC236}">
                <a16:creationId xmlns:a16="http://schemas.microsoft.com/office/drawing/2014/main" id="{A944F58E-502E-46C4-BDC8-0E92013039AB}"/>
              </a:ext>
            </a:extLst>
          </p:cNvPr>
          <p:cNvSpPr>
            <a:spLocks noGrp="1"/>
          </p:cNvSpPr>
          <p:nvPr>
            <p:ph type="body" idx="10"/>
          </p:nvPr>
        </p:nvSpPr>
        <p:spPr>
          <a:xfrm>
            <a:off x="3454400" y="6324600"/>
            <a:ext cx="2641600" cy="304800"/>
          </a:xfrm>
        </p:spPr>
        <p:txBody>
          <a:bodyPr>
            <a:normAutofit/>
          </a:bodyPr>
          <a:lstStyle>
            <a:lvl1pPr marL="0" indent="0">
              <a:buNone/>
              <a:defRPr sz="1000">
                <a:latin typeface="Verdana"/>
                <a:ea typeface="Verdana"/>
                <a:cs typeface="Verdana"/>
              </a:defRPr>
            </a:lvl1pPr>
          </a:lstStyle>
          <a:p>
            <a:pPr lvl="0">
              <a:buNone/>
            </a:pPr>
            <a:r>
              <a:t>Click to edit Master text styles</a:t>
            </a:r>
          </a:p>
        </p:txBody>
      </p:sp>
      <p:sp>
        <p:nvSpPr>
          <p:cNvPr id="25" name="Text Placeholder 19">
            <a:extLst>
              <a:ext uri="{FF2B5EF4-FFF2-40B4-BE49-F238E27FC236}">
                <a16:creationId xmlns:a16="http://schemas.microsoft.com/office/drawing/2014/main" id="{4E3DD832-EEB0-498C-97C0-4FB0AB3DDEE9}"/>
              </a:ext>
            </a:extLst>
          </p:cNvPr>
          <p:cNvSpPr>
            <a:spLocks noGrp="1"/>
          </p:cNvSpPr>
          <p:nvPr>
            <p:ph type="body" idx="12"/>
          </p:nvPr>
        </p:nvSpPr>
        <p:spPr>
          <a:xfrm>
            <a:off x="6502400" y="6324600"/>
            <a:ext cx="4876800" cy="304800"/>
          </a:xfrm>
        </p:spPr>
        <p:txBody>
          <a:bodyPr>
            <a:normAutofit/>
          </a:bodyPr>
          <a:lstStyle>
            <a:lvl1pPr marL="0" indent="0" algn="r">
              <a:buNone/>
              <a:defRPr sz="1000" baseline="0">
                <a:latin typeface="Verdana"/>
                <a:ea typeface="Verdana"/>
                <a:cs typeface="Verdana"/>
              </a:defRPr>
            </a:lvl1pPr>
          </a:lstStyle>
          <a:p>
            <a:pPr lvl="0">
              <a:buNone/>
            </a:pPr>
            <a:r>
              <a:t>Click to edit Master text styles</a:t>
            </a:r>
          </a:p>
        </p:txBody>
      </p:sp>
      <p:sp>
        <p:nvSpPr>
          <p:cNvPr id="5" name="Slide Number Placeholder 22">
            <a:extLst>
              <a:ext uri="{FF2B5EF4-FFF2-40B4-BE49-F238E27FC236}">
                <a16:creationId xmlns:a16="http://schemas.microsoft.com/office/drawing/2014/main" id="{0F8BD8F8-C465-EDD3-BB62-5D87048D31D4}"/>
              </a:ext>
            </a:extLst>
          </p:cNvPr>
          <p:cNvSpPr>
            <a:spLocks noGrp="1"/>
          </p:cNvSpPr>
          <p:nvPr>
            <p:ph type="sldNum" idx="13"/>
          </p:nvPr>
        </p:nvSpPr>
        <p:spPr>
          <a:xfrm>
            <a:off x="11379200" y="6324600"/>
            <a:ext cx="406400" cy="304800"/>
          </a:xfrm>
        </p:spPr>
        <p:txBody>
          <a:bodyPr/>
          <a:lstStyle>
            <a:lvl1pPr>
              <a:buNone/>
              <a:defRPr sz="1000">
                <a:latin typeface="Verdana"/>
                <a:ea typeface="Verdana"/>
                <a:cs typeface="Verdana"/>
              </a:defRPr>
            </a:lvl1pPr>
          </a:lstStyle>
          <a:p>
            <a:pPr>
              <a:buNone/>
            </a:pPr>
            <a:fld id="{17041322-CDF3-1E41-A4ED-89A142B2E87D}" type="slidenum">
              <a:t>‹#›</a:t>
            </a:fld>
            <a:endParaRPr/>
          </a:p>
        </p:txBody>
      </p:sp>
      <p:pic>
        <p:nvPicPr>
          <p:cNvPr id="32" name="Picture 6"/>
          <p:cNvPicPr>
            <a:picLocks noChangeAspect="1"/>
          </p:cNvPicPr>
          <p:nvPr/>
        </p:nvPicPr>
        <p:blipFill>
          <a:blip r:embed="rId2"/>
          <a:srcRect/>
          <a:stretch>
            <a:fillRect/>
          </a:stretch>
        </p:blipFill>
        <p:spPr>
          <a:xfrm>
            <a:off x="609600" y="0"/>
            <a:ext cx="1760537" cy="1957388"/>
          </a:xfrm>
          <a:prstGeom prst="rect">
            <a:avLst/>
          </a:prstGeom>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9DE65-5AEA-47A4-86BF-2CBD7A0487AD}"/>
              </a:ext>
            </a:extLst>
          </p:cNvPr>
          <p:cNvSpPr>
            <a:spLocks noGrp="1"/>
          </p:cNvSpPr>
          <p:nvPr>
            <p:ph type="title"/>
          </p:nvPr>
        </p:nvSpPr>
        <p:spPr>
          <a:xfrm>
            <a:off x="3454400" y="3657600"/>
            <a:ext cx="8128000" cy="1384295"/>
          </a:xfrm>
        </p:spPr>
        <p:txBody>
          <a:bodyPr anchor="t">
            <a:normAutofit/>
          </a:bodyPr>
          <a:lstStyle>
            <a:lvl1pPr algn="l">
              <a:buNone/>
              <a:defRPr sz="2400" b="1" cap="none">
                <a:latin typeface="Verdana"/>
                <a:ea typeface="Verdana"/>
                <a:cs typeface="Verdana"/>
              </a:defRPr>
            </a:lvl1pPr>
          </a:lstStyle>
          <a:p>
            <a:r>
              <a:t>Click to edit Master title style</a:t>
            </a:r>
          </a:p>
        </p:txBody>
      </p:sp>
      <p:sp>
        <p:nvSpPr>
          <p:cNvPr id="3" name="Text Placeholder 2">
            <a:extLst>
              <a:ext uri="{FF2B5EF4-FFF2-40B4-BE49-F238E27FC236}">
                <a16:creationId xmlns:a16="http://schemas.microsoft.com/office/drawing/2014/main" id="{91CA657E-C1B3-4218-A37E-149D45DD8A4A}"/>
              </a:ext>
            </a:extLst>
          </p:cNvPr>
          <p:cNvSpPr>
            <a:spLocks noGrp="1"/>
          </p:cNvSpPr>
          <p:nvPr>
            <p:ph type="body" idx="1"/>
          </p:nvPr>
        </p:nvSpPr>
        <p:spPr>
          <a:xfrm>
            <a:off x="3454400" y="381000"/>
            <a:ext cx="8128000" cy="3276600"/>
          </a:xfrm>
        </p:spPr>
        <p:txBody>
          <a:bodyPr>
            <a:normAutofit/>
          </a:bodyPr>
          <a:lstStyle>
            <a:lvl1pPr marL="0" indent="0">
              <a:buNone/>
              <a:defRPr sz="2000">
                <a:solidFill>
                  <a:schemeClr val="tx1">
                    <a:tint val="75000"/>
                  </a:schemeClr>
                </a:solidFill>
                <a:latin typeface="Verdana"/>
                <a:ea typeface="Verdana"/>
                <a:cs typeface="Verdana"/>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buNone/>
            </a:pPr>
            <a:r>
              <a:t>Click to edit Master text styles</a:t>
            </a:r>
          </a:p>
        </p:txBody>
      </p:sp>
      <p:sp>
        <p:nvSpPr>
          <p:cNvPr id="10" name="Text Placeholder 15">
            <a:extLst>
              <a:ext uri="{FF2B5EF4-FFF2-40B4-BE49-F238E27FC236}">
                <a16:creationId xmlns:a16="http://schemas.microsoft.com/office/drawing/2014/main" id="{ABCAF85E-8A63-4CEC-8CEE-BAB0DCD09E59}"/>
              </a:ext>
            </a:extLst>
          </p:cNvPr>
          <p:cNvSpPr>
            <a:spLocks noGrp="1"/>
          </p:cNvSpPr>
          <p:nvPr>
            <p:ph type="body" idx="10"/>
          </p:nvPr>
        </p:nvSpPr>
        <p:spPr>
          <a:xfrm>
            <a:off x="3454400" y="6324600"/>
            <a:ext cx="2641600" cy="304800"/>
          </a:xfrm>
        </p:spPr>
        <p:txBody>
          <a:bodyPr>
            <a:normAutofit/>
          </a:bodyPr>
          <a:lstStyle>
            <a:lvl1pPr marL="0" indent="0">
              <a:buNone/>
              <a:defRPr sz="1000">
                <a:latin typeface="Verdana"/>
                <a:ea typeface="Verdana"/>
                <a:cs typeface="Verdana"/>
              </a:defRPr>
            </a:lvl1pPr>
          </a:lstStyle>
          <a:p>
            <a:pPr lvl="0">
              <a:buNone/>
            </a:pPr>
            <a:r>
              <a:t>Click to edit Master text styles</a:t>
            </a:r>
          </a:p>
        </p:txBody>
      </p:sp>
      <p:sp>
        <p:nvSpPr>
          <p:cNvPr id="11" name="Text Placeholder 19">
            <a:extLst>
              <a:ext uri="{FF2B5EF4-FFF2-40B4-BE49-F238E27FC236}">
                <a16:creationId xmlns:a16="http://schemas.microsoft.com/office/drawing/2014/main" id="{D4DDD91E-2968-4E48-9F86-9C4D73CD38DE}"/>
              </a:ext>
            </a:extLst>
          </p:cNvPr>
          <p:cNvSpPr>
            <a:spLocks noGrp="1"/>
          </p:cNvSpPr>
          <p:nvPr>
            <p:ph type="body" idx="12"/>
          </p:nvPr>
        </p:nvSpPr>
        <p:spPr>
          <a:xfrm>
            <a:off x="6502400" y="6324600"/>
            <a:ext cx="4876800" cy="304800"/>
          </a:xfrm>
        </p:spPr>
        <p:txBody>
          <a:bodyPr>
            <a:normAutofit/>
          </a:bodyPr>
          <a:lstStyle>
            <a:lvl1pPr marL="0" indent="0" algn="r">
              <a:buNone/>
              <a:defRPr sz="1000" baseline="0">
                <a:latin typeface="Verdana"/>
                <a:ea typeface="Verdana"/>
                <a:cs typeface="Verdana"/>
              </a:defRPr>
            </a:lvl1pPr>
          </a:lstStyle>
          <a:p>
            <a:pPr lvl="0">
              <a:buNone/>
            </a:pPr>
            <a:r>
              <a:t>Click to edit Master text styles</a:t>
            </a:r>
          </a:p>
        </p:txBody>
      </p:sp>
      <p:sp>
        <p:nvSpPr>
          <p:cNvPr id="5" name="Slide Number Placeholder 22">
            <a:extLst>
              <a:ext uri="{FF2B5EF4-FFF2-40B4-BE49-F238E27FC236}">
                <a16:creationId xmlns:a16="http://schemas.microsoft.com/office/drawing/2014/main" id="{965B8A37-200C-3ED6-55A2-B75A68ACBD3F}"/>
              </a:ext>
            </a:extLst>
          </p:cNvPr>
          <p:cNvSpPr>
            <a:spLocks noGrp="1"/>
          </p:cNvSpPr>
          <p:nvPr>
            <p:ph type="sldNum" idx="13"/>
          </p:nvPr>
        </p:nvSpPr>
        <p:spPr>
          <a:xfrm>
            <a:off x="11379200" y="6324600"/>
            <a:ext cx="406400" cy="304800"/>
          </a:xfrm>
        </p:spPr>
        <p:txBody>
          <a:bodyPr/>
          <a:lstStyle>
            <a:lvl1pPr>
              <a:buNone/>
              <a:defRPr sz="1000">
                <a:latin typeface="Verdana"/>
                <a:ea typeface="Verdana"/>
                <a:cs typeface="Verdana"/>
              </a:defRPr>
            </a:lvl1pPr>
          </a:lstStyle>
          <a:p>
            <a:pPr>
              <a:buNone/>
            </a:pPr>
            <a:fld id="{4107B6AF-6A98-2D47-9F12-F8D37A2A9577}" type="slidenum">
              <a:t>‹#›</a:t>
            </a:fld>
            <a:endParaRPr/>
          </a:p>
        </p:txBody>
      </p:sp>
      <p:pic>
        <p:nvPicPr>
          <p:cNvPr id="18" name="Picture 6"/>
          <p:cNvPicPr>
            <a:picLocks noChangeAspect="1"/>
          </p:cNvPicPr>
          <p:nvPr/>
        </p:nvPicPr>
        <p:blipFill>
          <a:blip r:embed="rId2"/>
          <a:srcRect/>
          <a:stretch>
            <a:fillRect/>
          </a:stretch>
        </p:blipFill>
        <p:spPr>
          <a:xfrm>
            <a:off x="609600" y="0"/>
            <a:ext cx="1760537" cy="1957388"/>
          </a:xfrm>
          <a:prstGeom prst="rect">
            <a:avLst/>
          </a:prstGeom>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5FF68-4D16-4C12-B680-03CFA4052039}"/>
              </a:ext>
            </a:extLst>
          </p:cNvPr>
          <p:cNvSpPr>
            <a:spLocks noGrp="1"/>
          </p:cNvSpPr>
          <p:nvPr>
            <p:ph type="title"/>
          </p:nvPr>
        </p:nvSpPr>
        <p:spPr>
          <a:xfrm>
            <a:off x="3454400" y="304802"/>
            <a:ext cx="8128000" cy="1066799"/>
          </a:xfrm>
        </p:spPr>
        <p:txBody>
          <a:bodyPr anchor="t">
            <a:normAutofit/>
          </a:bodyPr>
          <a:lstStyle>
            <a:lvl1pPr algn="l">
              <a:buNone/>
              <a:defRPr sz="2400" b="1">
                <a:latin typeface="Verdana"/>
                <a:ea typeface="Verdana"/>
                <a:cs typeface="Verdana"/>
              </a:defRPr>
            </a:lvl1pPr>
          </a:lstStyle>
          <a:p>
            <a:r>
              <a:t>Click to edit Master title style</a:t>
            </a:r>
          </a:p>
        </p:txBody>
      </p:sp>
      <p:sp>
        <p:nvSpPr>
          <p:cNvPr id="3" name="Content Placeholder 2">
            <a:extLst>
              <a:ext uri="{FF2B5EF4-FFF2-40B4-BE49-F238E27FC236}">
                <a16:creationId xmlns:a16="http://schemas.microsoft.com/office/drawing/2014/main" id="{D4350D97-1F2B-434A-A3C3-AE45D4EEB8EF}"/>
              </a:ext>
            </a:extLst>
          </p:cNvPr>
          <p:cNvSpPr>
            <a:spLocks noGrp="1"/>
          </p:cNvSpPr>
          <p:nvPr>
            <p:ph idx="1"/>
          </p:nvPr>
        </p:nvSpPr>
        <p:spPr>
          <a:xfrm>
            <a:off x="3454400" y="1752600"/>
            <a:ext cx="3860800" cy="4373565"/>
          </a:xfrm>
        </p:spPr>
        <p:txBody>
          <a:bodyPr>
            <a:normAutofit/>
          </a:bodyPr>
          <a:lstStyle>
            <a:lvl1pPr>
              <a:buNone/>
              <a:defRPr sz="2000">
                <a:latin typeface="Verdana"/>
                <a:ea typeface="Verdana"/>
                <a:cs typeface="Verdana"/>
              </a:defRPr>
            </a:lvl1pPr>
            <a:lvl2pPr>
              <a:buNone/>
              <a:defRPr sz="2000">
                <a:latin typeface="Verdana"/>
                <a:ea typeface="Verdana"/>
                <a:cs typeface="Verdana"/>
              </a:defRPr>
            </a:lvl2pPr>
            <a:lvl3pPr>
              <a:buNone/>
              <a:defRPr sz="2000">
                <a:latin typeface="Verdana"/>
                <a:ea typeface="Verdana"/>
                <a:cs typeface="Verdana"/>
              </a:defRPr>
            </a:lvl3pPr>
            <a:lvl4pPr>
              <a:buNone/>
              <a:defRPr sz="2000">
                <a:latin typeface="Verdana"/>
                <a:ea typeface="Verdana"/>
                <a:cs typeface="Verdana"/>
              </a:defRPr>
            </a:lvl4pPr>
            <a:lvl5pPr>
              <a:buNone/>
              <a:defRPr sz="2000">
                <a:latin typeface="Verdana"/>
                <a:ea typeface="Verdana"/>
                <a:cs typeface="Verdana"/>
              </a:defRPr>
            </a:lvl5pPr>
            <a:lvl6pPr>
              <a:buNone/>
              <a:defRPr sz="1700"/>
            </a:lvl6pPr>
            <a:lvl7pPr>
              <a:buNone/>
              <a:defRPr sz="1700"/>
            </a:lvl7pPr>
            <a:lvl8pPr>
              <a:buNone/>
              <a:defRPr sz="1700"/>
            </a:lvl8pPr>
            <a:lvl9pPr>
              <a:buNone/>
              <a:defRPr sz="17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812A3FB3-7E66-4F92-A74C-F5BD6E6AD75A}"/>
              </a:ext>
            </a:extLst>
          </p:cNvPr>
          <p:cNvSpPr>
            <a:spLocks noGrp="1"/>
          </p:cNvSpPr>
          <p:nvPr>
            <p:ph idx="2"/>
          </p:nvPr>
        </p:nvSpPr>
        <p:spPr>
          <a:xfrm>
            <a:off x="7620000" y="1752601"/>
            <a:ext cx="3962400" cy="4373573"/>
          </a:xfrm>
        </p:spPr>
        <p:txBody>
          <a:bodyPr>
            <a:normAutofit/>
          </a:bodyPr>
          <a:lstStyle>
            <a:lvl1pPr>
              <a:buNone/>
              <a:defRPr sz="2000">
                <a:latin typeface="Verdana"/>
                <a:ea typeface="Verdana"/>
                <a:cs typeface="Verdana"/>
              </a:defRPr>
            </a:lvl1pPr>
            <a:lvl2pPr>
              <a:buNone/>
              <a:defRPr sz="2000">
                <a:latin typeface="Verdana"/>
                <a:ea typeface="Verdana"/>
                <a:cs typeface="Verdana"/>
              </a:defRPr>
            </a:lvl2pPr>
            <a:lvl3pPr>
              <a:buNone/>
              <a:defRPr sz="2000">
                <a:latin typeface="Verdana"/>
                <a:ea typeface="Verdana"/>
                <a:cs typeface="Verdana"/>
              </a:defRPr>
            </a:lvl3pPr>
            <a:lvl4pPr>
              <a:buNone/>
              <a:defRPr sz="2000">
                <a:latin typeface="Verdana"/>
                <a:ea typeface="Verdana"/>
                <a:cs typeface="Verdana"/>
              </a:defRPr>
            </a:lvl4pPr>
            <a:lvl5pPr>
              <a:buNone/>
              <a:defRPr sz="2000">
                <a:latin typeface="Verdana"/>
                <a:ea typeface="Verdana"/>
                <a:cs typeface="Verdana"/>
              </a:defRPr>
            </a:lvl5pPr>
            <a:lvl6pPr>
              <a:buNone/>
              <a:defRPr sz="1700"/>
            </a:lvl6pPr>
            <a:lvl7pPr>
              <a:buNone/>
              <a:defRPr sz="1700"/>
            </a:lvl7pPr>
            <a:lvl8pPr>
              <a:buNone/>
              <a:defRPr sz="1700"/>
            </a:lvl8pPr>
            <a:lvl9pPr>
              <a:buNone/>
              <a:defRPr sz="17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1" name="Text Placeholder 15">
            <a:extLst>
              <a:ext uri="{FF2B5EF4-FFF2-40B4-BE49-F238E27FC236}">
                <a16:creationId xmlns:a16="http://schemas.microsoft.com/office/drawing/2014/main" id="{F4C16DF3-A7AE-41F8-8A94-93CF9437FA10}"/>
              </a:ext>
            </a:extLst>
          </p:cNvPr>
          <p:cNvSpPr>
            <a:spLocks noGrp="1"/>
          </p:cNvSpPr>
          <p:nvPr>
            <p:ph type="body" idx="10"/>
          </p:nvPr>
        </p:nvSpPr>
        <p:spPr>
          <a:xfrm>
            <a:off x="3454400" y="6324600"/>
            <a:ext cx="2641600" cy="304800"/>
          </a:xfrm>
        </p:spPr>
        <p:txBody>
          <a:bodyPr>
            <a:normAutofit/>
          </a:bodyPr>
          <a:lstStyle>
            <a:lvl1pPr marL="0" indent="0">
              <a:buNone/>
              <a:defRPr sz="1000">
                <a:latin typeface="Verdana"/>
                <a:ea typeface="Verdana"/>
                <a:cs typeface="Verdana"/>
              </a:defRPr>
            </a:lvl1pPr>
          </a:lstStyle>
          <a:p>
            <a:pPr lvl="0">
              <a:buNone/>
            </a:pPr>
            <a:r>
              <a:t>Click to edit Master text styles</a:t>
            </a:r>
          </a:p>
        </p:txBody>
      </p:sp>
      <p:sp>
        <p:nvSpPr>
          <p:cNvPr id="12" name="Text Placeholder 19">
            <a:extLst>
              <a:ext uri="{FF2B5EF4-FFF2-40B4-BE49-F238E27FC236}">
                <a16:creationId xmlns:a16="http://schemas.microsoft.com/office/drawing/2014/main" id="{A76829BE-1109-4DDD-A70A-5C59A0FB70DB}"/>
              </a:ext>
            </a:extLst>
          </p:cNvPr>
          <p:cNvSpPr>
            <a:spLocks noGrp="1"/>
          </p:cNvSpPr>
          <p:nvPr>
            <p:ph type="body" idx="12"/>
          </p:nvPr>
        </p:nvSpPr>
        <p:spPr>
          <a:xfrm>
            <a:off x="6502400" y="6324600"/>
            <a:ext cx="4876800" cy="304800"/>
          </a:xfrm>
        </p:spPr>
        <p:txBody>
          <a:bodyPr>
            <a:normAutofit/>
          </a:bodyPr>
          <a:lstStyle>
            <a:lvl1pPr marL="0" indent="0" algn="r">
              <a:buNone/>
              <a:defRPr sz="1000" baseline="0">
                <a:latin typeface="Verdana"/>
                <a:ea typeface="Verdana"/>
                <a:cs typeface="Verdana"/>
              </a:defRPr>
            </a:lvl1pPr>
          </a:lstStyle>
          <a:p>
            <a:pPr lvl="0">
              <a:buNone/>
            </a:pPr>
            <a:r>
              <a:t>Click to edit Master text styles</a:t>
            </a:r>
          </a:p>
        </p:txBody>
      </p:sp>
      <p:sp>
        <p:nvSpPr>
          <p:cNvPr id="6" name="Slide Number Placeholder 22">
            <a:extLst>
              <a:ext uri="{FF2B5EF4-FFF2-40B4-BE49-F238E27FC236}">
                <a16:creationId xmlns:a16="http://schemas.microsoft.com/office/drawing/2014/main" id="{B4E9EB76-F67E-6F2D-CDFD-56726EFFC9B7}"/>
              </a:ext>
            </a:extLst>
          </p:cNvPr>
          <p:cNvSpPr>
            <a:spLocks noGrp="1"/>
          </p:cNvSpPr>
          <p:nvPr>
            <p:ph type="sldNum" idx="13"/>
          </p:nvPr>
        </p:nvSpPr>
        <p:spPr>
          <a:xfrm>
            <a:off x="11379200" y="6324600"/>
            <a:ext cx="406400" cy="304800"/>
          </a:xfrm>
        </p:spPr>
        <p:txBody>
          <a:bodyPr/>
          <a:lstStyle>
            <a:lvl1pPr>
              <a:buNone/>
              <a:defRPr sz="1000">
                <a:latin typeface="Verdana"/>
                <a:ea typeface="Verdana"/>
                <a:cs typeface="Verdana"/>
              </a:defRPr>
            </a:lvl1pPr>
          </a:lstStyle>
          <a:p>
            <a:pPr>
              <a:buNone/>
            </a:pPr>
            <a:fld id="{73D796E9-763E-0247-9D8C-6F5F22367214}" type="slidenum">
              <a:t>‹#›</a:t>
            </a:fld>
            <a:endParaRPr/>
          </a:p>
        </p:txBody>
      </p:sp>
      <p:pic>
        <p:nvPicPr>
          <p:cNvPr id="20" name="Picture 6"/>
          <p:cNvPicPr>
            <a:picLocks noChangeAspect="1"/>
          </p:cNvPicPr>
          <p:nvPr/>
        </p:nvPicPr>
        <p:blipFill>
          <a:blip r:embed="rId2"/>
          <a:srcRect/>
          <a:stretch>
            <a:fillRect/>
          </a:stretch>
        </p:blipFill>
        <p:spPr>
          <a:xfrm>
            <a:off x="609600" y="0"/>
            <a:ext cx="1760537" cy="1957388"/>
          </a:xfrm>
          <a:prstGeom prst="rect">
            <a:avLst/>
          </a:prstGeom>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2B02A17-DE31-4DD3-A81E-9F35CF9D7A0E}"/>
              </a:ext>
            </a:extLst>
          </p:cNvPr>
          <p:cNvSpPr>
            <a:spLocks noGrp="1"/>
          </p:cNvSpPr>
          <p:nvPr>
            <p:ph type="title"/>
          </p:nvPr>
        </p:nvSpPr>
        <p:spPr>
          <a:xfrm>
            <a:off x="3454400" y="304802"/>
            <a:ext cx="8128000" cy="1066799"/>
          </a:xfrm>
        </p:spPr>
        <p:txBody>
          <a:bodyPr anchor="t">
            <a:normAutofit/>
          </a:bodyPr>
          <a:lstStyle>
            <a:lvl1pPr algn="l">
              <a:buNone/>
              <a:defRPr sz="2400" b="1">
                <a:latin typeface="Verdana"/>
                <a:ea typeface="Verdana"/>
                <a:cs typeface="Verdana"/>
              </a:defRPr>
            </a:lvl1pPr>
          </a:lstStyle>
          <a:p>
            <a:r>
              <a:t>Click to edit Master title style</a:t>
            </a:r>
          </a:p>
        </p:txBody>
      </p:sp>
      <p:sp>
        <p:nvSpPr>
          <p:cNvPr id="15" name="Content Placeholder 2">
            <a:extLst>
              <a:ext uri="{FF2B5EF4-FFF2-40B4-BE49-F238E27FC236}">
                <a16:creationId xmlns:a16="http://schemas.microsoft.com/office/drawing/2014/main" id="{F13E3DDB-4998-4927-A8F1-8A11171666AD}"/>
              </a:ext>
            </a:extLst>
          </p:cNvPr>
          <p:cNvSpPr>
            <a:spLocks noGrp="1"/>
          </p:cNvSpPr>
          <p:nvPr>
            <p:ph idx="1"/>
          </p:nvPr>
        </p:nvSpPr>
        <p:spPr>
          <a:xfrm>
            <a:off x="3454400" y="2386941"/>
            <a:ext cx="3860800" cy="3739225"/>
          </a:xfrm>
        </p:spPr>
        <p:txBody>
          <a:bodyPr>
            <a:normAutofit/>
          </a:bodyPr>
          <a:lstStyle>
            <a:lvl1pPr>
              <a:buNone/>
              <a:defRPr sz="2000">
                <a:latin typeface="Verdana"/>
                <a:ea typeface="Verdana"/>
                <a:cs typeface="Verdana"/>
              </a:defRPr>
            </a:lvl1pPr>
            <a:lvl2pPr>
              <a:buNone/>
              <a:defRPr sz="2000">
                <a:latin typeface="Verdana"/>
                <a:ea typeface="Verdana"/>
                <a:cs typeface="Verdana"/>
              </a:defRPr>
            </a:lvl2pPr>
            <a:lvl3pPr>
              <a:buNone/>
              <a:defRPr sz="2000">
                <a:latin typeface="Verdana"/>
                <a:ea typeface="Verdana"/>
                <a:cs typeface="Verdana"/>
              </a:defRPr>
            </a:lvl3pPr>
            <a:lvl4pPr>
              <a:buNone/>
              <a:defRPr sz="2000">
                <a:latin typeface="Verdana"/>
                <a:ea typeface="Verdana"/>
                <a:cs typeface="Verdana"/>
              </a:defRPr>
            </a:lvl4pPr>
            <a:lvl5pPr>
              <a:buNone/>
              <a:defRPr sz="2000">
                <a:latin typeface="Verdana"/>
                <a:ea typeface="Verdana"/>
                <a:cs typeface="Verdana"/>
              </a:defRPr>
            </a:lvl5pPr>
            <a:lvl6pPr>
              <a:buNone/>
              <a:defRPr sz="1700"/>
            </a:lvl6pPr>
            <a:lvl7pPr>
              <a:buNone/>
              <a:defRPr sz="1700"/>
            </a:lvl7pPr>
            <a:lvl8pPr>
              <a:buNone/>
              <a:defRPr sz="1700"/>
            </a:lvl8pPr>
            <a:lvl9pPr>
              <a:buNone/>
              <a:defRPr sz="17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6" name="Content Placeholder 3">
            <a:extLst>
              <a:ext uri="{FF2B5EF4-FFF2-40B4-BE49-F238E27FC236}">
                <a16:creationId xmlns:a16="http://schemas.microsoft.com/office/drawing/2014/main" id="{46A3228C-65EF-4837-972F-C974BE8AC885}"/>
              </a:ext>
            </a:extLst>
          </p:cNvPr>
          <p:cNvSpPr>
            <a:spLocks noGrp="1"/>
          </p:cNvSpPr>
          <p:nvPr>
            <p:ph idx="2"/>
          </p:nvPr>
        </p:nvSpPr>
        <p:spPr>
          <a:xfrm>
            <a:off x="7620000" y="2386941"/>
            <a:ext cx="3962400" cy="3739233"/>
          </a:xfrm>
        </p:spPr>
        <p:txBody>
          <a:bodyPr>
            <a:normAutofit/>
          </a:bodyPr>
          <a:lstStyle>
            <a:lvl1pPr>
              <a:buNone/>
              <a:defRPr sz="2000">
                <a:latin typeface="Verdana"/>
                <a:ea typeface="Verdana"/>
                <a:cs typeface="Verdana"/>
              </a:defRPr>
            </a:lvl1pPr>
            <a:lvl2pPr>
              <a:buNone/>
              <a:defRPr sz="2000">
                <a:latin typeface="Verdana"/>
                <a:ea typeface="Verdana"/>
                <a:cs typeface="Verdana"/>
              </a:defRPr>
            </a:lvl2pPr>
            <a:lvl3pPr>
              <a:buNone/>
              <a:defRPr sz="2000">
                <a:latin typeface="Verdana"/>
                <a:ea typeface="Verdana"/>
                <a:cs typeface="Verdana"/>
              </a:defRPr>
            </a:lvl3pPr>
            <a:lvl4pPr>
              <a:buNone/>
              <a:defRPr sz="2000">
                <a:latin typeface="Verdana"/>
                <a:ea typeface="Verdana"/>
                <a:cs typeface="Verdana"/>
              </a:defRPr>
            </a:lvl4pPr>
            <a:lvl5pPr>
              <a:buNone/>
              <a:defRPr sz="2000">
                <a:latin typeface="Verdana"/>
                <a:ea typeface="Verdana"/>
                <a:cs typeface="Verdana"/>
              </a:defRPr>
            </a:lvl5pPr>
            <a:lvl6pPr>
              <a:buNone/>
              <a:defRPr sz="1700"/>
            </a:lvl6pPr>
            <a:lvl7pPr>
              <a:buNone/>
              <a:defRPr sz="1700"/>
            </a:lvl7pPr>
            <a:lvl8pPr>
              <a:buNone/>
              <a:defRPr sz="1700"/>
            </a:lvl8pPr>
            <a:lvl9pPr>
              <a:buNone/>
              <a:defRPr sz="17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22" name="Text Placeholder 21">
            <a:extLst>
              <a:ext uri="{FF2B5EF4-FFF2-40B4-BE49-F238E27FC236}">
                <a16:creationId xmlns:a16="http://schemas.microsoft.com/office/drawing/2014/main" id="{DA1DCB8A-09A8-4021-B2C5-F7E3B3722237}"/>
              </a:ext>
            </a:extLst>
          </p:cNvPr>
          <p:cNvSpPr>
            <a:spLocks noGrp="1"/>
          </p:cNvSpPr>
          <p:nvPr>
            <p:ph type="body" idx="16"/>
          </p:nvPr>
        </p:nvSpPr>
        <p:spPr>
          <a:xfrm>
            <a:off x="3454400" y="1852614"/>
            <a:ext cx="3860800" cy="534987"/>
          </a:xfrm>
        </p:spPr>
        <p:txBody>
          <a:bodyPr>
            <a:normAutofit/>
          </a:bodyPr>
          <a:lstStyle>
            <a:lvl1pPr marL="0" indent="0">
              <a:buNone/>
              <a:defRPr sz="2000" b="1">
                <a:latin typeface="Verdana"/>
                <a:ea typeface="Verdana"/>
                <a:cs typeface="Verdana"/>
              </a:defRPr>
            </a:lvl1pPr>
          </a:lstStyle>
          <a:p>
            <a:pPr lvl="0">
              <a:buNone/>
            </a:pPr>
            <a:r>
              <a:t>Click to edit Master text styles</a:t>
            </a:r>
          </a:p>
        </p:txBody>
      </p:sp>
      <p:sp>
        <p:nvSpPr>
          <p:cNvPr id="23" name="Text Placeholder 21">
            <a:extLst>
              <a:ext uri="{FF2B5EF4-FFF2-40B4-BE49-F238E27FC236}">
                <a16:creationId xmlns:a16="http://schemas.microsoft.com/office/drawing/2014/main" id="{7A9EDC77-B898-4F84-836C-A082CE88290A}"/>
              </a:ext>
            </a:extLst>
          </p:cNvPr>
          <p:cNvSpPr>
            <a:spLocks noGrp="1"/>
          </p:cNvSpPr>
          <p:nvPr>
            <p:ph type="body" idx="17"/>
          </p:nvPr>
        </p:nvSpPr>
        <p:spPr>
          <a:xfrm>
            <a:off x="7620000" y="1851954"/>
            <a:ext cx="3962400" cy="534987"/>
          </a:xfrm>
        </p:spPr>
        <p:txBody>
          <a:bodyPr>
            <a:normAutofit/>
          </a:bodyPr>
          <a:lstStyle>
            <a:lvl1pPr marL="0" indent="0">
              <a:buNone/>
              <a:defRPr sz="2000" b="1">
                <a:latin typeface="Verdana"/>
                <a:ea typeface="Verdana"/>
                <a:cs typeface="Verdana"/>
              </a:defRPr>
            </a:lvl1pPr>
          </a:lstStyle>
          <a:p>
            <a:pPr lvl="0">
              <a:buNone/>
            </a:pPr>
            <a:r>
              <a:t>Click to edit Master text styles</a:t>
            </a:r>
          </a:p>
        </p:txBody>
      </p:sp>
      <p:sp>
        <p:nvSpPr>
          <p:cNvPr id="13" name="Text Placeholder 15">
            <a:extLst>
              <a:ext uri="{FF2B5EF4-FFF2-40B4-BE49-F238E27FC236}">
                <a16:creationId xmlns:a16="http://schemas.microsoft.com/office/drawing/2014/main" id="{BDDD11AC-03D0-4F61-946B-16CB957471B4}"/>
              </a:ext>
            </a:extLst>
          </p:cNvPr>
          <p:cNvSpPr>
            <a:spLocks noGrp="1"/>
          </p:cNvSpPr>
          <p:nvPr>
            <p:ph type="body" idx="10"/>
          </p:nvPr>
        </p:nvSpPr>
        <p:spPr>
          <a:xfrm>
            <a:off x="3454400" y="6324600"/>
            <a:ext cx="2641600" cy="304800"/>
          </a:xfrm>
        </p:spPr>
        <p:txBody>
          <a:bodyPr>
            <a:normAutofit/>
          </a:bodyPr>
          <a:lstStyle>
            <a:lvl1pPr marL="0" indent="0">
              <a:buNone/>
              <a:defRPr sz="1000">
                <a:latin typeface="Verdana"/>
                <a:ea typeface="Verdana"/>
                <a:cs typeface="Verdana"/>
              </a:defRPr>
            </a:lvl1pPr>
          </a:lstStyle>
          <a:p>
            <a:pPr lvl="0">
              <a:buNone/>
            </a:pPr>
            <a:r>
              <a:t>Click to edit Master text styles</a:t>
            </a:r>
          </a:p>
        </p:txBody>
      </p:sp>
      <p:sp>
        <p:nvSpPr>
          <p:cNvPr id="17" name="Text Placeholder 19">
            <a:extLst>
              <a:ext uri="{FF2B5EF4-FFF2-40B4-BE49-F238E27FC236}">
                <a16:creationId xmlns:a16="http://schemas.microsoft.com/office/drawing/2014/main" id="{45C0AE53-CDD2-46C4-BBFE-A27D6D2A389A}"/>
              </a:ext>
            </a:extLst>
          </p:cNvPr>
          <p:cNvSpPr>
            <a:spLocks noGrp="1"/>
          </p:cNvSpPr>
          <p:nvPr>
            <p:ph type="body" idx="12"/>
          </p:nvPr>
        </p:nvSpPr>
        <p:spPr>
          <a:xfrm>
            <a:off x="6502400" y="6324600"/>
            <a:ext cx="4876800" cy="304800"/>
          </a:xfrm>
        </p:spPr>
        <p:txBody>
          <a:bodyPr>
            <a:normAutofit/>
          </a:bodyPr>
          <a:lstStyle>
            <a:lvl1pPr marL="0" indent="0" algn="r">
              <a:buNone/>
              <a:defRPr sz="1000" baseline="0">
                <a:latin typeface="Verdana"/>
                <a:ea typeface="Verdana"/>
                <a:cs typeface="Verdana"/>
              </a:defRPr>
            </a:lvl1pPr>
          </a:lstStyle>
          <a:p>
            <a:pPr lvl="0">
              <a:buNone/>
            </a:pPr>
            <a:r>
              <a:t>Click to edit Master text styles</a:t>
            </a:r>
          </a:p>
        </p:txBody>
      </p:sp>
      <p:sp>
        <p:nvSpPr>
          <p:cNvPr id="3" name="Slide Number Placeholder 22">
            <a:extLst>
              <a:ext uri="{FF2B5EF4-FFF2-40B4-BE49-F238E27FC236}">
                <a16:creationId xmlns:a16="http://schemas.microsoft.com/office/drawing/2014/main" id="{2595AFEB-EBC2-7F2D-8C7B-44A4AE90F1EE}"/>
              </a:ext>
            </a:extLst>
          </p:cNvPr>
          <p:cNvSpPr>
            <a:spLocks noGrp="1"/>
          </p:cNvSpPr>
          <p:nvPr>
            <p:ph type="sldNum" idx="18"/>
          </p:nvPr>
        </p:nvSpPr>
        <p:spPr>
          <a:xfrm>
            <a:off x="11379200" y="6324600"/>
            <a:ext cx="406400" cy="304800"/>
          </a:xfrm>
        </p:spPr>
        <p:txBody>
          <a:bodyPr/>
          <a:lstStyle>
            <a:lvl1pPr>
              <a:buNone/>
              <a:defRPr sz="1000">
                <a:latin typeface="Verdana"/>
                <a:ea typeface="Verdana"/>
                <a:cs typeface="Verdana"/>
              </a:defRPr>
            </a:lvl1pPr>
          </a:lstStyle>
          <a:p>
            <a:pPr>
              <a:buNone/>
            </a:pPr>
            <a:fld id="{5AADC7B5-903C-E149-AABF-AB6E30CA30EA}" type="slidenum">
              <a:t>‹#›</a:t>
            </a:fld>
            <a:endParaRPr/>
          </a:p>
        </p:txBody>
      </p:sp>
      <p:pic>
        <p:nvPicPr>
          <p:cNvPr id="33" name="Picture 6"/>
          <p:cNvPicPr>
            <a:picLocks noChangeAspect="1"/>
          </p:cNvPicPr>
          <p:nvPr/>
        </p:nvPicPr>
        <p:blipFill>
          <a:blip r:embed="rId2"/>
          <a:srcRect/>
          <a:stretch>
            <a:fillRect/>
          </a:stretch>
        </p:blipFill>
        <p:spPr>
          <a:xfrm>
            <a:off x="609600" y="0"/>
            <a:ext cx="1760537" cy="1957388"/>
          </a:xfrm>
          <a:prstGeom prst="rect">
            <a:avLst/>
          </a:prstGeom>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08E0C9F1-8ED3-424C-9289-68C53CA765A1}"/>
              </a:ext>
            </a:extLst>
          </p:cNvPr>
          <p:cNvSpPr>
            <a:spLocks noGrp="1"/>
          </p:cNvSpPr>
          <p:nvPr>
            <p:ph type="title"/>
          </p:nvPr>
        </p:nvSpPr>
        <p:spPr>
          <a:xfrm>
            <a:off x="3454400" y="304802"/>
            <a:ext cx="8128000" cy="1066799"/>
          </a:xfrm>
        </p:spPr>
        <p:txBody>
          <a:bodyPr anchor="t">
            <a:normAutofit/>
          </a:bodyPr>
          <a:lstStyle>
            <a:lvl1pPr algn="l">
              <a:buNone/>
              <a:defRPr sz="2400" b="1">
                <a:latin typeface="Verdana"/>
                <a:ea typeface="Verdana"/>
                <a:cs typeface="Verdana"/>
              </a:defRPr>
            </a:lvl1pPr>
          </a:lstStyle>
          <a:p>
            <a:r>
              <a:t>Click to edit Master title style</a:t>
            </a:r>
          </a:p>
        </p:txBody>
      </p:sp>
      <p:sp>
        <p:nvSpPr>
          <p:cNvPr id="9" name="Text Placeholder 15">
            <a:extLst>
              <a:ext uri="{FF2B5EF4-FFF2-40B4-BE49-F238E27FC236}">
                <a16:creationId xmlns:a16="http://schemas.microsoft.com/office/drawing/2014/main" id="{54244C13-DB79-4BC9-9CEE-EC2B2B68C11E}"/>
              </a:ext>
            </a:extLst>
          </p:cNvPr>
          <p:cNvSpPr>
            <a:spLocks noGrp="1"/>
          </p:cNvSpPr>
          <p:nvPr>
            <p:ph type="body" idx="10"/>
          </p:nvPr>
        </p:nvSpPr>
        <p:spPr>
          <a:xfrm>
            <a:off x="3454400" y="6324600"/>
            <a:ext cx="2641600" cy="304800"/>
          </a:xfrm>
        </p:spPr>
        <p:txBody>
          <a:bodyPr>
            <a:normAutofit/>
          </a:bodyPr>
          <a:lstStyle>
            <a:lvl1pPr marL="0" indent="0">
              <a:buNone/>
              <a:defRPr sz="1000">
                <a:latin typeface="Verdana"/>
                <a:ea typeface="Verdana"/>
                <a:cs typeface="Verdana"/>
              </a:defRPr>
            </a:lvl1pPr>
          </a:lstStyle>
          <a:p>
            <a:pPr lvl="0">
              <a:buNone/>
            </a:pPr>
            <a:r>
              <a:t>Click to edit Master text styles</a:t>
            </a:r>
          </a:p>
        </p:txBody>
      </p:sp>
      <p:sp>
        <p:nvSpPr>
          <p:cNvPr id="10" name="Text Placeholder 19">
            <a:extLst>
              <a:ext uri="{FF2B5EF4-FFF2-40B4-BE49-F238E27FC236}">
                <a16:creationId xmlns:a16="http://schemas.microsoft.com/office/drawing/2014/main" id="{308BB9FC-9576-498F-8B6A-A09D51EDAE3C}"/>
              </a:ext>
            </a:extLst>
          </p:cNvPr>
          <p:cNvSpPr>
            <a:spLocks noGrp="1"/>
          </p:cNvSpPr>
          <p:nvPr>
            <p:ph type="body" idx="12"/>
          </p:nvPr>
        </p:nvSpPr>
        <p:spPr>
          <a:xfrm>
            <a:off x="6502400" y="6324600"/>
            <a:ext cx="4876800" cy="304800"/>
          </a:xfrm>
        </p:spPr>
        <p:txBody>
          <a:bodyPr>
            <a:normAutofit/>
          </a:bodyPr>
          <a:lstStyle>
            <a:lvl1pPr marL="0" indent="0" algn="r">
              <a:buNone/>
              <a:defRPr sz="1000" baseline="0">
                <a:latin typeface="Verdana"/>
                <a:ea typeface="Verdana"/>
                <a:cs typeface="Verdana"/>
              </a:defRPr>
            </a:lvl1pPr>
          </a:lstStyle>
          <a:p>
            <a:pPr lvl="0">
              <a:buNone/>
            </a:pPr>
            <a:r>
              <a:t>Click to edit Master text styles</a:t>
            </a:r>
          </a:p>
        </p:txBody>
      </p:sp>
      <p:sp>
        <p:nvSpPr>
          <p:cNvPr id="3" name="Slide Number Placeholder 22">
            <a:extLst>
              <a:ext uri="{FF2B5EF4-FFF2-40B4-BE49-F238E27FC236}">
                <a16:creationId xmlns:a16="http://schemas.microsoft.com/office/drawing/2014/main" id="{D29DC341-89D8-11DD-9A12-F17FDC779089}"/>
              </a:ext>
            </a:extLst>
          </p:cNvPr>
          <p:cNvSpPr>
            <a:spLocks noGrp="1"/>
          </p:cNvSpPr>
          <p:nvPr>
            <p:ph type="sldNum" idx="13"/>
          </p:nvPr>
        </p:nvSpPr>
        <p:spPr>
          <a:xfrm>
            <a:off x="11379200" y="6324600"/>
            <a:ext cx="406400" cy="304800"/>
          </a:xfrm>
        </p:spPr>
        <p:txBody>
          <a:bodyPr/>
          <a:lstStyle>
            <a:lvl1pPr>
              <a:buNone/>
              <a:defRPr sz="1000">
                <a:latin typeface="Verdana"/>
                <a:ea typeface="Verdana"/>
                <a:cs typeface="Verdana"/>
              </a:defRPr>
            </a:lvl1pPr>
          </a:lstStyle>
          <a:p>
            <a:pPr>
              <a:buNone/>
            </a:pPr>
            <a:fld id="{3A836FB2-625D-D940-AFF7-652C4FBFDECE}" type="slidenum">
              <a:t>‹#›</a:t>
            </a:fld>
            <a:endParaRPr/>
          </a:p>
        </p:txBody>
      </p:sp>
      <p:pic>
        <p:nvPicPr>
          <p:cNvPr id="19" name="Picture 6"/>
          <p:cNvPicPr>
            <a:picLocks noChangeAspect="1"/>
          </p:cNvPicPr>
          <p:nvPr/>
        </p:nvPicPr>
        <p:blipFill>
          <a:blip r:embed="rId2"/>
          <a:srcRect/>
          <a:stretch>
            <a:fillRect/>
          </a:stretch>
        </p:blipFill>
        <p:spPr>
          <a:xfrm>
            <a:off x="609600" y="0"/>
            <a:ext cx="1760537" cy="1957388"/>
          </a:xfrm>
          <a:prstGeom prst="rect">
            <a:avLst/>
          </a:prstGeom>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15">
            <a:extLst>
              <a:ext uri="{FF2B5EF4-FFF2-40B4-BE49-F238E27FC236}">
                <a16:creationId xmlns:a16="http://schemas.microsoft.com/office/drawing/2014/main" id="{1F14F851-794C-4A04-91B2-C701D8CF245F}"/>
              </a:ext>
            </a:extLst>
          </p:cNvPr>
          <p:cNvSpPr>
            <a:spLocks noGrp="1"/>
          </p:cNvSpPr>
          <p:nvPr>
            <p:ph type="body" idx="10"/>
          </p:nvPr>
        </p:nvSpPr>
        <p:spPr>
          <a:xfrm>
            <a:off x="3454400" y="6324600"/>
            <a:ext cx="2641600" cy="304800"/>
          </a:xfrm>
        </p:spPr>
        <p:txBody>
          <a:bodyPr>
            <a:normAutofit/>
          </a:bodyPr>
          <a:lstStyle>
            <a:lvl1pPr marL="0" indent="0">
              <a:buNone/>
              <a:defRPr sz="1000">
                <a:latin typeface="Verdana"/>
                <a:ea typeface="Verdana"/>
                <a:cs typeface="Verdana"/>
              </a:defRPr>
            </a:lvl1pPr>
          </a:lstStyle>
          <a:p>
            <a:pPr lvl="0">
              <a:buNone/>
            </a:pPr>
            <a:r>
              <a:t>Click to edit Master text styles</a:t>
            </a:r>
          </a:p>
        </p:txBody>
      </p:sp>
      <p:sp>
        <p:nvSpPr>
          <p:cNvPr id="7" name="Text Placeholder 19">
            <a:extLst>
              <a:ext uri="{FF2B5EF4-FFF2-40B4-BE49-F238E27FC236}">
                <a16:creationId xmlns:a16="http://schemas.microsoft.com/office/drawing/2014/main" id="{6A8381E2-0FD6-4A66-A0AE-F9B92B27A59E}"/>
              </a:ext>
            </a:extLst>
          </p:cNvPr>
          <p:cNvSpPr>
            <a:spLocks noGrp="1"/>
          </p:cNvSpPr>
          <p:nvPr>
            <p:ph type="body" idx="12"/>
          </p:nvPr>
        </p:nvSpPr>
        <p:spPr>
          <a:xfrm>
            <a:off x="6502400" y="6324600"/>
            <a:ext cx="4876800" cy="304800"/>
          </a:xfrm>
        </p:spPr>
        <p:txBody>
          <a:bodyPr>
            <a:normAutofit/>
          </a:bodyPr>
          <a:lstStyle>
            <a:lvl1pPr marL="0" indent="0" algn="r">
              <a:buNone/>
              <a:defRPr sz="1000" baseline="0">
                <a:latin typeface="Verdana"/>
                <a:ea typeface="Verdana"/>
                <a:cs typeface="Verdana"/>
              </a:defRPr>
            </a:lvl1pPr>
          </a:lstStyle>
          <a:p>
            <a:pPr lvl="0">
              <a:buNone/>
            </a:pPr>
            <a:r>
              <a:t>Click to edit Master text styles</a:t>
            </a:r>
          </a:p>
        </p:txBody>
      </p:sp>
      <p:sp>
        <p:nvSpPr>
          <p:cNvPr id="3" name="Slide Number Placeholder 22">
            <a:extLst>
              <a:ext uri="{FF2B5EF4-FFF2-40B4-BE49-F238E27FC236}">
                <a16:creationId xmlns:a16="http://schemas.microsoft.com/office/drawing/2014/main" id="{81EBA649-3C86-9F80-01D6-FD2FF1BD74BF}"/>
              </a:ext>
            </a:extLst>
          </p:cNvPr>
          <p:cNvSpPr>
            <a:spLocks noGrp="1"/>
          </p:cNvSpPr>
          <p:nvPr>
            <p:ph type="sldNum" idx="13"/>
          </p:nvPr>
        </p:nvSpPr>
        <p:spPr>
          <a:xfrm>
            <a:off x="11379200" y="6324600"/>
            <a:ext cx="406400" cy="304800"/>
          </a:xfrm>
        </p:spPr>
        <p:txBody>
          <a:bodyPr/>
          <a:lstStyle>
            <a:lvl1pPr>
              <a:buNone/>
              <a:defRPr sz="1000">
                <a:latin typeface="Verdana"/>
                <a:ea typeface="Verdana"/>
                <a:cs typeface="Verdana"/>
              </a:defRPr>
            </a:lvl1pPr>
          </a:lstStyle>
          <a:p>
            <a:pPr>
              <a:buNone/>
            </a:pPr>
            <a:fld id="{3BA646E2-BDD0-434C-AD0F-90E7EAA10A2A}" type="slidenum">
              <a:t>‹#›</a:t>
            </a:fld>
            <a:endParaRPr/>
          </a:p>
        </p:txBody>
      </p:sp>
      <p:pic>
        <p:nvPicPr>
          <p:cNvPr id="12" name="Picture 6"/>
          <p:cNvPicPr>
            <a:picLocks noChangeAspect="1"/>
          </p:cNvPicPr>
          <p:nvPr/>
        </p:nvPicPr>
        <p:blipFill>
          <a:blip r:embed="rId2"/>
          <a:srcRect/>
          <a:stretch>
            <a:fillRect/>
          </a:stretch>
        </p:blipFill>
        <p:spPr>
          <a:xfrm>
            <a:off x="609600" y="0"/>
            <a:ext cx="1760537" cy="1957388"/>
          </a:xfrm>
          <a:prstGeom prst="rect">
            <a:avLst/>
          </a:prstGeom>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A4B5A-E041-4F41-AEDA-E1F64ACA887A}"/>
              </a:ext>
            </a:extLst>
          </p:cNvPr>
          <p:cNvSpPr>
            <a:spLocks noGrp="1"/>
          </p:cNvSpPr>
          <p:nvPr>
            <p:ph type="title"/>
          </p:nvPr>
        </p:nvSpPr>
        <p:spPr>
          <a:xfrm>
            <a:off x="3454400" y="272975"/>
            <a:ext cx="3668035" cy="1162051"/>
          </a:xfrm>
        </p:spPr>
        <p:txBody>
          <a:bodyPr anchor="t">
            <a:normAutofit/>
          </a:bodyPr>
          <a:lstStyle>
            <a:lvl1pPr algn="l">
              <a:buNone/>
              <a:defRPr sz="2400" b="1">
                <a:latin typeface="Verdana"/>
                <a:ea typeface="Verdana"/>
                <a:cs typeface="Verdana"/>
              </a:defRPr>
            </a:lvl1pPr>
          </a:lstStyle>
          <a:p>
            <a:r>
              <a:t>Click to edit Master title style</a:t>
            </a:r>
          </a:p>
        </p:txBody>
      </p:sp>
      <p:sp>
        <p:nvSpPr>
          <p:cNvPr id="3" name="Content Placeholder 2">
            <a:extLst>
              <a:ext uri="{FF2B5EF4-FFF2-40B4-BE49-F238E27FC236}">
                <a16:creationId xmlns:a16="http://schemas.microsoft.com/office/drawing/2014/main" id="{CBFF8616-D8A4-4870-8DFB-DC51D398FDC1}"/>
              </a:ext>
            </a:extLst>
          </p:cNvPr>
          <p:cNvSpPr>
            <a:spLocks noGrp="1"/>
          </p:cNvSpPr>
          <p:nvPr>
            <p:ph idx="1"/>
          </p:nvPr>
        </p:nvSpPr>
        <p:spPr>
          <a:xfrm>
            <a:off x="7426036" y="273054"/>
            <a:ext cx="4359563" cy="5853128"/>
          </a:xfrm>
        </p:spPr>
        <p:txBody>
          <a:bodyPr>
            <a:normAutofit/>
          </a:bodyPr>
          <a:lstStyle>
            <a:lvl1pPr>
              <a:buNone/>
              <a:defRPr sz="2000">
                <a:latin typeface="Verdana"/>
                <a:ea typeface="Verdana"/>
                <a:cs typeface="Verdana"/>
              </a:defRPr>
            </a:lvl1pPr>
            <a:lvl2pPr>
              <a:buNone/>
              <a:defRPr sz="2000">
                <a:latin typeface="Verdana"/>
                <a:ea typeface="Verdana"/>
                <a:cs typeface="Verdana"/>
              </a:defRPr>
            </a:lvl2pPr>
            <a:lvl3pPr>
              <a:buNone/>
              <a:defRPr sz="2000">
                <a:latin typeface="Verdana"/>
                <a:ea typeface="Verdana"/>
                <a:cs typeface="Verdana"/>
              </a:defRPr>
            </a:lvl3pPr>
            <a:lvl4pPr>
              <a:buNone/>
              <a:defRPr sz="2000">
                <a:latin typeface="Verdana"/>
                <a:ea typeface="Verdana"/>
                <a:cs typeface="Verdana"/>
              </a:defRPr>
            </a:lvl4pPr>
            <a:lvl5pPr>
              <a:buNone/>
              <a:defRPr sz="2000">
                <a:latin typeface="Verdana"/>
                <a:ea typeface="Verdana"/>
                <a:cs typeface="Verdana"/>
              </a:defRPr>
            </a:lvl5pPr>
            <a:lvl6pPr>
              <a:buNone/>
              <a:defRPr sz="1900"/>
            </a:lvl6pPr>
            <a:lvl7pPr>
              <a:buNone/>
              <a:defRPr sz="1900"/>
            </a:lvl7pPr>
            <a:lvl8pPr>
              <a:buNone/>
              <a:defRPr sz="1900"/>
            </a:lvl8pPr>
            <a:lvl9pPr>
              <a:buNone/>
              <a:defRPr sz="19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D85BE437-F004-47BF-B8DD-D867359F72B3}"/>
              </a:ext>
            </a:extLst>
          </p:cNvPr>
          <p:cNvSpPr>
            <a:spLocks noGrp="1"/>
          </p:cNvSpPr>
          <p:nvPr>
            <p:ph type="body" idx="2"/>
          </p:nvPr>
        </p:nvSpPr>
        <p:spPr>
          <a:xfrm>
            <a:off x="3454400" y="1435120"/>
            <a:ext cx="3668035" cy="4691063"/>
          </a:xfrm>
        </p:spPr>
        <p:txBody>
          <a:bodyPr>
            <a:normAutofit/>
          </a:bodyPr>
          <a:lstStyle>
            <a:lvl1pPr marL="0" indent="0">
              <a:buNone/>
              <a:defRPr sz="2000">
                <a:latin typeface="Verdana"/>
                <a:ea typeface="Verdana"/>
                <a:cs typeface="Verdana"/>
              </a:defRPr>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buNone/>
            </a:pPr>
            <a:r>
              <a:t>Click to edit Master text styles</a:t>
            </a:r>
          </a:p>
        </p:txBody>
      </p:sp>
      <p:sp>
        <p:nvSpPr>
          <p:cNvPr id="9" name="Text Placeholder 15">
            <a:extLst>
              <a:ext uri="{FF2B5EF4-FFF2-40B4-BE49-F238E27FC236}">
                <a16:creationId xmlns:a16="http://schemas.microsoft.com/office/drawing/2014/main" id="{C8AAD646-2D19-4E34-A6C6-79E2529D95A9}"/>
              </a:ext>
            </a:extLst>
          </p:cNvPr>
          <p:cNvSpPr>
            <a:spLocks noGrp="1"/>
          </p:cNvSpPr>
          <p:nvPr>
            <p:ph type="body" idx="10"/>
          </p:nvPr>
        </p:nvSpPr>
        <p:spPr>
          <a:xfrm>
            <a:off x="3454400" y="6324600"/>
            <a:ext cx="2641600" cy="304800"/>
          </a:xfrm>
        </p:spPr>
        <p:txBody>
          <a:bodyPr>
            <a:normAutofit/>
          </a:bodyPr>
          <a:lstStyle>
            <a:lvl1pPr marL="0" indent="0">
              <a:buNone/>
              <a:defRPr sz="1000">
                <a:latin typeface="Verdana"/>
                <a:ea typeface="Verdana"/>
                <a:cs typeface="Verdana"/>
              </a:defRPr>
            </a:lvl1pPr>
          </a:lstStyle>
          <a:p>
            <a:pPr lvl="0">
              <a:buNone/>
            </a:pPr>
            <a:r>
              <a:t>Click to edit Master text styles</a:t>
            </a:r>
          </a:p>
        </p:txBody>
      </p:sp>
      <p:sp>
        <p:nvSpPr>
          <p:cNvPr id="10" name="Text Placeholder 19">
            <a:extLst>
              <a:ext uri="{FF2B5EF4-FFF2-40B4-BE49-F238E27FC236}">
                <a16:creationId xmlns:a16="http://schemas.microsoft.com/office/drawing/2014/main" id="{8A4E27AC-A9E6-4395-95D6-3142650D1F63}"/>
              </a:ext>
            </a:extLst>
          </p:cNvPr>
          <p:cNvSpPr>
            <a:spLocks noGrp="1"/>
          </p:cNvSpPr>
          <p:nvPr>
            <p:ph type="body" idx="12"/>
          </p:nvPr>
        </p:nvSpPr>
        <p:spPr>
          <a:xfrm>
            <a:off x="6502400" y="6324600"/>
            <a:ext cx="4876800" cy="304800"/>
          </a:xfrm>
        </p:spPr>
        <p:txBody>
          <a:bodyPr>
            <a:normAutofit/>
          </a:bodyPr>
          <a:lstStyle>
            <a:lvl1pPr marL="0" indent="0" algn="r">
              <a:buNone/>
              <a:defRPr sz="1000" baseline="0">
                <a:latin typeface="Verdana"/>
                <a:ea typeface="Verdana"/>
                <a:cs typeface="Verdana"/>
              </a:defRPr>
            </a:lvl1pPr>
          </a:lstStyle>
          <a:p>
            <a:pPr lvl="0">
              <a:buNone/>
            </a:pPr>
            <a:r>
              <a:t>Click to edit Master text styles</a:t>
            </a:r>
          </a:p>
        </p:txBody>
      </p:sp>
      <p:sp>
        <p:nvSpPr>
          <p:cNvPr id="6" name="Slide Number Placeholder 22">
            <a:extLst>
              <a:ext uri="{FF2B5EF4-FFF2-40B4-BE49-F238E27FC236}">
                <a16:creationId xmlns:a16="http://schemas.microsoft.com/office/drawing/2014/main" id="{230BBD13-E7A6-C827-DA63-16016F07B4D7}"/>
              </a:ext>
            </a:extLst>
          </p:cNvPr>
          <p:cNvSpPr>
            <a:spLocks noGrp="1"/>
          </p:cNvSpPr>
          <p:nvPr>
            <p:ph type="sldNum" idx="13"/>
          </p:nvPr>
        </p:nvSpPr>
        <p:spPr>
          <a:xfrm>
            <a:off x="11379200" y="6324600"/>
            <a:ext cx="406400" cy="304800"/>
          </a:xfrm>
        </p:spPr>
        <p:txBody>
          <a:bodyPr/>
          <a:lstStyle>
            <a:lvl1pPr>
              <a:buNone/>
              <a:defRPr sz="1000">
                <a:latin typeface="Verdana"/>
                <a:ea typeface="Verdana"/>
                <a:cs typeface="Verdana"/>
              </a:defRPr>
            </a:lvl1pPr>
          </a:lstStyle>
          <a:p>
            <a:pPr>
              <a:buNone/>
            </a:pPr>
            <a:fld id="{05523A4B-C251-8240-A722-E6D881676B39}" type="slidenum">
              <a:t>‹#›</a:t>
            </a:fld>
            <a:endParaRPr/>
          </a:p>
        </p:txBody>
      </p:sp>
      <p:pic>
        <p:nvPicPr>
          <p:cNvPr id="18" name="Picture 6"/>
          <p:cNvPicPr>
            <a:picLocks noChangeAspect="1"/>
          </p:cNvPicPr>
          <p:nvPr/>
        </p:nvPicPr>
        <p:blipFill>
          <a:blip r:embed="rId2"/>
          <a:srcRect/>
          <a:stretch>
            <a:fillRect/>
          </a:stretch>
        </p:blipFill>
        <p:spPr>
          <a:xfrm>
            <a:off x="609600" y="0"/>
            <a:ext cx="1760537" cy="1957388"/>
          </a:xfrm>
          <a:prstGeom prst="rect">
            <a:avLst/>
          </a:prstGeom>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13" name="Picture 6"/>
          <p:cNvPicPr>
            <a:picLocks noChangeAspect="1"/>
          </p:cNvPicPr>
          <p:nvPr/>
        </p:nvPicPr>
        <p:blipFill>
          <a:blip r:embed="rId2"/>
          <a:srcRect/>
          <a:stretch>
            <a:fillRect/>
          </a:stretch>
        </p:blipFill>
        <p:spPr>
          <a:xfrm>
            <a:off x="4206875" y="0"/>
            <a:ext cx="3778250" cy="4165600"/>
          </a:xfrm>
          <a:prstGeom prst="rect">
            <a:avLst/>
          </a:prstGeom>
          <a:ln>
            <a:noFill/>
          </a:ln>
        </p:spPr>
      </p:pic>
      <p:pic>
        <p:nvPicPr>
          <p:cNvPr id="14" name="Picture 7"/>
          <p:cNvPicPr>
            <a:picLocks noChangeAspect="1"/>
          </p:cNvPicPr>
          <p:nvPr/>
        </p:nvPicPr>
        <p:blipFill>
          <a:blip r:embed="rId3"/>
          <a:srcRect/>
          <a:stretch>
            <a:fillRect/>
          </a:stretch>
        </p:blipFill>
        <p:spPr>
          <a:xfrm>
            <a:off x="0" y="6621463"/>
            <a:ext cx="12192000" cy="246062"/>
          </a:xfrm>
          <a:prstGeom prst="rect">
            <a:avLst/>
          </a:prstGeom>
          <a:ln>
            <a:noFill/>
          </a:ln>
        </p:spPr>
      </p:pic>
      <p:sp>
        <p:nvSpPr>
          <p:cNvPr id="9" name="Text Placeholder 17">
            <a:extLst>
              <a:ext uri="{FF2B5EF4-FFF2-40B4-BE49-F238E27FC236}">
                <a16:creationId xmlns:a16="http://schemas.microsoft.com/office/drawing/2014/main" id="{A2D5AA87-3CBD-4C42-8BC9-57F68E080315}"/>
              </a:ext>
            </a:extLst>
          </p:cNvPr>
          <p:cNvSpPr>
            <a:spLocks noGrp="1"/>
          </p:cNvSpPr>
          <p:nvPr>
            <p:ph type="body" idx="10"/>
          </p:nvPr>
        </p:nvSpPr>
        <p:spPr>
          <a:xfrm>
            <a:off x="914400" y="4724400"/>
            <a:ext cx="10363200" cy="914400"/>
          </a:xfrm>
        </p:spPr>
        <p:txBody>
          <a:bodyPr>
            <a:normAutofit/>
          </a:bodyPr>
          <a:lstStyle>
            <a:lvl1pPr marL="0" indent="0" algn="ctr">
              <a:buNone/>
              <a:defRPr sz="1400" baseline="0">
                <a:latin typeface="Verdana"/>
                <a:ea typeface="Verdana"/>
                <a:cs typeface="Verdana"/>
              </a:defRPr>
            </a:lvl1pPr>
          </a:lstStyle>
          <a:p>
            <a:pPr lvl="0">
              <a:buNone/>
            </a:pPr>
            <a:r>
              <a:t>Click to edit Master text styles</a:t>
            </a:r>
          </a:p>
        </p:txBody>
      </p:sp>
      <p:sp>
        <p:nvSpPr>
          <p:cNvPr id="10" name="Text Placeholder 19">
            <a:extLst>
              <a:ext uri="{FF2B5EF4-FFF2-40B4-BE49-F238E27FC236}">
                <a16:creationId xmlns:a16="http://schemas.microsoft.com/office/drawing/2014/main" id="{551D7BE1-9CBA-4B46-A348-F287156DF405}"/>
              </a:ext>
            </a:extLst>
          </p:cNvPr>
          <p:cNvSpPr>
            <a:spLocks noGrp="1"/>
          </p:cNvSpPr>
          <p:nvPr>
            <p:ph type="body" idx="11"/>
          </p:nvPr>
        </p:nvSpPr>
        <p:spPr>
          <a:xfrm>
            <a:off x="914400" y="5761038"/>
            <a:ext cx="10363200" cy="639762"/>
          </a:xfrm>
        </p:spPr>
        <p:txBody>
          <a:bodyPr>
            <a:normAutofit/>
          </a:bodyPr>
          <a:lstStyle>
            <a:lvl1pPr marL="0" indent="0" algn="ctr">
              <a:buNone/>
              <a:defRPr sz="1400">
                <a:latin typeface="Verdana"/>
                <a:ea typeface="Verdana"/>
                <a:cs typeface="Verdana"/>
              </a:defRPr>
            </a:lvl1pPr>
          </a:lstStyle>
          <a:p>
            <a:pPr lvl="0">
              <a:buNone/>
            </a:pPr>
            <a:r>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D8571A6-4A29-5F39-3848-3AAEBD851C79}"/>
              </a:ext>
            </a:extLst>
          </p:cNvPr>
          <p:cNvSpPr>
            <a:spLocks noGrp="1"/>
          </p:cNvSpPr>
          <p:nvPr>
            <p:ph type="title"/>
          </p:nvPr>
        </p:nvSpPr>
        <p:spPr>
          <a:xfrm>
            <a:off x="609600" y="274638"/>
            <a:ext cx="10972800" cy="1143000"/>
          </a:xfrm>
          <a:prstGeom prst="rect">
            <a:avLst/>
          </a:prstGeom>
          <a:noFill/>
          <a:ln>
            <a:noFill/>
          </a:ln>
        </p:spPr>
        <p:txBody>
          <a:bodyPr vert="horz" wrap="square" lIns="93957" tIns="46979" rIns="93957" bIns="46979" anchor="ctr"/>
          <a:lstStyle/>
          <a:p>
            <a:pPr lvl="0">
              <a:buNone/>
            </a:pPr>
            <a:r>
              <a:t>Click to edit Master title style</a:t>
            </a:r>
          </a:p>
        </p:txBody>
      </p:sp>
      <p:sp>
        <p:nvSpPr>
          <p:cNvPr id="1027" name="Text Placeholder 2">
            <a:extLst>
              <a:ext uri="{FF2B5EF4-FFF2-40B4-BE49-F238E27FC236}">
                <a16:creationId xmlns:a16="http://schemas.microsoft.com/office/drawing/2014/main" id="{A6D817D6-3328-4279-194E-098B422DC480}"/>
              </a:ext>
            </a:extLst>
          </p:cNvPr>
          <p:cNvSpPr>
            <a:spLocks noGrp="1"/>
          </p:cNvSpPr>
          <p:nvPr>
            <p:ph type="body" idx="1"/>
          </p:nvPr>
        </p:nvSpPr>
        <p:spPr>
          <a:xfrm>
            <a:off x="609600" y="1600201"/>
            <a:ext cx="10972800" cy="4525963"/>
          </a:xfrm>
          <a:prstGeom prst="rect">
            <a:avLst/>
          </a:prstGeom>
          <a:noFill/>
          <a:ln>
            <a:noFill/>
          </a:ln>
        </p:spPr>
        <p:txBody>
          <a:bodyPr vert="horz" wrap="square" lIns="93957" tIns="46979" rIns="93957" bIns="46979" ancho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B087AAEA-0325-85DC-5D3D-58BC541009DF}"/>
              </a:ext>
            </a:extLst>
          </p:cNvPr>
          <p:cNvSpPr>
            <a:spLocks noGrp="1"/>
          </p:cNvSpPr>
          <p:nvPr>
            <p:ph type="dt" idx="2"/>
          </p:nvPr>
        </p:nvSpPr>
        <p:spPr>
          <a:xfrm>
            <a:off x="609600" y="6356351"/>
            <a:ext cx="2844800" cy="365125"/>
          </a:xfrm>
          <a:prstGeom prst="rect">
            <a:avLst/>
          </a:prstGeom>
        </p:spPr>
        <p:txBody>
          <a:bodyPr vert="horz" lIns="93957" tIns="46979" rIns="93957" bIns="46979" anchor="ctr"/>
          <a:lstStyle>
            <a:lvl1pPr algn="l" defTabSz="939575">
              <a:spcBef>
                <a:spcPts val="0"/>
              </a:spcBef>
              <a:spcAft>
                <a:spcPts val="0"/>
              </a:spcAft>
              <a:buNone/>
              <a:defRPr sz="1200">
                <a:solidFill>
                  <a:schemeClr val="tx1">
                    <a:tint val="75000"/>
                  </a:schemeClr>
                </a:solidFill>
                <a:latin typeface="+mn-lt"/>
                <a:ea typeface="+mn-lt"/>
                <a:cs typeface="+mn-lt"/>
              </a:defRPr>
            </a:lvl1pPr>
          </a:lstStyle>
          <a:p>
            <a:pPr>
              <a:buNone/>
            </a:pPr>
            <a:fld id="{F1CD61CE-E623-A44E-B3F3-63C7F22F7193}" type="datetime1">
              <a:t>24.09.2026</a:t>
            </a:fld>
            <a:endParaRPr/>
          </a:p>
        </p:txBody>
      </p:sp>
      <p:sp>
        <p:nvSpPr>
          <p:cNvPr id="5" name="Footer Placeholder 4">
            <a:extLst>
              <a:ext uri="{FF2B5EF4-FFF2-40B4-BE49-F238E27FC236}">
                <a16:creationId xmlns:a16="http://schemas.microsoft.com/office/drawing/2014/main" id="{44276BA6-95FC-D986-B42E-35FB158F9384}"/>
              </a:ext>
            </a:extLst>
          </p:cNvPr>
          <p:cNvSpPr>
            <a:spLocks noGrp="1"/>
          </p:cNvSpPr>
          <p:nvPr>
            <p:ph type="ftr" idx="3"/>
          </p:nvPr>
        </p:nvSpPr>
        <p:spPr>
          <a:xfrm>
            <a:off x="4165600" y="6356351"/>
            <a:ext cx="3860800" cy="365125"/>
          </a:xfrm>
          <a:prstGeom prst="rect">
            <a:avLst/>
          </a:prstGeom>
        </p:spPr>
        <p:txBody>
          <a:bodyPr vert="horz" lIns="93957" tIns="46979" rIns="93957" bIns="46979" anchor="ctr"/>
          <a:lstStyle>
            <a:lvl1pPr algn="ctr" defTabSz="939575">
              <a:spcBef>
                <a:spcPts val="0"/>
              </a:spcBef>
              <a:spcAft>
                <a:spcPts val="0"/>
              </a:spcAft>
              <a:buNone/>
              <a:defRPr sz="1200">
                <a:solidFill>
                  <a:schemeClr val="tx1">
                    <a:tint val="75000"/>
                  </a:schemeClr>
                </a:solidFill>
                <a:latin typeface="+mn-lt"/>
                <a:ea typeface="+mn-lt"/>
                <a:cs typeface="+mn-lt"/>
              </a:defRPr>
            </a:lvl1pPr>
          </a:lstStyle>
          <a:p>
            <a:pPr>
              <a:buNone/>
            </a:pPr>
            <a:endParaRPr/>
          </a:p>
        </p:txBody>
      </p:sp>
      <p:sp>
        <p:nvSpPr>
          <p:cNvPr id="6" name="Slide Number Placeholder 5">
            <a:extLst>
              <a:ext uri="{FF2B5EF4-FFF2-40B4-BE49-F238E27FC236}">
                <a16:creationId xmlns:a16="http://schemas.microsoft.com/office/drawing/2014/main" id="{B73D486E-A066-B33D-3255-E270830C68DE}"/>
              </a:ext>
            </a:extLst>
          </p:cNvPr>
          <p:cNvSpPr>
            <a:spLocks noGrp="1"/>
          </p:cNvSpPr>
          <p:nvPr>
            <p:ph type="sldNum" idx="4"/>
          </p:nvPr>
        </p:nvSpPr>
        <p:spPr>
          <a:xfrm>
            <a:off x="8737600" y="6356351"/>
            <a:ext cx="2844800" cy="365125"/>
          </a:xfrm>
          <a:prstGeom prst="rect">
            <a:avLst/>
          </a:prstGeom>
        </p:spPr>
        <p:txBody>
          <a:bodyPr vert="horz" wrap="square" lIns="93957" tIns="46979" rIns="93957" bIns="46979" anchor="ctr"/>
          <a:lstStyle>
            <a:lvl1pPr algn="r">
              <a:buNone/>
              <a:defRPr sz="1200">
                <a:solidFill>
                  <a:srgbClr val="898989"/>
                </a:solidFill>
              </a:defRPr>
            </a:lvl1pPr>
          </a:lstStyle>
          <a:p>
            <a:pPr>
              <a:buNone/>
            </a:pPr>
            <a:fld id="{62C97C57-8F10-0644-801F-AC5CEBDC6340}"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ctr" defTabSz="938213">
        <a:spcBef>
          <a:spcPct val="0"/>
        </a:spcBef>
        <a:spcAft>
          <a:spcPct val="0"/>
        </a:spcAft>
        <a:buNone/>
        <a:defRPr sz="4500" kern="1200">
          <a:solidFill>
            <a:schemeClr val="tx1"/>
          </a:solidFill>
          <a:latin typeface="+mj-lt"/>
          <a:ea typeface="+mj-lt"/>
          <a:cs typeface="+mj-lt"/>
        </a:defRPr>
      </a:lvl1pPr>
      <a:lvl2pPr algn="ctr" defTabSz="938213">
        <a:spcBef>
          <a:spcPct val="0"/>
        </a:spcBef>
        <a:spcAft>
          <a:spcPct val="0"/>
        </a:spcAft>
        <a:buNone/>
        <a:defRPr sz="4500">
          <a:solidFill>
            <a:schemeClr val="tx1"/>
          </a:solidFill>
          <a:latin typeface="Times New Roman"/>
          <a:ea typeface="Times New Roman"/>
          <a:cs typeface="Times New Roman"/>
        </a:defRPr>
      </a:lvl2pPr>
      <a:lvl3pPr algn="ctr" defTabSz="938213">
        <a:spcBef>
          <a:spcPct val="0"/>
        </a:spcBef>
        <a:spcAft>
          <a:spcPct val="0"/>
        </a:spcAft>
        <a:buNone/>
        <a:defRPr sz="4500">
          <a:solidFill>
            <a:schemeClr val="tx1"/>
          </a:solidFill>
          <a:latin typeface="Times New Roman"/>
          <a:ea typeface="Times New Roman"/>
          <a:cs typeface="Times New Roman"/>
        </a:defRPr>
      </a:lvl3pPr>
      <a:lvl4pPr algn="ctr" defTabSz="938213">
        <a:spcBef>
          <a:spcPct val="0"/>
        </a:spcBef>
        <a:spcAft>
          <a:spcPct val="0"/>
        </a:spcAft>
        <a:buNone/>
        <a:defRPr sz="4500">
          <a:solidFill>
            <a:schemeClr val="tx1"/>
          </a:solidFill>
          <a:latin typeface="Times New Roman"/>
          <a:ea typeface="Times New Roman"/>
          <a:cs typeface="Times New Roman"/>
        </a:defRPr>
      </a:lvl4pPr>
      <a:lvl5pPr algn="ctr" defTabSz="938213">
        <a:spcBef>
          <a:spcPct val="0"/>
        </a:spcBef>
        <a:spcAft>
          <a:spcPct val="0"/>
        </a:spcAft>
        <a:buNone/>
        <a:defRPr sz="4500">
          <a:solidFill>
            <a:schemeClr val="tx1"/>
          </a:solidFill>
          <a:latin typeface="Times New Roman"/>
          <a:ea typeface="Times New Roman"/>
          <a:cs typeface="Times New Roman"/>
        </a:defRPr>
      </a:lvl5pPr>
      <a:lvl6pPr marL="457200" algn="ctr" defTabSz="938213">
        <a:spcBef>
          <a:spcPct val="0"/>
        </a:spcBef>
        <a:spcAft>
          <a:spcPct val="0"/>
        </a:spcAft>
        <a:buNone/>
        <a:defRPr sz="4500">
          <a:solidFill>
            <a:schemeClr val="tx1"/>
          </a:solidFill>
          <a:latin typeface="Times New Roman"/>
          <a:ea typeface="Times New Roman"/>
          <a:cs typeface="Times New Roman"/>
        </a:defRPr>
      </a:lvl6pPr>
      <a:lvl7pPr marL="914400" algn="ctr" defTabSz="938213">
        <a:spcBef>
          <a:spcPct val="0"/>
        </a:spcBef>
        <a:spcAft>
          <a:spcPct val="0"/>
        </a:spcAft>
        <a:buNone/>
        <a:defRPr sz="4500">
          <a:solidFill>
            <a:schemeClr val="tx1"/>
          </a:solidFill>
          <a:latin typeface="Times New Roman"/>
          <a:ea typeface="Times New Roman"/>
          <a:cs typeface="Times New Roman"/>
        </a:defRPr>
      </a:lvl7pPr>
      <a:lvl8pPr marL="1371600" algn="ctr" defTabSz="938213">
        <a:spcBef>
          <a:spcPct val="0"/>
        </a:spcBef>
        <a:spcAft>
          <a:spcPct val="0"/>
        </a:spcAft>
        <a:buNone/>
        <a:defRPr sz="4500">
          <a:solidFill>
            <a:schemeClr val="tx1"/>
          </a:solidFill>
          <a:latin typeface="Times New Roman"/>
          <a:ea typeface="Times New Roman"/>
          <a:cs typeface="Times New Roman"/>
        </a:defRPr>
      </a:lvl8pPr>
      <a:lvl9pPr marL="1828800" algn="ctr" defTabSz="938213">
        <a:spcBef>
          <a:spcPct val="0"/>
        </a:spcBef>
        <a:spcAft>
          <a:spcPct val="0"/>
        </a:spcAft>
        <a:buNone/>
        <a:defRPr sz="4500">
          <a:solidFill>
            <a:schemeClr val="tx1"/>
          </a:solidFill>
          <a:latin typeface="Times New Roman"/>
          <a:ea typeface="Times New Roman"/>
          <a:cs typeface="Times New Roman"/>
        </a:defRPr>
      </a:lvl9pPr>
    </p:titleStyle>
    <p:bodyStyle>
      <a:lvl1pPr marL="350838" indent="-350838" algn="l" defTabSz="938213">
        <a:spcBef>
          <a:spcPct val="20000"/>
        </a:spcBef>
        <a:spcAft>
          <a:spcPct val="0"/>
        </a:spcAft>
        <a:buFont typeface="Arial"/>
        <a:buChar char="•"/>
        <a:defRPr sz="3300" kern="1200">
          <a:solidFill>
            <a:schemeClr val="tx1"/>
          </a:solidFill>
          <a:latin typeface="+mn-lt"/>
          <a:ea typeface="+mn-lt"/>
          <a:cs typeface="+mn-lt"/>
        </a:defRPr>
      </a:lvl1pPr>
      <a:lvl2pPr marL="762000" indent="-292100" algn="l" defTabSz="938213">
        <a:spcBef>
          <a:spcPct val="20000"/>
        </a:spcBef>
        <a:spcAft>
          <a:spcPct val="0"/>
        </a:spcAft>
        <a:buFont typeface="Arial"/>
        <a:buChar char="–"/>
        <a:defRPr sz="2900" kern="1200">
          <a:solidFill>
            <a:schemeClr val="tx1"/>
          </a:solidFill>
          <a:latin typeface="+mn-lt"/>
          <a:ea typeface="+mn-lt"/>
          <a:cs typeface="+mn-lt"/>
        </a:defRPr>
      </a:lvl2pPr>
      <a:lvl3pPr marL="1173163" indent="-233363" algn="l" defTabSz="938213">
        <a:spcBef>
          <a:spcPct val="20000"/>
        </a:spcBef>
        <a:spcAft>
          <a:spcPct val="0"/>
        </a:spcAft>
        <a:buFont typeface="Arial"/>
        <a:buChar char="•"/>
        <a:defRPr sz="2500" kern="1200">
          <a:solidFill>
            <a:schemeClr val="tx1"/>
          </a:solidFill>
          <a:latin typeface="+mn-lt"/>
          <a:ea typeface="+mn-lt"/>
          <a:cs typeface="+mn-lt"/>
        </a:defRPr>
      </a:lvl3pPr>
      <a:lvl4pPr marL="1643063" indent="-233363" algn="l" defTabSz="938213">
        <a:spcBef>
          <a:spcPct val="20000"/>
        </a:spcBef>
        <a:spcAft>
          <a:spcPct val="0"/>
        </a:spcAft>
        <a:buFont typeface="Arial"/>
        <a:buChar char="–"/>
        <a:defRPr sz="1900" kern="1200">
          <a:solidFill>
            <a:schemeClr val="tx1"/>
          </a:solidFill>
          <a:latin typeface="+mn-lt"/>
          <a:ea typeface="+mn-lt"/>
          <a:cs typeface="+mn-lt"/>
        </a:defRPr>
      </a:lvl4pPr>
      <a:lvl5pPr marL="2112963" indent="-233363" algn="l" defTabSz="938213">
        <a:spcBef>
          <a:spcPct val="20000"/>
        </a:spcBef>
        <a:spcAft>
          <a:spcPct val="0"/>
        </a:spcAft>
        <a:buFont typeface="Arial"/>
        <a:buChar char="»"/>
        <a:defRPr sz="1900" kern="1200">
          <a:solidFill>
            <a:schemeClr val="tx1"/>
          </a:solidFill>
          <a:latin typeface="+mn-lt"/>
          <a:ea typeface="+mn-lt"/>
          <a:cs typeface="+mn-lt"/>
        </a:defRPr>
      </a:lvl5pPr>
      <a:lvl6pPr marL="2583835" indent="-234893" algn="l" defTabSz="939575">
        <a:spcBef>
          <a:spcPct val="20000"/>
        </a:spcBef>
        <a:buFont typeface="Arial"/>
        <a:buChar char="•"/>
        <a:defRPr sz="1900" kern="1200">
          <a:solidFill>
            <a:schemeClr val="tx1"/>
          </a:solidFill>
          <a:latin typeface="+mn-lt"/>
          <a:ea typeface="+mn-lt"/>
          <a:cs typeface="+mn-lt"/>
        </a:defRPr>
      </a:lvl6pPr>
      <a:lvl7pPr marL="3053622" indent="-234893" algn="l" defTabSz="939575">
        <a:spcBef>
          <a:spcPct val="20000"/>
        </a:spcBef>
        <a:buFont typeface="Arial"/>
        <a:buChar char="•"/>
        <a:defRPr sz="1900" kern="1200">
          <a:solidFill>
            <a:schemeClr val="tx1"/>
          </a:solidFill>
          <a:latin typeface="+mn-lt"/>
          <a:ea typeface="+mn-lt"/>
          <a:cs typeface="+mn-lt"/>
        </a:defRPr>
      </a:lvl7pPr>
      <a:lvl8pPr marL="3523412" indent="-234893" algn="l" defTabSz="939575">
        <a:spcBef>
          <a:spcPct val="20000"/>
        </a:spcBef>
        <a:buFont typeface="Arial"/>
        <a:buChar char="•"/>
        <a:defRPr sz="1900" kern="1200">
          <a:solidFill>
            <a:schemeClr val="tx1"/>
          </a:solidFill>
          <a:latin typeface="+mn-lt"/>
          <a:ea typeface="+mn-lt"/>
          <a:cs typeface="+mn-lt"/>
        </a:defRPr>
      </a:lvl8pPr>
      <a:lvl9pPr marL="3993197" indent="-234893" algn="l" defTabSz="939575">
        <a:spcBef>
          <a:spcPct val="20000"/>
        </a:spcBef>
        <a:buFont typeface="Arial"/>
        <a:buChar char="•"/>
        <a:defRPr sz="1900" kern="1200">
          <a:solidFill>
            <a:schemeClr val="tx1"/>
          </a:solidFill>
          <a:latin typeface="+mn-lt"/>
          <a:ea typeface="+mn-lt"/>
          <a:cs typeface="+mn-lt"/>
        </a:defRPr>
      </a:lvl9pPr>
    </p:bodyStyle>
    <p:otherStyle>
      <a:lvl1pPr marL="0" algn="l" defTabSz="939575">
        <a:buNone/>
        <a:defRPr sz="1700" kern="1200">
          <a:solidFill>
            <a:schemeClr val="tx1"/>
          </a:solidFill>
          <a:latin typeface="+mn-lt"/>
          <a:ea typeface="+mn-lt"/>
          <a:cs typeface="+mn-lt"/>
        </a:defRPr>
      </a:lvl1pPr>
      <a:lvl2pPr marL="469788" algn="l" defTabSz="939575">
        <a:buNone/>
        <a:defRPr sz="1700" kern="1200">
          <a:solidFill>
            <a:schemeClr val="tx1"/>
          </a:solidFill>
          <a:latin typeface="+mn-lt"/>
          <a:ea typeface="+mn-lt"/>
          <a:cs typeface="+mn-lt"/>
        </a:defRPr>
      </a:lvl2pPr>
      <a:lvl3pPr marL="939575" algn="l" defTabSz="939575">
        <a:buNone/>
        <a:defRPr sz="1700" kern="1200">
          <a:solidFill>
            <a:schemeClr val="tx1"/>
          </a:solidFill>
          <a:latin typeface="+mn-lt"/>
          <a:ea typeface="+mn-lt"/>
          <a:cs typeface="+mn-lt"/>
        </a:defRPr>
      </a:lvl3pPr>
      <a:lvl4pPr marL="1409365" algn="l" defTabSz="939575">
        <a:buNone/>
        <a:defRPr sz="1700" kern="1200">
          <a:solidFill>
            <a:schemeClr val="tx1"/>
          </a:solidFill>
          <a:latin typeface="+mn-lt"/>
          <a:ea typeface="+mn-lt"/>
          <a:cs typeface="+mn-lt"/>
        </a:defRPr>
      </a:lvl4pPr>
      <a:lvl5pPr marL="1879152" algn="l" defTabSz="939575">
        <a:buNone/>
        <a:defRPr sz="1700" kern="1200">
          <a:solidFill>
            <a:schemeClr val="tx1"/>
          </a:solidFill>
          <a:latin typeface="+mn-lt"/>
          <a:ea typeface="+mn-lt"/>
          <a:cs typeface="+mn-lt"/>
        </a:defRPr>
      </a:lvl5pPr>
      <a:lvl6pPr marL="2348940" algn="l" defTabSz="939575">
        <a:buNone/>
        <a:defRPr sz="1700" kern="1200">
          <a:solidFill>
            <a:schemeClr val="tx1"/>
          </a:solidFill>
          <a:latin typeface="+mn-lt"/>
          <a:ea typeface="+mn-lt"/>
          <a:cs typeface="+mn-lt"/>
        </a:defRPr>
      </a:lvl6pPr>
      <a:lvl7pPr marL="2818729" algn="l" defTabSz="939575">
        <a:buNone/>
        <a:defRPr sz="1700" kern="1200">
          <a:solidFill>
            <a:schemeClr val="tx1"/>
          </a:solidFill>
          <a:latin typeface="+mn-lt"/>
          <a:ea typeface="+mn-lt"/>
          <a:cs typeface="+mn-lt"/>
        </a:defRPr>
      </a:lvl7pPr>
      <a:lvl8pPr marL="3288515" algn="l" defTabSz="939575">
        <a:buNone/>
        <a:defRPr sz="1700" kern="1200">
          <a:solidFill>
            <a:schemeClr val="tx1"/>
          </a:solidFill>
          <a:latin typeface="+mn-lt"/>
          <a:ea typeface="+mn-lt"/>
          <a:cs typeface="+mn-lt"/>
        </a:defRPr>
      </a:lvl8pPr>
      <a:lvl9pPr marL="3758305" algn="l" defTabSz="939575">
        <a:buNone/>
        <a:defRPr sz="17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a:extLst>
              <a:ext uri="{FF2B5EF4-FFF2-40B4-BE49-F238E27FC236}">
                <a16:creationId xmlns:a16="http://schemas.microsoft.com/office/drawing/2014/main" id="{EF6CF517-7F23-A6E2-F160-4B938588C243}"/>
              </a:ext>
            </a:extLst>
          </p:cNvPr>
          <p:cNvSpPr>
            <a:spLocks noGrp="1"/>
          </p:cNvSpPr>
          <p:nvPr>
            <p:ph type="title"/>
          </p:nvPr>
        </p:nvSpPr>
        <p:spPr>
          <a:xfrm>
            <a:off x="2209800" y="3219450"/>
            <a:ext cx="7772400" cy="1257300"/>
          </a:xfrm>
        </p:spPr>
        <p:txBody>
          <a:bodyPr anchor="ctr">
            <a:noAutofit/>
          </a:bodyPr>
          <a:lstStyle/>
          <a:p>
            <a:pPr algn="ctr">
              <a:buNone/>
              <a:defRPr sz="2850" b="1">
                <a:solidFill>
                  <a:srgbClr val="111111"/>
                </a:solidFill>
                <a:latin typeface="Verdana"/>
                <a:ea typeface="Verdana"/>
                <a:cs typeface="Verdana"/>
              </a:defRPr>
            </a:pPr>
            <a:r>
              <a:rPr lang="lv-LV" sz="2850" b="1" noProof="0" dirty="0">
                <a:solidFill>
                  <a:srgbClr val="111111"/>
                </a:solidFill>
                <a:latin typeface="Verdana"/>
                <a:ea typeface="Verdana"/>
                <a:cs typeface="Verdana"/>
              </a:rPr>
              <a:t>Izmaiņas recepšu aprites un</a:t>
            </a:r>
          </a:p>
          <a:p>
            <a:pPr algn="ctr">
              <a:buNone/>
              <a:defRPr sz="2850" b="1">
                <a:solidFill>
                  <a:srgbClr val="111111"/>
                </a:solidFill>
                <a:latin typeface="Verdana"/>
                <a:ea typeface="Verdana"/>
                <a:cs typeface="Verdana"/>
              </a:defRPr>
            </a:pPr>
            <a:r>
              <a:rPr lang="lv-LV" sz="2850" b="1" noProof="0" dirty="0">
                <a:solidFill>
                  <a:srgbClr val="111111"/>
                </a:solidFill>
                <a:latin typeface="Verdana"/>
                <a:ea typeface="Verdana"/>
                <a:cs typeface="Verdana"/>
              </a:rPr>
              <a:t>izrakstīšanas kārtībā</a:t>
            </a:r>
          </a:p>
        </p:txBody>
      </p:sp>
      <p:sp>
        <p:nvSpPr>
          <p:cNvPr id="12292" name="Text Placeholder 3">
            <a:extLst>
              <a:ext uri="{FF2B5EF4-FFF2-40B4-BE49-F238E27FC236}">
                <a16:creationId xmlns:a16="http://schemas.microsoft.com/office/drawing/2014/main" id="{B583EA8E-FDF4-1A76-418B-9ED1734D5A72}"/>
              </a:ext>
            </a:extLst>
          </p:cNvPr>
          <p:cNvSpPr>
            <a:spLocks noGrp="1"/>
          </p:cNvSpPr>
          <p:nvPr>
            <p:ph type="body" idx="11"/>
          </p:nvPr>
        </p:nvSpPr>
        <p:spPr>
          <a:xfrm>
            <a:off x="2209800" y="5135562"/>
            <a:ext cx="7772400" cy="960438"/>
          </a:xfrm>
        </p:spPr>
        <p:txBody>
          <a:bodyPr anchor="ctr">
            <a:noAutofit/>
          </a:bodyPr>
          <a:lstStyle/>
          <a:p>
            <a:pPr algn="ctr">
              <a:buNone/>
              <a:defRPr sz="1500">
                <a:solidFill>
                  <a:srgbClr val="111111"/>
                </a:solidFill>
                <a:latin typeface="Verdana"/>
                <a:ea typeface="Verdana"/>
                <a:cs typeface="Verdana"/>
              </a:defRPr>
            </a:pPr>
            <a:r>
              <a:rPr lang="lv-LV" sz="1500" noProof="0" dirty="0">
                <a:solidFill>
                  <a:srgbClr val="111111"/>
                </a:solidFill>
                <a:latin typeface="Verdana"/>
                <a:ea typeface="Verdana"/>
                <a:cs typeface="Verdana"/>
              </a:rPr>
              <a:t>Nacionālais veselības dienests</a:t>
            </a:r>
          </a:p>
          <a:p>
            <a:pPr algn="ctr">
              <a:buNone/>
              <a:defRPr sz="1500">
                <a:solidFill>
                  <a:srgbClr val="111111"/>
                </a:solidFill>
                <a:latin typeface="Verdana"/>
                <a:ea typeface="Verdana"/>
                <a:cs typeface="Verdana"/>
              </a:defRPr>
            </a:pPr>
            <a:r>
              <a:rPr lang="lv-LV" sz="1500" noProof="0" dirty="0">
                <a:solidFill>
                  <a:srgbClr val="111111"/>
                </a:solidFill>
              </a:rPr>
              <a:t>Dace Kolāte, Kurzemes nodaļas vadītāja</a:t>
            </a:r>
            <a:endParaRPr lang="lv-LV" sz="1500" noProof="0" dirty="0">
              <a:solidFill>
                <a:srgbClr val="111111"/>
              </a:solidFill>
              <a:latin typeface="Verdana"/>
              <a:ea typeface="Verdana"/>
              <a:cs typeface="Verdana"/>
            </a:endParaRPr>
          </a:p>
          <a:p>
            <a:pPr algn="ctr">
              <a:buNone/>
              <a:defRPr sz="1500">
                <a:solidFill>
                  <a:srgbClr val="111111"/>
                </a:solidFill>
                <a:latin typeface="Verdana"/>
                <a:ea typeface="Verdana"/>
                <a:cs typeface="Verdana"/>
              </a:defRPr>
            </a:pPr>
            <a:r>
              <a:rPr lang="lv-LV" sz="1500" noProof="0" dirty="0">
                <a:solidFill>
                  <a:srgbClr val="111111"/>
                </a:solidFill>
                <a:latin typeface="Verdana"/>
                <a:ea typeface="Verdana"/>
                <a:cs typeface="Verdana"/>
              </a:rPr>
              <a:t>2026. gada 24. septembris</a:t>
            </a:r>
          </a:p>
        </p:txBody>
      </p:sp>
    </p:spTree>
    <p:extLst>
      <p:ext uri="{BB962C8B-B14F-4D97-AF65-F5344CB8AC3E}">
        <p14:creationId xmlns:p14="http://schemas.microsoft.com/office/powerpoint/2010/main" val="1416076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a:extLst>
              <a:ext uri="{FF2B5EF4-FFF2-40B4-BE49-F238E27FC236}">
                <a16:creationId xmlns:a16="http://schemas.microsoft.com/office/drawing/2014/main" id="{94DCA13F-BFF5-169A-E84E-35C193BBA21C}"/>
              </a:ext>
            </a:extLst>
          </p:cNvPr>
          <p:cNvSpPr>
            <a:spLocks noGrp="1"/>
          </p:cNvSpPr>
          <p:nvPr>
            <p:ph type="sldNum" idx="13"/>
          </p:nvPr>
        </p:nvSpPr>
        <p:spPr>
          <a:prstGeom prst="rect">
            <a:avLst/>
          </a:prstGeom>
          <a:noFill/>
        </p:spPr>
        <p:txBody>
          <a:bodyPr/>
          <a:lstStyle/>
          <a:p>
            <a:fld id="{EE6458E3-4B51-AC4C-A1CD-ED1F5D52457F}" type="slidenum">
              <a:rPr/>
              <a:t>2</a:t>
            </a:fld>
            <a:endParaRPr/>
          </a:p>
        </p:txBody>
      </p:sp>
      <p:sp>
        <p:nvSpPr>
          <p:cNvPr id="7" name="Subtitle 2">
            <a:extLst>
              <a:ext uri="{FF2B5EF4-FFF2-40B4-BE49-F238E27FC236}">
                <a16:creationId xmlns:a16="http://schemas.microsoft.com/office/drawing/2014/main" id="{7BD538A4-6DBE-D85D-EBC2-5EA7C3D65D0C}"/>
              </a:ext>
            </a:extLst>
          </p:cNvPr>
          <p:cNvSpPr>
            <a:spLocks noGrp="1"/>
          </p:cNvSpPr>
          <p:nvPr/>
        </p:nvSpPr>
        <p:spPr>
          <a:xfrm>
            <a:off x="914341" y="1944699"/>
            <a:ext cx="4217504" cy="4494202"/>
          </a:xfrm>
          <a:prstGeom prst="rect">
            <a:avLst/>
          </a:prstGeom>
          <a:noFill/>
          <a:ln>
            <a:noFill/>
          </a:ln>
        </p:spPr>
        <p:txBody>
          <a:bodyPr lIns="19050" tIns="19050" rIns="19050" bIns="19050" anchor="t">
            <a:noAutofit/>
          </a:bodyPr>
          <a:lstStyle>
            <a:lvl1pPr marL="0" indent="0" algn="l" defTabSz="938213">
              <a:spcBef>
                <a:spcPct val="20000"/>
              </a:spcBef>
              <a:spcAft>
                <a:spcPct val="0"/>
              </a:spcAft>
              <a:buFont typeface="Arial"/>
              <a:buNone/>
              <a:defRPr sz="2000" kern="1200">
                <a:solidFill>
                  <a:schemeClr val="tx1"/>
                </a:solidFill>
                <a:latin typeface="Verdana"/>
                <a:ea typeface="Verdana"/>
                <a:cs typeface="Verdana"/>
              </a:defRPr>
            </a:lvl1pPr>
            <a:lvl2pPr marL="762000" indent="-292100" algn="l" defTabSz="938213">
              <a:spcBef>
                <a:spcPct val="20000"/>
              </a:spcBef>
              <a:spcAft>
                <a:spcPct val="0"/>
              </a:spcAft>
              <a:buFont typeface="Arial"/>
              <a:buChar char="–"/>
              <a:defRPr sz="2000" kern="1200">
                <a:solidFill>
                  <a:schemeClr val="tx1"/>
                </a:solidFill>
                <a:latin typeface="Times New Roman"/>
                <a:ea typeface="Times New Roman"/>
                <a:cs typeface="Times New Roman"/>
              </a:defRPr>
            </a:lvl2pPr>
            <a:lvl3pPr marL="1173163" indent="-233363" algn="l" defTabSz="938213">
              <a:spcBef>
                <a:spcPct val="20000"/>
              </a:spcBef>
              <a:spcAft>
                <a:spcPct val="0"/>
              </a:spcAft>
              <a:buFont typeface="Arial"/>
              <a:buChar char="•"/>
              <a:defRPr sz="2000" kern="1200">
                <a:solidFill>
                  <a:schemeClr val="tx1"/>
                </a:solidFill>
                <a:latin typeface="Times New Roman"/>
                <a:ea typeface="Times New Roman"/>
                <a:cs typeface="Times New Roman"/>
              </a:defRPr>
            </a:lvl3pPr>
            <a:lvl4pPr marL="1643063" indent="-233363" algn="l" defTabSz="938213">
              <a:spcBef>
                <a:spcPct val="20000"/>
              </a:spcBef>
              <a:spcAft>
                <a:spcPct val="0"/>
              </a:spcAft>
              <a:buFont typeface="Arial"/>
              <a:buChar char="–"/>
              <a:defRPr sz="2000" kern="1200">
                <a:solidFill>
                  <a:schemeClr val="tx1"/>
                </a:solidFill>
                <a:latin typeface="Times New Roman"/>
                <a:ea typeface="Times New Roman"/>
                <a:cs typeface="Times New Roman"/>
              </a:defRPr>
            </a:lvl4pPr>
            <a:lvl5pPr marL="2112963" indent="-233363" algn="l" defTabSz="938213">
              <a:spcBef>
                <a:spcPct val="20000"/>
              </a:spcBef>
              <a:spcAft>
                <a:spcPct val="0"/>
              </a:spcAft>
              <a:buFont typeface="Arial"/>
              <a:buChar char="»"/>
              <a:defRPr sz="2000" kern="1200">
                <a:solidFill>
                  <a:schemeClr val="tx1"/>
                </a:solidFill>
                <a:latin typeface="Times New Roman"/>
                <a:ea typeface="Times New Roman"/>
                <a:cs typeface="Times New Roman"/>
              </a:defRPr>
            </a:lvl5pPr>
            <a:lvl6pPr marL="2583835" indent="-234893" algn="l" defTabSz="939575">
              <a:spcBef>
                <a:spcPct val="20000"/>
              </a:spcBef>
              <a:buFont typeface="Arial"/>
              <a:buChar char="•"/>
              <a:defRPr sz="1900" kern="1200">
                <a:solidFill>
                  <a:schemeClr val="tx1"/>
                </a:solidFill>
                <a:latin typeface="+mn-lt"/>
                <a:ea typeface="+mn-lt"/>
                <a:cs typeface="+mn-lt"/>
              </a:defRPr>
            </a:lvl6pPr>
            <a:lvl7pPr marL="3053622" indent="-234893" algn="l" defTabSz="939575">
              <a:spcBef>
                <a:spcPct val="20000"/>
              </a:spcBef>
              <a:buFont typeface="Arial"/>
              <a:buChar char="•"/>
              <a:defRPr sz="1900" kern="1200">
                <a:solidFill>
                  <a:schemeClr val="tx1"/>
                </a:solidFill>
                <a:latin typeface="+mn-lt"/>
                <a:ea typeface="+mn-lt"/>
                <a:cs typeface="+mn-lt"/>
              </a:defRPr>
            </a:lvl7pPr>
            <a:lvl8pPr marL="3523412" indent="-234893" algn="l" defTabSz="939575">
              <a:spcBef>
                <a:spcPct val="20000"/>
              </a:spcBef>
              <a:buFont typeface="Arial"/>
              <a:buChar char="•"/>
              <a:defRPr sz="1900" kern="1200">
                <a:solidFill>
                  <a:schemeClr val="tx1"/>
                </a:solidFill>
                <a:latin typeface="+mn-lt"/>
                <a:ea typeface="+mn-lt"/>
                <a:cs typeface="+mn-lt"/>
              </a:defRPr>
            </a:lvl8pPr>
            <a:lvl9pPr marL="3993197" indent="-234893" algn="l" defTabSz="939575">
              <a:spcBef>
                <a:spcPct val="20000"/>
              </a:spcBef>
              <a:buFont typeface="Arial"/>
              <a:buChar char="•"/>
              <a:defRPr sz="1900" kern="1200">
                <a:solidFill>
                  <a:schemeClr val="tx1"/>
                </a:solidFill>
                <a:latin typeface="+mn-lt"/>
                <a:ea typeface="+mn-lt"/>
                <a:cs typeface="+mn-lt"/>
              </a:defRPr>
            </a:lvl9pPr>
          </a:lstStyle>
          <a:p>
            <a:pPr>
              <a:spcAft>
                <a:spcPts val="300"/>
              </a:spcAft>
              <a:defRPr sz="1275">
                <a:solidFill>
                  <a:srgbClr val="111111"/>
                </a:solidFill>
                <a:latin typeface="Verdana"/>
                <a:ea typeface="Verdana"/>
                <a:cs typeface="Verdana"/>
              </a:defRPr>
            </a:pPr>
            <a:r>
              <a:rPr lang="lv-LV" sz="1275" b="1" dirty="0">
                <a:solidFill>
                  <a:srgbClr val="111111"/>
                </a:solidFill>
              </a:rPr>
              <a:t>Koeficients</a:t>
            </a:r>
            <a:r>
              <a:rPr sz="1275" b="1" dirty="0">
                <a:solidFill>
                  <a:srgbClr val="111111"/>
                </a:solidFill>
              </a:rPr>
              <a:t> 0,7</a:t>
            </a:r>
          </a:p>
          <a:p>
            <a:pPr>
              <a:lnSpc>
                <a:spcPct val="150000"/>
              </a:lnSpc>
              <a:spcAft>
                <a:spcPts val="700"/>
              </a:spcAft>
              <a:defRPr sz="1275">
                <a:solidFill>
                  <a:srgbClr val="111111"/>
                </a:solidFill>
                <a:latin typeface="Verdana"/>
                <a:ea typeface="Verdana"/>
                <a:cs typeface="Verdana"/>
              </a:defRPr>
            </a:pPr>
            <a:r>
              <a:rPr lang="lv-LV" sz="1275" dirty="0">
                <a:solidFill>
                  <a:srgbClr val="111111"/>
                </a:solidFill>
              </a:rPr>
              <a:t>NVD izsniedzamo veidlapu daudzumu nosaka </a:t>
            </a:r>
            <a:r>
              <a:rPr lang="lv-LV" sz="1275" b="1" dirty="0">
                <a:solidFill>
                  <a:srgbClr val="111111"/>
                </a:solidFill>
              </a:rPr>
              <a:t>pēc ārstniecības iestādes iepriekšējā ceturkšņa datiem </a:t>
            </a:r>
            <a:r>
              <a:rPr lang="lv-LV" sz="1275" dirty="0">
                <a:solidFill>
                  <a:srgbClr val="111111"/>
                </a:solidFill>
              </a:rPr>
              <a:t>par izrakstīto papīra recepšu veidiem un skaitu</a:t>
            </a:r>
            <a:r>
              <a:rPr sz="1275" dirty="0">
                <a:solidFill>
                  <a:srgbClr val="111111"/>
                </a:solidFill>
              </a:rPr>
              <a:t>.</a:t>
            </a:r>
            <a:endParaRPr lang="lv-LV" sz="1275" dirty="0">
              <a:solidFill>
                <a:srgbClr val="111111"/>
              </a:solidFill>
            </a:endParaRPr>
          </a:p>
          <a:p>
            <a:pPr>
              <a:spcAft>
                <a:spcPts val="700"/>
              </a:spcAft>
              <a:defRPr sz="1275">
                <a:solidFill>
                  <a:srgbClr val="111111"/>
                </a:solidFill>
                <a:latin typeface="Verdana"/>
                <a:ea typeface="Verdana"/>
                <a:cs typeface="Verdana"/>
              </a:defRPr>
            </a:pPr>
            <a:endParaRPr sz="1275" dirty="0">
              <a:solidFill>
                <a:srgbClr val="111111"/>
              </a:solidFill>
            </a:endParaRPr>
          </a:p>
          <a:p>
            <a:pPr>
              <a:spcAft>
                <a:spcPts val="300"/>
              </a:spcAft>
              <a:defRPr sz="1275">
                <a:solidFill>
                  <a:srgbClr val="111111"/>
                </a:solidFill>
                <a:latin typeface="Verdana"/>
                <a:ea typeface="Verdana"/>
                <a:cs typeface="Verdana"/>
              </a:defRPr>
            </a:pPr>
            <a:r>
              <a:rPr lang="lv-LV" sz="1275" b="1" dirty="0">
                <a:solidFill>
                  <a:srgbClr val="111111"/>
                </a:solidFill>
              </a:rPr>
              <a:t>Pamatota papildu vajadzība</a:t>
            </a:r>
          </a:p>
          <a:p>
            <a:pPr>
              <a:lnSpc>
                <a:spcPct val="150000"/>
              </a:lnSpc>
              <a:spcAft>
                <a:spcPts val="700"/>
              </a:spcAft>
              <a:defRPr sz="1275">
                <a:solidFill>
                  <a:srgbClr val="111111"/>
                </a:solidFill>
                <a:latin typeface="Verdana"/>
                <a:ea typeface="Verdana"/>
                <a:cs typeface="Verdana"/>
              </a:defRPr>
            </a:pPr>
            <a:r>
              <a:rPr sz="1275" dirty="0">
                <a:solidFill>
                  <a:srgbClr val="111111"/>
                </a:solidFill>
              </a:rPr>
              <a:t>Ja </a:t>
            </a:r>
            <a:r>
              <a:rPr lang="lv-LV" sz="1275" dirty="0">
                <a:solidFill>
                  <a:srgbClr val="111111"/>
                </a:solidFill>
              </a:rPr>
              <a:t>nepieciešams lielāks recepšu daudzums, ārstniecības iestādes pieprasījuma iesniegumā norāda nepieciešamo recepšu daudzumu, pamatojot nepieciešamību.</a:t>
            </a:r>
          </a:p>
        </p:txBody>
      </p:sp>
      <p:sp>
        <p:nvSpPr>
          <p:cNvPr id="4" name="Title 1">
            <a:extLst>
              <a:ext uri="{FF2B5EF4-FFF2-40B4-BE49-F238E27FC236}">
                <a16:creationId xmlns:a16="http://schemas.microsoft.com/office/drawing/2014/main" id="{808F5238-0867-F905-AF36-1D8C5B2320A4}"/>
              </a:ext>
            </a:extLst>
          </p:cNvPr>
          <p:cNvSpPr>
            <a:spLocks noGrp="1"/>
          </p:cNvSpPr>
          <p:nvPr>
            <p:ph type="title"/>
          </p:nvPr>
        </p:nvSpPr>
        <p:spPr>
          <a:xfrm>
            <a:off x="3266408" y="361950"/>
            <a:ext cx="6096000" cy="590550"/>
          </a:xfrm>
        </p:spPr>
        <p:txBody>
          <a:bodyPr lIns="9525" tIns="9525" rIns="9525" bIns="9525" anchor="ctr">
            <a:normAutofit/>
          </a:bodyPr>
          <a:lstStyle/>
          <a:p>
            <a:pPr algn="ctr">
              <a:defRPr sz="2400" b="1">
                <a:solidFill>
                  <a:srgbClr val="111111"/>
                </a:solidFill>
                <a:latin typeface="Verdana"/>
                <a:ea typeface="Verdana"/>
                <a:cs typeface="Verdana"/>
              </a:defRPr>
            </a:pPr>
            <a:r>
              <a:rPr lang="lv-LV" noProof="0" dirty="0">
                <a:solidFill>
                  <a:srgbClr val="111111"/>
                </a:solidFill>
              </a:rPr>
              <a:t>Recepšu veidlapu saņemšana</a:t>
            </a:r>
          </a:p>
        </p:txBody>
      </p:sp>
      <p:sp>
        <p:nvSpPr>
          <p:cNvPr id="5" name="Oval 4">
            <a:extLst>
              <a:ext uri="{FF2B5EF4-FFF2-40B4-BE49-F238E27FC236}">
                <a16:creationId xmlns:a16="http://schemas.microsoft.com/office/drawing/2014/main" id="{D9A27699-DE2F-0F10-082C-B6C8AD100782}"/>
              </a:ext>
            </a:extLst>
          </p:cNvPr>
          <p:cNvSpPr>
            <a:spLocks noGrp="1"/>
          </p:cNvSpPr>
          <p:nvPr/>
        </p:nvSpPr>
        <p:spPr>
          <a:xfrm>
            <a:off x="6314364" y="1944699"/>
            <a:ext cx="3939712" cy="3744333"/>
          </a:xfrm>
          <a:prstGeom prst="ellipse">
            <a:avLst/>
          </a:prstGeom>
          <a:solidFill>
            <a:srgbClr val="F2F2F2"/>
          </a:solidFill>
          <a:ln w="9525">
            <a:solidFill>
              <a:srgbClr val="D0D0D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315" name="Forms coefficient">
            <a:extLst>
              <a:ext uri="{FF2B5EF4-FFF2-40B4-BE49-F238E27FC236}">
                <a16:creationId xmlns:a16="http://schemas.microsoft.com/office/drawing/2014/main" id="{E326747F-F476-4393-9002-1223633DE32C}"/>
              </a:ext>
            </a:extLst>
          </p:cNvPr>
          <p:cNvSpPr>
            <a:spLocks noGrp="1"/>
          </p:cNvSpPr>
          <p:nvPr/>
        </p:nvSpPr>
        <p:spPr>
          <a:xfrm>
            <a:off x="7000875" y="3333749"/>
            <a:ext cx="2571750" cy="982611"/>
          </a:xfrm>
          <a:prstGeom prst="rect">
            <a:avLst/>
          </a:prstGeom>
          <a:noFill/>
          <a:ln w="0">
            <a:noFill/>
          </a:ln>
        </p:spPr>
        <p:txBody>
          <a:bodyPr lIns="9525" tIns="9525" rIns="9525" bIns="9525" anchor="t">
            <a:noAutofit/>
          </a:bodyPr>
          <a:lstStyle/>
          <a:p>
            <a:pPr algn="ctr">
              <a:buNone/>
              <a:defRPr sz="5250" b="1">
                <a:solidFill>
                  <a:srgbClr val="EB7800"/>
                </a:solidFill>
                <a:latin typeface="Verdana"/>
                <a:ea typeface="Verdana"/>
                <a:cs typeface="Verdana"/>
              </a:defRPr>
            </a:pPr>
            <a:r>
              <a:rPr lang="lv-LV" sz="5250" b="1" dirty="0">
                <a:solidFill>
                  <a:srgbClr val="EB7800"/>
                </a:solidFill>
                <a:latin typeface="Verdana"/>
                <a:ea typeface="Verdana"/>
                <a:cs typeface="Verdana"/>
              </a:rPr>
              <a:t>70 %</a:t>
            </a:r>
            <a:endParaRPr sz="5250" b="1" dirty="0">
              <a:solidFill>
                <a:srgbClr val="EB7800"/>
              </a:solidFill>
              <a:latin typeface="Verdana"/>
              <a:ea typeface="Verdana"/>
              <a:cs typeface="Verdana"/>
            </a:endParaRPr>
          </a:p>
        </p:txBody>
      </p:sp>
      <p:sp>
        <p:nvSpPr>
          <p:cNvPr id="13316" name="Forms reduction">
            <a:extLst>
              <a:ext uri="{FF2B5EF4-FFF2-40B4-BE49-F238E27FC236}">
                <a16:creationId xmlns:a16="http://schemas.microsoft.com/office/drawing/2014/main" id="{A206E2A5-1C50-4D6D-A758-6B1A07986375}"/>
              </a:ext>
            </a:extLst>
          </p:cNvPr>
          <p:cNvSpPr>
            <a:spLocks noGrp="1"/>
          </p:cNvSpPr>
          <p:nvPr/>
        </p:nvSpPr>
        <p:spPr>
          <a:xfrm>
            <a:off x="6762750" y="3333750"/>
            <a:ext cx="3048000" cy="381000"/>
          </a:xfrm>
          <a:prstGeom prst="rect">
            <a:avLst/>
          </a:prstGeom>
          <a:noFill/>
          <a:ln w="0">
            <a:noFill/>
          </a:ln>
        </p:spPr>
        <p:txBody>
          <a:bodyPr lIns="9525" tIns="9525" rIns="9525" bIns="9525" anchor="t">
            <a:noAutofit/>
          </a:bodyPr>
          <a:lstStyle/>
          <a:p>
            <a:pPr algn="ctr">
              <a:buNone/>
              <a:defRPr sz="1650" b="1">
                <a:solidFill>
                  <a:srgbClr val="595959"/>
                </a:solidFill>
                <a:latin typeface="Verdana"/>
                <a:ea typeface="Verdana"/>
                <a:cs typeface="Verdana"/>
              </a:defRPr>
            </a:pPr>
            <a:endParaRPr sz="1650" b="1" dirty="0">
              <a:solidFill>
                <a:srgbClr val="595959"/>
              </a:solidFill>
              <a:latin typeface="Verdana"/>
              <a:ea typeface="Verdana"/>
              <a:cs typeface="Verdana"/>
            </a:endParaRPr>
          </a:p>
        </p:txBody>
      </p:sp>
      <p:sp>
        <p:nvSpPr>
          <p:cNvPr id="13317" name="Authorization period">
            <a:extLst>
              <a:ext uri="{FF2B5EF4-FFF2-40B4-BE49-F238E27FC236}">
                <a16:creationId xmlns:a16="http://schemas.microsoft.com/office/drawing/2014/main" id="{6E807A87-AAFD-4097-8D64-2B8809ABD3B2}"/>
              </a:ext>
            </a:extLst>
          </p:cNvPr>
          <p:cNvSpPr>
            <a:spLocks noGrp="1"/>
          </p:cNvSpPr>
          <p:nvPr/>
        </p:nvSpPr>
        <p:spPr>
          <a:xfrm>
            <a:off x="6858000" y="4210050"/>
            <a:ext cx="2857500" cy="381000"/>
          </a:xfrm>
          <a:prstGeom prst="rect">
            <a:avLst/>
          </a:prstGeom>
          <a:noFill/>
          <a:ln w="0">
            <a:noFill/>
          </a:ln>
        </p:spPr>
        <p:txBody>
          <a:bodyPr lIns="9525" tIns="9525" rIns="9525" bIns="9525" anchor="t">
            <a:noAutofit/>
          </a:bodyPr>
          <a:lstStyle/>
          <a:p>
            <a:pPr algn="ctr">
              <a:buNone/>
              <a:defRPr sz="1650" b="1">
                <a:solidFill>
                  <a:srgbClr val="111111"/>
                </a:solidFill>
                <a:latin typeface="Verdana"/>
                <a:ea typeface="Verdana"/>
                <a:cs typeface="Verdana"/>
              </a:defRPr>
            </a:pPr>
            <a:endParaRPr sz="1650" b="1" dirty="0">
              <a:solidFill>
                <a:srgbClr val="111111"/>
              </a:solidFill>
              <a:latin typeface="Verdana"/>
              <a:ea typeface="Verdana"/>
              <a:cs typeface="Verdana"/>
            </a:endParaRPr>
          </a:p>
        </p:txBody>
      </p:sp>
      <p:sp>
        <p:nvSpPr>
          <p:cNvPr id="6" name="Title 1">
            <a:extLst>
              <a:ext uri="{FF2B5EF4-FFF2-40B4-BE49-F238E27FC236}">
                <a16:creationId xmlns:a16="http://schemas.microsoft.com/office/drawing/2014/main" id="{346C5B0B-FE9D-B795-AF4E-88ED05FEDA2A}"/>
              </a:ext>
            </a:extLst>
          </p:cNvPr>
          <p:cNvSpPr>
            <a:spLocks noGrp="1"/>
          </p:cNvSpPr>
          <p:nvPr/>
        </p:nvSpPr>
        <p:spPr>
          <a:xfrm>
            <a:off x="3571875" y="1028700"/>
            <a:ext cx="5476875" cy="647700"/>
          </a:xfrm>
          <a:prstGeom prst="rect">
            <a:avLst/>
          </a:prstGeom>
          <a:noFill/>
          <a:ln>
            <a:noFill/>
          </a:ln>
        </p:spPr>
        <p:txBody>
          <a:bodyPr vert="horz" wrap="square" lIns="9525" tIns="9525" rIns="9525" bIns="9525" anchor="ctr">
            <a:noAutofit/>
          </a:bodyPr>
          <a:lstStyle>
            <a:lvl1pPr algn="l" defTabSz="938213">
              <a:spcBef>
                <a:spcPct val="0"/>
              </a:spcBef>
              <a:spcAft>
                <a:spcPct val="0"/>
              </a:spcAft>
              <a:buNone/>
              <a:defRPr sz="2400" b="1" kern="1200">
                <a:solidFill>
                  <a:schemeClr val="tx1"/>
                </a:solidFill>
                <a:latin typeface="Verdana"/>
                <a:ea typeface="Verdana"/>
                <a:cs typeface="Verdana"/>
              </a:defRPr>
            </a:lvl1pPr>
            <a:lvl2pPr algn="ctr" defTabSz="938213">
              <a:spcBef>
                <a:spcPct val="0"/>
              </a:spcBef>
              <a:spcAft>
                <a:spcPct val="0"/>
              </a:spcAft>
              <a:buNone/>
              <a:defRPr sz="4500">
                <a:solidFill>
                  <a:schemeClr val="tx1"/>
                </a:solidFill>
                <a:latin typeface="Times New Roman"/>
                <a:ea typeface="Times New Roman"/>
                <a:cs typeface="Times New Roman"/>
              </a:defRPr>
            </a:lvl2pPr>
            <a:lvl3pPr algn="ctr" defTabSz="938213">
              <a:spcBef>
                <a:spcPct val="0"/>
              </a:spcBef>
              <a:spcAft>
                <a:spcPct val="0"/>
              </a:spcAft>
              <a:buNone/>
              <a:defRPr sz="4500">
                <a:solidFill>
                  <a:schemeClr val="tx1"/>
                </a:solidFill>
                <a:latin typeface="Times New Roman"/>
                <a:ea typeface="Times New Roman"/>
                <a:cs typeface="Times New Roman"/>
              </a:defRPr>
            </a:lvl3pPr>
            <a:lvl4pPr algn="ctr" defTabSz="938213">
              <a:spcBef>
                <a:spcPct val="0"/>
              </a:spcBef>
              <a:spcAft>
                <a:spcPct val="0"/>
              </a:spcAft>
              <a:buNone/>
              <a:defRPr sz="4500">
                <a:solidFill>
                  <a:schemeClr val="tx1"/>
                </a:solidFill>
                <a:latin typeface="Times New Roman"/>
                <a:ea typeface="Times New Roman"/>
                <a:cs typeface="Times New Roman"/>
              </a:defRPr>
            </a:lvl4pPr>
            <a:lvl5pPr algn="ctr" defTabSz="938213">
              <a:spcBef>
                <a:spcPct val="0"/>
              </a:spcBef>
              <a:spcAft>
                <a:spcPct val="0"/>
              </a:spcAft>
              <a:buNone/>
              <a:defRPr sz="4500">
                <a:solidFill>
                  <a:schemeClr val="tx1"/>
                </a:solidFill>
                <a:latin typeface="Times New Roman"/>
                <a:ea typeface="Times New Roman"/>
                <a:cs typeface="Times New Roman"/>
              </a:defRPr>
            </a:lvl5pPr>
            <a:lvl6pPr marL="457200" algn="ctr" defTabSz="938213">
              <a:spcBef>
                <a:spcPct val="0"/>
              </a:spcBef>
              <a:spcAft>
                <a:spcPct val="0"/>
              </a:spcAft>
              <a:buNone/>
              <a:defRPr sz="4500">
                <a:solidFill>
                  <a:schemeClr val="tx1"/>
                </a:solidFill>
                <a:latin typeface="Times New Roman"/>
                <a:ea typeface="Times New Roman"/>
                <a:cs typeface="Times New Roman"/>
              </a:defRPr>
            </a:lvl6pPr>
            <a:lvl7pPr marL="914400" algn="ctr" defTabSz="938213">
              <a:spcBef>
                <a:spcPct val="0"/>
              </a:spcBef>
              <a:spcAft>
                <a:spcPct val="0"/>
              </a:spcAft>
              <a:buNone/>
              <a:defRPr sz="4500">
                <a:solidFill>
                  <a:schemeClr val="tx1"/>
                </a:solidFill>
                <a:latin typeface="Times New Roman"/>
                <a:ea typeface="Times New Roman"/>
                <a:cs typeface="Times New Roman"/>
              </a:defRPr>
            </a:lvl7pPr>
            <a:lvl8pPr marL="1371600" algn="ctr" defTabSz="938213">
              <a:spcBef>
                <a:spcPct val="0"/>
              </a:spcBef>
              <a:spcAft>
                <a:spcPct val="0"/>
              </a:spcAft>
              <a:buNone/>
              <a:defRPr sz="4500">
                <a:solidFill>
                  <a:schemeClr val="tx1"/>
                </a:solidFill>
                <a:latin typeface="Times New Roman"/>
                <a:ea typeface="Times New Roman"/>
                <a:cs typeface="Times New Roman"/>
              </a:defRPr>
            </a:lvl8pPr>
            <a:lvl9pPr marL="1828800" algn="ctr" defTabSz="938213">
              <a:spcBef>
                <a:spcPct val="0"/>
              </a:spcBef>
              <a:spcAft>
                <a:spcPct val="0"/>
              </a:spcAft>
              <a:buNone/>
              <a:defRPr sz="4500">
                <a:solidFill>
                  <a:schemeClr val="tx1"/>
                </a:solidFill>
                <a:latin typeface="Times New Roman"/>
                <a:ea typeface="Times New Roman"/>
                <a:cs typeface="Times New Roman"/>
              </a:defRPr>
            </a:lvl9pPr>
          </a:lstStyle>
          <a:p>
            <a:pPr algn="ctr">
              <a:defRPr sz="1425" b="0">
                <a:solidFill>
                  <a:srgbClr val="4F4F4F"/>
                </a:solidFill>
                <a:latin typeface="Verdana"/>
                <a:ea typeface="Verdana"/>
                <a:cs typeface="Verdana"/>
              </a:defRPr>
            </a:pPr>
            <a:r>
              <a:rPr lang="lv-LV" sz="1275" noProof="0" dirty="0">
                <a:solidFill>
                  <a:srgbClr val="111111"/>
                </a:solidFill>
              </a:rPr>
              <a:t>MK 2026. gada 25. augusta noteikumi Nr. 512</a:t>
            </a:r>
          </a:p>
          <a:p>
            <a:pPr algn="ctr">
              <a:defRPr sz="1425" b="0">
                <a:solidFill>
                  <a:srgbClr val="4F4F4F"/>
                </a:solidFill>
                <a:latin typeface="Verdana"/>
                <a:ea typeface="Verdana"/>
                <a:cs typeface="Verdana"/>
              </a:defRPr>
            </a:pPr>
            <a:r>
              <a:rPr lang="lv-LV" sz="1275" noProof="0" dirty="0">
                <a:solidFill>
                  <a:srgbClr val="111111"/>
                </a:solidFill>
              </a:rPr>
              <a:t>spēkā no 2026. gada 2. septembra</a:t>
            </a:r>
          </a:p>
        </p:txBody>
      </p:sp>
    </p:spTree>
    <p:extLst>
      <p:ext uri="{BB962C8B-B14F-4D97-AF65-F5344CB8AC3E}">
        <p14:creationId xmlns:p14="http://schemas.microsoft.com/office/powerpoint/2010/main" val="3558513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a:extLst>
              <a:ext uri="{FF2B5EF4-FFF2-40B4-BE49-F238E27FC236}">
                <a16:creationId xmlns:a16="http://schemas.microsoft.com/office/drawing/2014/main" id="{94DCA13F-BFF5-169A-E84E-35C193BBA21C}"/>
              </a:ext>
            </a:extLst>
          </p:cNvPr>
          <p:cNvSpPr>
            <a:spLocks noGrp="1"/>
          </p:cNvSpPr>
          <p:nvPr>
            <p:ph type="sldNum" idx="13"/>
          </p:nvPr>
        </p:nvSpPr>
        <p:spPr>
          <a:prstGeom prst="rect">
            <a:avLst/>
          </a:prstGeom>
          <a:noFill/>
        </p:spPr>
        <p:txBody>
          <a:bodyPr/>
          <a:lstStyle/>
          <a:p>
            <a:fld id="{EE6458E3-4B51-AC4C-A1CD-ED1F5D52457F}" type="slidenum">
              <a:rPr/>
              <a:t>3</a:t>
            </a:fld>
            <a:endParaRPr/>
          </a:p>
        </p:txBody>
      </p:sp>
      <p:sp>
        <p:nvSpPr>
          <p:cNvPr id="7" name="Subtitle 2">
            <a:extLst>
              <a:ext uri="{FF2B5EF4-FFF2-40B4-BE49-F238E27FC236}">
                <a16:creationId xmlns:a16="http://schemas.microsoft.com/office/drawing/2014/main" id="{7BD538A4-6DBE-D85D-EBC2-5EA7C3D65D0C}"/>
              </a:ext>
            </a:extLst>
          </p:cNvPr>
          <p:cNvSpPr>
            <a:spLocks noGrp="1"/>
          </p:cNvSpPr>
          <p:nvPr/>
        </p:nvSpPr>
        <p:spPr>
          <a:xfrm>
            <a:off x="914341" y="1944699"/>
            <a:ext cx="4217504" cy="4494202"/>
          </a:xfrm>
          <a:prstGeom prst="rect">
            <a:avLst/>
          </a:prstGeom>
          <a:noFill/>
          <a:ln>
            <a:noFill/>
          </a:ln>
        </p:spPr>
        <p:txBody>
          <a:bodyPr lIns="19050" tIns="19050" rIns="19050" bIns="19050" anchor="t">
            <a:noAutofit/>
          </a:bodyPr>
          <a:lstStyle>
            <a:lvl1pPr marL="0" indent="0" algn="l" defTabSz="938213">
              <a:spcBef>
                <a:spcPct val="20000"/>
              </a:spcBef>
              <a:spcAft>
                <a:spcPct val="0"/>
              </a:spcAft>
              <a:buFont typeface="Arial"/>
              <a:buNone/>
              <a:defRPr sz="2000" kern="1200">
                <a:solidFill>
                  <a:schemeClr val="tx1"/>
                </a:solidFill>
                <a:latin typeface="Verdana"/>
                <a:ea typeface="Verdana"/>
                <a:cs typeface="Verdana"/>
              </a:defRPr>
            </a:lvl1pPr>
            <a:lvl2pPr marL="762000" indent="-292100" algn="l" defTabSz="938213">
              <a:spcBef>
                <a:spcPct val="20000"/>
              </a:spcBef>
              <a:spcAft>
                <a:spcPct val="0"/>
              </a:spcAft>
              <a:buFont typeface="Arial"/>
              <a:buChar char="–"/>
              <a:defRPr sz="2000" kern="1200">
                <a:solidFill>
                  <a:schemeClr val="tx1"/>
                </a:solidFill>
                <a:latin typeface="Times New Roman"/>
                <a:ea typeface="Times New Roman"/>
                <a:cs typeface="Times New Roman"/>
              </a:defRPr>
            </a:lvl2pPr>
            <a:lvl3pPr marL="1173163" indent="-233363" algn="l" defTabSz="938213">
              <a:spcBef>
                <a:spcPct val="20000"/>
              </a:spcBef>
              <a:spcAft>
                <a:spcPct val="0"/>
              </a:spcAft>
              <a:buFont typeface="Arial"/>
              <a:buChar char="•"/>
              <a:defRPr sz="2000" kern="1200">
                <a:solidFill>
                  <a:schemeClr val="tx1"/>
                </a:solidFill>
                <a:latin typeface="Times New Roman"/>
                <a:ea typeface="Times New Roman"/>
                <a:cs typeface="Times New Roman"/>
              </a:defRPr>
            </a:lvl3pPr>
            <a:lvl4pPr marL="1643063" indent="-233363" algn="l" defTabSz="938213">
              <a:spcBef>
                <a:spcPct val="20000"/>
              </a:spcBef>
              <a:spcAft>
                <a:spcPct val="0"/>
              </a:spcAft>
              <a:buFont typeface="Arial"/>
              <a:buChar char="–"/>
              <a:defRPr sz="2000" kern="1200">
                <a:solidFill>
                  <a:schemeClr val="tx1"/>
                </a:solidFill>
                <a:latin typeface="Times New Roman"/>
                <a:ea typeface="Times New Roman"/>
                <a:cs typeface="Times New Roman"/>
              </a:defRPr>
            </a:lvl4pPr>
            <a:lvl5pPr marL="2112963" indent="-233363" algn="l" defTabSz="938213">
              <a:spcBef>
                <a:spcPct val="20000"/>
              </a:spcBef>
              <a:spcAft>
                <a:spcPct val="0"/>
              </a:spcAft>
              <a:buFont typeface="Arial"/>
              <a:buChar char="»"/>
              <a:defRPr sz="2000" kern="1200">
                <a:solidFill>
                  <a:schemeClr val="tx1"/>
                </a:solidFill>
                <a:latin typeface="Times New Roman"/>
                <a:ea typeface="Times New Roman"/>
                <a:cs typeface="Times New Roman"/>
              </a:defRPr>
            </a:lvl5pPr>
            <a:lvl6pPr marL="2583835" indent="-234893" algn="l" defTabSz="939575">
              <a:spcBef>
                <a:spcPct val="20000"/>
              </a:spcBef>
              <a:buFont typeface="Arial"/>
              <a:buChar char="•"/>
              <a:defRPr sz="1900" kern="1200">
                <a:solidFill>
                  <a:schemeClr val="tx1"/>
                </a:solidFill>
                <a:latin typeface="+mn-lt"/>
                <a:ea typeface="+mn-lt"/>
                <a:cs typeface="+mn-lt"/>
              </a:defRPr>
            </a:lvl6pPr>
            <a:lvl7pPr marL="3053622" indent="-234893" algn="l" defTabSz="939575">
              <a:spcBef>
                <a:spcPct val="20000"/>
              </a:spcBef>
              <a:buFont typeface="Arial"/>
              <a:buChar char="•"/>
              <a:defRPr sz="1900" kern="1200">
                <a:solidFill>
                  <a:schemeClr val="tx1"/>
                </a:solidFill>
                <a:latin typeface="+mn-lt"/>
                <a:ea typeface="+mn-lt"/>
                <a:cs typeface="+mn-lt"/>
              </a:defRPr>
            </a:lvl7pPr>
            <a:lvl8pPr marL="3523412" indent="-234893" algn="l" defTabSz="939575">
              <a:spcBef>
                <a:spcPct val="20000"/>
              </a:spcBef>
              <a:buFont typeface="Arial"/>
              <a:buChar char="•"/>
              <a:defRPr sz="1900" kern="1200">
                <a:solidFill>
                  <a:schemeClr val="tx1"/>
                </a:solidFill>
                <a:latin typeface="+mn-lt"/>
                <a:ea typeface="+mn-lt"/>
                <a:cs typeface="+mn-lt"/>
              </a:defRPr>
            </a:lvl8pPr>
            <a:lvl9pPr marL="3993197" indent="-234893" algn="l" defTabSz="939575">
              <a:spcBef>
                <a:spcPct val="20000"/>
              </a:spcBef>
              <a:buFont typeface="Arial"/>
              <a:buChar char="•"/>
              <a:defRPr sz="1900" kern="1200">
                <a:solidFill>
                  <a:schemeClr val="tx1"/>
                </a:solidFill>
                <a:latin typeface="+mn-lt"/>
                <a:ea typeface="+mn-lt"/>
                <a:cs typeface="+mn-lt"/>
              </a:defRPr>
            </a:lvl9pPr>
          </a:lstStyle>
          <a:p>
            <a:pPr>
              <a:spcAft>
                <a:spcPts val="300"/>
              </a:spcAft>
              <a:buNone/>
              <a:defRPr sz="1275">
                <a:solidFill>
                  <a:srgbClr val="111111"/>
                </a:solidFill>
                <a:latin typeface="Verdana"/>
                <a:ea typeface="Verdana"/>
                <a:cs typeface="Verdana"/>
              </a:defRPr>
            </a:pPr>
            <a:r>
              <a:rPr lang="lv-LV" sz="1275" b="1" noProof="0" dirty="0">
                <a:solidFill>
                  <a:srgbClr val="111111"/>
                </a:solidFill>
                <a:latin typeface="Verdana"/>
                <a:ea typeface="Verdana"/>
                <a:cs typeface="Verdana"/>
              </a:rPr>
              <a:t>Izmantošanai ārvalstīs</a:t>
            </a:r>
          </a:p>
          <a:p>
            <a:pPr>
              <a:lnSpc>
                <a:spcPct val="150000"/>
              </a:lnSpc>
              <a:spcAft>
                <a:spcPts val="700"/>
              </a:spcAft>
              <a:buNone/>
              <a:defRPr sz="1275">
                <a:solidFill>
                  <a:srgbClr val="111111"/>
                </a:solidFill>
                <a:latin typeface="Verdana"/>
                <a:ea typeface="Verdana"/>
                <a:cs typeface="Verdana"/>
              </a:defRPr>
            </a:pPr>
            <a:r>
              <a:rPr lang="lv-LV" sz="1275" noProof="0" dirty="0">
                <a:solidFill>
                  <a:srgbClr val="111111"/>
                </a:solidFill>
                <a:latin typeface="Verdana"/>
                <a:ea typeface="Verdana"/>
                <a:cs typeface="Verdana"/>
              </a:rPr>
              <a:t>Ja recepti izmantos ES vai EEZ valstī vai Šveicē, ar kuru nav nodrošināta Latvijas e-receptes pārrobežu apmaiņa.</a:t>
            </a:r>
          </a:p>
          <a:p>
            <a:pPr>
              <a:spcAft>
                <a:spcPts val="250"/>
              </a:spcAft>
              <a:buNone/>
              <a:defRPr sz="1275">
                <a:solidFill>
                  <a:srgbClr val="111111"/>
                </a:solidFill>
                <a:latin typeface="Verdana"/>
                <a:ea typeface="Verdana"/>
                <a:cs typeface="Verdana"/>
              </a:defRPr>
            </a:pPr>
            <a:r>
              <a:rPr lang="lv-LV" sz="1275" b="1" noProof="0" dirty="0">
                <a:solidFill>
                  <a:srgbClr val="111111"/>
                </a:solidFill>
                <a:latin typeface="Verdana"/>
                <a:ea typeface="Verdana"/>
                <a:cs typeface="Verdana"/>
              </a:rPr>
              <a:t>Personīgai lietošanai</a:t>
            </a:r>
          </a:p>
          <a:p>
            <a:pPr>
              <a:lnSpc>
                <a:spcPct val="150000"/>
              </a:lnSpc>
              <a:spcAft>
                <a:spcPts val="700"/>
              </a:spcAft>
              <a:buNone/>
              <a:defRPr sz="1275">
                <a:solidFill>
                  <a:srgbClr val="111111"/>
                </a:solidFill>
                <a:latin typeface="Verdana"/>
                <a:ea typeface="Verdana"/>
                <a:cs typeface="Verdana"/>
              </a:defRPr>
            </a:pPr>
            <a:r>
              <a:rPr lang="lv-LV" sz="1275" noProof="0" dirty="0">
                <a:solidFill>
                  <a:srgbClr val="111111"/>
                </a:solidFill>
                <a:latin typeface="Verdana"/>
                <a:ea typeface="Verdana"/>
                <a:cs typeface="Verdana"/>
              </a:rPr>
              <a:t>Ārsts vai ārsta palīgs, kurš nestrādā ārstniecības iestādē, izraksta zāles tikai sev</a:t>
            </a:r>
            <a:r>
              <a:rPr sz="1275" dirty="0">
                <a:solidFill>
                  <a:srgbClr val="111111"/>
                </a:solidFill>
                <a:latin typeface="Verdana"/>
                <a:ea typeface="Verdana"/>
                <a:cs typeface="Verdana"/>
              </a:rPr>
              <a:t>.</a:t>
            </a:r>
            <a:endParaRPr lang="lv-LV" sz="1275" dirty="0">
              <a:solidFill>
                <a:srgbClr val="111111"/>
              </a:solidFill>
              <a:latin typeface="Verdana"/>
              <a:ea typeface="Verdana"/>
              <a:cs typeface="Verdana"/>
            </a:endParaRPr>
          </a:p>
          <a:p>
            <a:pPr>
              <a:lnSpc>
                <a:spcPct val="150000"/>
              </a:lnSpc>
              <a:spcAft>
                <a:spcPts val="250"/>
              </a:spcAft>
              <a:defRPr sz="1275">
                <a:solidFill>
                  <a:srgbClr val="111111"/>
                </a:solidFill>
                <a:latin typeface="Verdana"/>
                <a:ea typeface="Verdana"/>
                <a:cs typeface="Verdana"/>
              </a:defRPr>
            </a:pPr>
            <a:r>
              <a:rPr lang="lv-LV" sz="1275" b="1" dirty="0">
                <a:solidFill>
                  <a:srgbClr val="111111"/>
                </a:solidFill>
              </a:rPr>
              <a:t>Tehnisku traucējumu </a:t>
            </a:r>
            <a:r>
              <a:rPr lang="lv-LV" sz="1275" dirty="0">
                <a:solidFill>
                  <a:srgbClr val="111111"/>
                </a:solidFill>
              </a:rPr>
              <a:t>gadījumā izrakstītu papīra recepti pacients var izmantot vienu reizi triju mēnešu laikā no tās izrakstīšanas dienas.</a:t>
            </a:r>
          </a:p>
        </p:txBody>
      </p:sp>
      <p:sp>
        <p:nvSpPr>
          <p:cNvPr id="4" name="Title 1">
            <a:extLst>
              <a:ext uri="{FF2B5EF4-FFF2-40B4-BE49-F238E27FC236}">
                <a16:creationId xmlns:a16="http://schemas.microsoft.com/office/drawing/2014/main" id="{808F5238-0867-F905-AF36-1D8C5B2320A4}"/>
              </a:ext>
            </a:extLst>
          </p:cNvPr>
          <p:cNvSpPr>
            <a:spLocks noGrp="1"/>
          </p:cNvSpPr>
          <p:nvPr>
            <p:ph type="title"/>
          </p:nvPr>
        </p:nvSpPr>
        <p:spPr>
          <a:xfrm>
            <a:off x="2857500" y="419100"/>
            <a:ext cx="7524750" cy="1036606"/>
          </a:xfrm>
        </p:spPr>
        <p:txBody>
          <a:bodyPr anchor="ctr">
            <a:normAutofit/>
          </a:bodyPr>
          <a:lstStyle/>
          <a:p>
            <a:pPr algn="ctr">
              <a:buNone/>
              <a:defRPr sz="2400" b="1">
                <a:solidFill>
                  <a:srgbClr val="111111"/>
                </a:solidFill>
                <a:latin typeface="Verdana"/>
                <a:ea typeface="Verdana"/>
                <a:cs typeface="Verdana"/>
              </a:defRPr>
            </a:pPr>
            <a:r>
              <a:rPr lang="lv-LV" sz="2400" b="1" noProof="0" dirty="0">
                <a:solidFill>
                  <a:srgbClr val="111111"/>
                </a:solidFill>
                <a:latin typeface="Verdana"/>
                <a:ea typeface="Verdana"/>
                <a:cs typeface="Verdana"/>
              </a:rPr>
              <a:t>Papīra receptes izņēmuma gadījumi</a:t>
            </a:r>
            <a:endParaRPr lang="lv-LV" noProof="0" dirty="0"/>
          </a:p>
        </p:txBody>
      </p:sp>
      <p:sp>
        <p:nvSpPr>
          <p:cNvPr id="5" name="Oval 4">
            <a:extLst>
              <a:ext uri="{FF2B5EF4-FFF2-40B4-BE49-F238E27FC236}">
                <a16:creationId xmlns:a16="http://schemas.microsoft.com/office/drawing/2014/main" id="{D9A27699-DE2F-0F10-082C-B6C8AD100782}"/>
              </a:ext>
            </a:extLst>
          </p:cNvPr>
          <p:cNvSpPr>
            <a:spLocks noGrp="1"/>
          </p:cNvSpPr>
          <p:nvPr/>
        </p:nvSpPr>
        <p:spPr>
          <a:xfrm>
            <a:off x="6314364" y="1903420"/>
            <a:ext cx="3939712" cy="3744333"/>
          </a:xfrm>
          <a:prstGeom prst="ellipse">
            <a:avLst/>
          </a:prstGeom>
          <a:solidFill>
            <a:srgbClr val="F2F2F2"/>
          </a:solidFill>
          <a:ln w="9525">
            <a:solidFill>
              <a:srgbClr val="D0D0D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315" name="Paper exception count">
            <a:extLst>
              <a:ext uri="{FF2B5EF4-FFF2-40B4-BE49-F238E27FC236}">
                <a16:creationId xmlns:a16="http://schemas.microsoft.com/office/drawing/2014/main" id="{F1F1F675-79FA-4618-B204-82C4C9D375C3}"/>
              </a:ext>
            </a:extLst>
          </p:cNvPr>
          <p:cNvSpPr>
            <a:spLocks noGrp="1"/>
          </p:cNvSpPr>
          <p:nvPr/>
        </p:nvSpPr>
        <p:spPr>
          <a:xfrm>
            <a:off x="7482348" y="2692193"/>
            <a:ext cx="1573162" cy="1083394"/>
          </a:xfrm>
          <a:prstGeom prst="rect">
            <a:avLst/>
          </a:prstGeom>
          <a:noFill/>
          <a:ln w="0">
            <a:noFill/>
          </a:ln>
        </p:spPr>
        <p:txBody>
          <a:bodyPr lIns="9525" tIns="9525" rIns="9525" bIns="9525" anchor="t">
            <a:noAutofit/>
          </a:bodyPr>
          <a:lstStyle/>
          <a:p>
            <a:pPr algn="ctr">
              <a:buNone/>
              <a:defRPr sz="5400" b="1">
                <a:solidFill>
                  <a:srgbClr val="EB7800"/>
                </a:solidFill>
                <a:latin typeface="Verdana"/>
                <a:ea typeface="Verdana"/>
                <a:cs typeface="Verdana"/>
              </a:defRPr>
            </a:pPr>
            <a:r>
              <a:rPr sz="5400" b="1" dirty="0">
                <a:solidFill>
                  <a:srgbClr val="EB7800"/>
                </a:solidFill>
                <a:latin typeface="Verdana"/>
                <a:ea typeface="Verdana"/>
                <a:cs typeface="Verdana"/>
              </a:rPr>
              <a:t>3</a:t>
            </a:r>
          </a:p>
        </p:txBody>
      </p:sp>
      <p:sp>
        <p:nvSpPr>
          <p:cNvPr id="13316" name="Paper exception label">
            <a:extLst>
              <a:ext uri="{FF2B5EF4-FFF2-40B4-BE49-F238E27FC236}">
                <a16:creationId xmlns:a16="http://schemas.microsoft.com/office/drawing/2014/main" id="{734E1CAE-6EEA-4114-9190-46DD5CC2D6FD}"/>
              </a:ext>
            </a:extLst>
          </p:cNvPr>
          <p:cNvSpPr>
            <a:spLocks noGrp="1"/>
          </p:cNvSpPr>
          <p:nvPr/>
        </p:nvSpPr>
        <p:spPr>
          <a:xfrm>
            <a:off x="6953250" y="3608439"/>
            <a:ext cx="2667000" cy="806245"/>
          </a:xfrm>
          <a:prstGeom prst="rect">
            <a:avLst/>
          </a:prstGeom>
          <a:noFill/>
          <a:ln w="0">
            <a:noFill/>
          </a:ln>
        </p:spPr>
        <p:txBody>
          <a:bodyPr lIns="9525" tIns="9525" rIns="9525" bIns="9525" anchor="t">
            <a:noAutofit/>
          </a:bodyPr>
          <a:lstStyle/>
          <a:p>
            <a:pPr algn="ctr">
              <a:buNone/>
              <a:defRPr sz="1725" b="1">
                <a:solidFill>
                  <a:srgbClr val="595959"/>
                </a:solidFill>
                <a:latin typeface="Verdana"/>
                <a:ea typeface="Verdana"/>
                <a:cs typeface="Verdana"/>
              </a:defRPr>
            </a:pPr>
            <a:endParaRPr lang="lv-LV" sz="1725" b="1" dirty="0">
              <a:solidFill>
                <a:srgbClr val="595959"/>
              </a:solidFill>
              <a:latin typeface="Verdana"/>
              <a:ea typeface="Verdana"/>
              <a:cs typeface="Verdana"/>
            </a:endParaRPr>
          </a:p>
          <a:p>
            <a:pPr algn="ctr">
              <a:buNone/>
              <a:defRPr sz="1725" b="1">
                <a:solidFill>
                  <a:srgbClr val="595959"/>
                </a:solidFill>
                <a:latin typeface="Verdana"/>
                <a:ea typeface="Verdana"/>
                <a:cs typeface="Verdana"/>
              </a:defRPr>
            </a:pPr>
            <a:r>
              <a:rPr lang="lv-LV" sz="1725" b="1" noProof="0" dirty="0">
                <a:solidFill>
                  <a:srgbClr val="595959"/>
                </a:solidFill>
                <a:latin typeface="Verdana"/>
                <a:ea typeface="Verdana"/>
                <a:cs typeface="Verdana"/>
              </a:rPr>
              <a:t>izņēmuma gadījumi</a:t>
            </a:r>
          </a:p>
        </p:txBody>
      </p:sp>
      <p:sp>
        <p:nvSpPr>
          <p:cNvPr id="13317" name="Paper technical validity">
            <a:extLst>
              <a:ext uri="{FF2B5EF4-FFF2-40B4-BE49-F238E27FC236}">
                <a16:creationId xmlns:a16="http://schemas.microsoft.com/office/drawing/2014/main" id="{F2356472-56E8-4616-A2BF-DEA1F8A7C252}"/>
              </a:ext>
            </a:extLst>
          </p:cNvPr>
          <p:cNvSpPr>
            <a:spLocks noGrp="1"/>
          </p:cNvSpPr>
          <p:nvPr/>
        </p:nvSpPr>
        <p:spPr>
          <a:xfrm>
            <a:off x="7239000" y="4143375"/>
            <a:ext cx="2095500" cy="438150"/>
          </a:xfrm>
          <a:prstGeom prst="rect">
            <a:avLst/>
          </a:prstGeom>
          <a:noFill/>
          <a:ln w="0">
            <a:noFill/>
          </a:ln>
        </p:spPr>
        <p:txBody>
          <a:bodyPr lIns="9525" tIns="9525" rIns="9525" bIns="9525" anchor="t">
            <a:noAutofit/>
          </a:bodyPr>
          <a:lstStyle/>
          <a:p>
            <a:pPr algn="ctr">
              <a:buNone/>
              <a:defRPr sz="2100" b="1">
                <a:solidFill>
                  <a:srgbClr val="111111"/>
                </a:solidFill>
                <a:latin typeface="Verdana"/>
                <a:ea typeface="Verdana"/>
                <a:cs typeface="Verdana"/>
              </a:defRPr>
            </a:pPr>
            <a:endParaRPr sz="2100" b="1" dirty="0">
              <a:solidFill>
                <a:srgbClr val="111111"/>
              </a:solidFill>
              <a:latin typeface="Verdana"/>
              <a:ea typeface="Verdana"/>
              <a:cs typeface="Verdana"/>
            </a:endParaRPr>
          </a:p>
        </p:txBody>
      </p:sp>
    </p:spTree>
    <p:extLst>
      <p:ext uri="{BB962C8B-B14F-4D97-AF65-F5344CB8AC3E}">
        <p14:creationId xmlns:p14="http://schemas.microsoft.com/office/powerpoint/2010/main" val="3558513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a:extLst>
              <a:ext uri="{FF2B5EF4-FFF2-40B4-BE49-F238E27FC236}">
                <a16:creationId xmlns:a16="http://schemas.microsoft.com/office/drawing/2014/main" id="{94DCA13F-BFF5-169A-E84E-35C193BBA21C}"/>
              </a:ext>
            </a:extLst>
          </p:cNvPr>
          <p:cNvSpPr>
            <a:spLocks noGrp="1"/>
          </p:cNvSpPr>
          <p:nvPr>
            <p:ph type="sldNum" idx="13"/>
          </p:nvPr>
        </p:nvSpPr>
        <p:spPr>
          <a:prstGeom prst="rect">
            <a:avLst/>
          </a:prstGeom>
          <a:noFill/>
        </p:spPr>
        <p:txBody>
          <a:bodyPr/>
          <a:lstStyle/>
          <a:p>
            <a:fld id="{EE6458E3-4B51-AC4C-A1CD-ED1F5D52457F}" type="slidenum">
              <a:rPr/>
              <a:t>4</a:t>
            </a:fld>
            <a:endParaRPr/>
          </a:p>
        </p:txBody>
      </p:sp>
      <p:sp>
        <p:nvSpPr>
          <p:cNvPr id="7" name="Subtitle 2">
            <a:extLst>
              <a:ext uri="{FF2B5EF4-FFF2-40B4-BE49-F238E27FC236}">
                <a16:creationId xmlns:a16="http://schemas.microsoft.com/office/drawing/2014/main" id="{7BD538A4-6DBE-D85D-EBC2-5EA7C3D65D0C}"/>
              </a:ext>
            </a:extLst>
          </p:cNvPr>
          <p:cNvSpPr>
            <a:spLocks noGrp="1"/>
          </p:cNvSpPr>
          <p:nvPr/>
        </p:nvSpPr>
        <p:spPr>
          <a:xfrm>
            <a:off x="796411" y="1944698"/>
            <a:ext cx="4355097" cy="4494202"/>
          </a:xfrm>
          <a:prstGeom prst="rect">
            <a:avLst/>
          </a:prstGeom>
          <a:noFill/>
          <a:ln>
            <a:noFill/>
          </a:ln>
        </p:spPr>
        <p:txBody>
          <a:bodyPr lIns="19050" tIns="19050" rIns="19050" bIns="19050" anchor="t">
            <a:noAutofit/>
          </a:bodyPr>
          <a:lstStyle>
            <a:lvl1pPr marL="0" indent="0" algn="l" defTabSz="938213">
              <a:spcBef>
                <a:spcPct val="20000"/>
              </a:spcBef>
              <a:spcAft>
                <a:spcPct val="0"/>
              </a:spcAft>
              <a:buFont typeface="Arial"/>
              <a:buNone/>
              <a:defRPr sz="2000" kern="1200">
                <a:solidFill>
                  <a:schemeClr val="tx1"/>
                </a:solidFill>
                <a:latin typeface="Verdana"/>
                <a:ea typeface="Verdana"/>
                <a:cs typeface="Verdana"/>
              </a:defRPr>
            </a:lvl1pPr>
            <a:lvl2pPr marL="762000" indent="-292100" algn="l" defTabSz="938213">
              <a:spcBef>
                <a:spcPct val="20000"/>
              </a:spcBef>
              <a:spcAft>
                <a:spcPct val="0"/>
              </a:spcAft>
              <a:buFont typeface="Arial"/>
              <a:buChar char="–"/>
              <a:defRPr sz="2000" kern="1200">
                <a:solidFill>
                  <a:schemeClr val="tx1"/>
                </a:solidFill>
                <a:latin typeface="Times New Roman"/>
                <a:ea typeface="Times New Roman"/>
                <a:cs typeface="Times New Roman"/>
              </a:defRPr>
            </a:lvl2pPr>
            <a:lvl3pPr marL="1173163" indent="-233363" algn="l" defTabSz="938213">
              <a:spcBef>
                <a:spcPct val="20000"/>
              </a:spcBef>
              <a:spcAft>
                <a:spcPct val="0"/>
              </a:spcAft>
              <a:buFont typeface="Arial"/>
              <a:buChar char="•"/>
              <a:defRPr sz="2000" kern="1200">
                <a:solidFill>
                  <a:schemeClr val="tx1"/>
                </a:solidFill>
                <a:latin typeface="Times New Roman"/>
                <a:ea typeface="Times New Roman"/>
                <a:cs typeface="Times New Roman"/>
              </a:defRPr>
            </a:lvl3pPr>
            <a:lvl4pPr marL="1643063" indent="-233363" algn="l" defTabSz="938213">
              <a:spcBef>
                <a:spcPct val="20000"/>
              </a:spcBef>
              <a:spcAft>
                <a:spcPct val="0"/>
              </a:spcAft>
              <a:buFont typeface="Arial"/>
              <a:buChar char="–"/>
              <a:defRPr sz="2000" kern="1200">
                <a:solidFill>
                  <a:schemeClr val="tx1"/>
                </a:solidFill>
                <a:latin typeface="Times New Roman"/>
                <a:ea typeface="Times New Roman"/>
                <a:cs typeface="Times New Roman"/>
              </a:defRPr>
            </a:lvl4pPr>
            <a:lvl5pPr marL="2112963" indent="-233363" algn="l" defTabSz="938213">
              <a:spcBef>
                <a:spcPct val="20000"/>
              </a:spcBef>
              <a:spcAft>
                <a:spcPct val="0"/>
              </a:spcAft>
              <a:buFont typeface="Arial"/>
              <a:buChar char="»"/>
              <a:defRPr sz="2000" kern="1200">
                <a:solidFill>
                  <a:schemeClr val="tx1"/>
                </a:solidFill>
                <a:latin typeface="Times New Roman"/>
                <a:ea typeface="Times New Roman"/>
                <a:cs typeface="Times New Roman"/>
              </a:defRPr>
            </a:lvl5pPr>
            <a:lvl6pPr marL="2583835" indent="-234893" algn="l" defTabSz="939575">
              <a:spcBef>
                <a:spcPct val="20000"/>
              </a:spcBef>
              <a:buFont typeface="Arial"/>
              <a:buChar char="•"/>
              <a:defRPr sz="1900" kern="1200">
                <a:solidFill>
                  <a:schemeClr val="tx1"/>
                </a:solidFill>
                <a:latin typeface="+mn-lt"/>
                <a:ea typeface="+mn-lt"/>
                <a:cs typeface="+mn-lt"/>
              </a:defRPr>
            </a:lvl6pPr>
            <a:lvl7pPr marL="3053622" indent="-234893" algn="l" defTabSz="939575">
              <a:spcBef>
                <a:spcPct val="20000"/>
              </a:spcBef>
              <a:buFont typeface="Arial"/>
              <a:buChar char="•"/>
              <a:defRPr sz="1900" kern="1200">
                <a:solidFill>
                  <a:schemeClr val="tx1"/>
                </a:solidFill>
                <a:latin typeface="+mn-lt"/>
                <a:ea typeface="+mn-lt"/>
                <a:cs typeface="+mn-lt"/>
              </a:defRPr>
            </a:lvl7pPr>
            <a:lvl8pPr marL="3523412" indent="-234893" algn="l" defTabSz="939575">
              <a:spcBef>
                <a:spcPct val="20000"/>
              </a:spcBef>
              <a:buFont typeface="Arial"/>
              <a:buChar char="•"/>
              <a:defRPr sz="1900" kern="1200">
                <a:solidFill>
                  <a:schemeClr val="tx1"/>
                </a:solidFill>
                <a:latin typeface="+mn-lt"/>
                <a:ea typeface="+mn-lt"/>
                <a:cs typeface="+mn-lt"/>
              </a:defRPr>
            </a:lvl8pPr>
            <a:lvl9pPr marL="3993197" indent="-234893" algn="l" defTabSz="939575">
              <a:spcBef>
                <a:spcPct val="20000"/>
              </a:spcBef>
              <a:buFont typeface="Arial"/>
              <a:buChar char="•"/>
              <a:defRPr sz="1900" kern="1200">
                <a:solidFill>
                  <a:schemeClr val="tx1"/>
                </a:solidFill>
                <a:latin typeface="+mn-lt"/>
                <a:ea typeface="+mn-lt"/>
                <a:cs typeface="+mn-lt"/>
              </a:defRPr>
            </a:lvl9pPr>
          </a:lstStyle>
          <a:p>
            <a:pPr>
              <a:spcAft>
                <a:spcPts val="300"/>
              </a:spcAft>
              <a:buNone/>
              <a:defRPr sz="1275">
                <a:solidFill>
                  <a:srgbClr val="111111"/>
                </a:solidFill>
                <a:latin typeface="Verdana"/>
                <a:ea typeface="Verdana"/>
                <a:cs typeface="Verdana"/>
              </a:defRPr>
            </a:pPr>
            <a:r>
              <a:rPr sz="1275" b="1" dirty="0">
                <a:solidFill>
                  <a:srgbClr val="111111"/>
                </a:solidFill>
                <a:latin typeface="Verdana"/>
                <a:ea typeface="Verdana"/>
                <a:cs typeface="Verdana"/>
              </a:rPr>
              <a:t>Kam </a:t>
            </a:r>
            <a:r>
              <a:rPr lang="lv-LV" sz="1275" b="1" noProof="0" dirty="0">
                <a:solidFill>
                  <a:srgbClr val="111111"/>
                </a:solidFill>
                <a:latin typeface="Verdana"/>
                <a:ea typeface="Verdana"/>
                <a:cs typeface="Verdana"/>
              </a:rPr>
              <a:t>atļauts</a:t>
            </a:r>
            <a:endParaRPr sz="1275" b="1" dirty="0">
              <a:solidFill>
                <a:srgbClr val="111111"/>
              </a:solidFill>
              <a:latin typeface="Verdana"/>
              <a:ea typeface="Verdana"/>
              <a:cs typeface="Verdana"/>
            </a:endParaRPr>
          </a:p>
          <a:p>
            <a:pPr algn="just">
              <a:lnSpc>
                <a:spcPct val="150000"/>
              </a:lnSpc>
              <a:spcAft>
                <a:spcPts val="700"/>
              </a:spcAft>
              <a:buNone/>
              <a:defRPr sz="1275">
                <a:solidFill>
                  <a:srgbClr val="111111"/>
                </a:solidFill>
                <a:latin typeface="Verdana"/>
                <a:ea typeface="Verdana"/>
                <a:cs typeface="Verdana"/>
              </a:defRPr>
            </a:pPr>
            <a:r>
              <a:rPr lang="lv-LV" sz="1275" noProof="0" dirty="0">
                <a:solidFill>
                  <a:srgbClr val="111111"/>
                </a:solidFill>
              </a:rPr>
              <a:t>Ārsts vai ārsta palīgs, kurš nestrādā ārstniecības iestādē un kuram ārstniecības personu reģistrā ir derīgs reģistrācijas termiņš darbam profesijā, drīkst izrakstīt parasto papīra recepti tikai sev.</a:t>
            </a:r>
            <a:endParaRPr sz="1275" dirty="0">
              <a:solidFill>
                <a:srgbClr val="111111"/>
              </a:solidFill>
            </a:endParaRPr>
          </a:p>
          <a:p>
            <a:pPr>
              <a:spcAft>
                <a:spcPts val="250"/>
              </a:spcAft>
              <a:buNone/>
              <a:defRPr sz="1275">
                <a:solidFill>
                  <a:srgbClr val="111111"/>
                </a:solidFill>
                <a:latin typeface="Verdana"/>
                <a:ea typeface="Verdana"/>
                <a:cs typeface="Verdana"/>
              </a:defRPr>
            </a:pPr>
            <a:r>
              <a:rPr lang="lv-LV" sz="1275" b="1" noProof="0" dirty="0">
                <a:solidFill>
                  <a:srgbClr val="111111"/>
                </a:solidFill>
                <a:latin typeface="Verdana"/>
                <a:ea typeface="Verdana"/>
                <a:cs typeface="Verdana"/>
              </a:rPr>
              <a:t>Receptes noformēšana</a:t>
            </a:r>
          </a:p>
          <a:p>
            <a:pPr>
              <a:lnSpc>
                <a:spcPct val="150000"/>
              </a:lnSpc>
              <a:spcAft>
                <a:spcPts val="700"/>
              </a:spcAft>
              <a:buNone/>
              <a:defRPr sz="1275">
                <a:solidFill>
                  <a:srgbClr val="111111"/>
                </a:solidFill>
                <a:latin typeface="Verdana"/>
                <a:ea typeface="Verdana"/>
                <a:cs typeface="Verdana"/>
              </a:defRPr>
            </a:pPr>
            <a:r>
              <a:rPr lang="lv-LV" sz="1275" noProof="0" dirty="0">
                <a:solidFill>
                  <a:srgbClr val="111111"/>
                </a:solidFill>
              </a:rPr>
              <a:t>Zāles izraksta viena mēneša patēriņam. Pacienta vārda vietā norāda «</a:t>
            </a:r>
            <a:r>
              <a:rPr lang="lv-LV" sz="1275" noProof="0" dirty="0" err="1">
                <a:solidFill>
                  <a:srgbClr val="111111"/>
                </a:solidFill>
              </a:rPr>
              <a:t>Pro</a:t>
            </a:r>
            <a:r>
              <a:rPr lang="lv-LV" sz="1275" noProof="0" dirty="0">
                <a:solidFill>
                  <a:srgbClr val="111111"/>
                </a:solidFill>
              </a:rPr>
              <a:t> </a:t>
            </a:r>
            <a:r>
              <a:rPr lang="lv-LV" sz="1275" noProof="0" dirty="0" err="1">
                <a:solidFill>
                  <a:srgbClr val="111111"/>
                </a:solidFill>
              </a:rPr>
              <a:t>me</a:t>
            </a:r>
            <a:r>
              <a:rPr lang="lv-LV" sz="1275" noProof="0" dirty="0">
                <a:solidFill>
                  <a:srgbClr val="111111"/>
                </a:solidFill>
              </a:rPr>
              <a:t>» vai «</a:t>
            </a:r>
            <a:r>
              <a:rPr lang="lv-LV" sz="1275" noProof="0" dirty="0" err="1">
                <a:solidFill>
                  <a:srgbClr val="111111"/>
                </a:solidFill>
              </a:rPr>
              <a:t>ad</a:t>
            </a:r>
            <a:r>
              <a:rPr lang="lv-LV" sz="1275" noProof="0" dirty="0">
                <a:solidFill>
                  <a:srgbClr val="111111"/>
                </a:solidFill>
              </a:rPr>
              <a:t> </a:t>
            </a:r>
            <a:r>
              <a:rPr lang="lv-LV" sz="1275" noProof="0" dirty="0" err="1">
                <a:solidFill>
                  <a:srgbClr val="111111"/>
                </a:solidFill>
              </a:rPr>
              <a:t>usum</a:t>
            </a:r>
            <a:r>
              <a:rPr lang="lv-LV" sz="1275" noProof="0" dirty="0">
                <a:solidFill>
                  <a:srgbClr val="111111"/>
                </a:solidFill>
              </a:rPr>
              <a:t> </a:t>
            </a:r>
            <a:r>
              <a:rPr lang="lv-LV" sz="1275" noProof="0" dirty="0" err="1">
                <a:solidFill>
                  <a:srgbClr val="111111"/>
                </a:solidFill>
              </a:rPr>
              <a:t>proprium</a:t>
            </a:r>
            <a:r>
              <a:rPr lang="lv-LV" sz="1275" noProof="0" dirty="0">
                <a:solidFill>
                  <a:srgbClr val="111111"/>
                </a:solidFill>
              </a:rPr>
              <a:t>»</a:t>
            </a:r>
            <a:r>
              <a:rPr sz="1275" dirty="0">
                <a:solidFill>
                  <a:srgbClr val="111111"/>
                </a:solidFill>
              </a:rPr>
              <a:t>,</a:t>
            </a:r>
            <a:r>
              <a:rPr lang="lv-LV" sz="1275" dirty="0">
                <a:solidFill>
                  <a:srgbClr val="111111"/>
                </a:solidFill>
              </a:rPr>
              <a:t> kā arī norāda faktisko adresi un tālruņa numuru. </a:t>
            </a:r>
            <a:endParaRPr sz="1275" dirty="0">
              <a:solidFill>
                <a:srgbClr val="111111"/>
              </a:solidFill>
            </a:endParaRPr>
          </a:p>
          <a:p>
            <a:pPr>
              <a:spcAft>
                <a:spcPts val="250"/>
              </a:spcAft>
              <a:buNone/>
              <a:defRPr sz="1275">
                <a:solidFill>
                  <a:srgbClr val="111111"/>
                </a:solidFill>
                <a:latin typeface="Verdana"/>
                <a:ea typeface="Verdana"/>
                <a:cs typeface="Verdana"/>
              </a:defRPr>
            </a:pPr>
            <a:r>
              <a:rPr lang="lv-LV" sz="1275" b="1" noProof="0" dirty="0">
                <a:solidFill>
                  <a:srgbClr val="111111"/>
                </a:solidFill>
                <a:latin typeface="Verdana"/>
                <a:ea typeface="Verdana"/>
                <a:cs typeface="Verdana"/>
              </a:rPr>
              <a:t>Aptiekas rīcība</a:t>
            </a:r>
          </a:p>
          <a:p>
            <a:pPr>
              <a:lnSpc>
                <a:spcPct val="150000"/>
              </a:lnSpc>
              <a:buNone/>
              <a:defRPr sz="1275">
                <a:solidFill>
                  <a:srgbClr val="111111"/>
                </a:solidFill>
                <a:latin typeface="Verdana"/>
                <a:ea typeface="Verdana"/>
                <a:cs typeface="Verdana"/>
              </a:defRPr>
            </a:pPr>
            <a:r>
              <a:rPr lang="lv-LV" sz="1275" noProof="0" dirty="0">
                <a:solidFill>
                  <a:srgbClr val="111111"/>
                </a:solidFill>
                <a:latin typeface="Verdana"/>
                <a:ea typeface="Verdana"/>
                <a:cs typeface="Verdana"/>
              </a:rPr>
              <a:t>Aptieka elektronizē recepti un kā darba vietu norāda "Recipe </a:t>
            </a:r>
            <a:r>
              <a:rPr lang="lv-LV" sz="1275" noProof="0" dirty="0" err="1">
                <a:solidFill>
                  <a:srgbClr val="111111"/>
                </a:solidFill>
                <a:latin typeface="Verdana"/>
                <a:ea typeface="Verdana"/>
                <a:cs typeface="Verdana"/>
              </a:rPr>
              <a:t>pro</a:t>
            </a:r>
            <a:r>
              <a:rPr lang="lv-LV" sz="1275" noProof="0" dirty="0">
                <a:solidFill>
                  <a:srgbClr val="111111"/>
                </a:solidFill>
                <a:latin typeface="Verdana"/>
                <a:ea typeface="Verdana"/>
                <a:cs typeface="Verdana"/>
              </a:rPr>
              <a:t> </a:t>
            </a:r>
            <a:r>
              <a:rPr lang="lv-LV" sz="1275" noProof="0" dirty="0" err="1">
                <a:solidFill>
                  <a:srgbClr val="111111"/>
                </a:solidFill>
                <a:latin typeface="Verdana"/>
                <a:ea typeface="Verdana"/>
                <a:cs typeface="Verdana"/>
              </a:rPr>
              <a:t>me</a:t>
            </a:r>
            <a:r>
              <a:rPr lang="lv-LV" sz="1275" noProof="0" dirty="0">
                <a:solidFill>
                  <a:srgbClr val="111111"/>
                </a:solidFill>
                <a:latin typeface="Verdana"/>
                <a:ea typeface="Verdana"/>
                <a:cs typeface="Verdana"/>
              </a:rPr>
              <a:t>", pārbaudot, vai izmantota </a:t>
            </a:r>
            <a:r>
              <a:rPr lang="lv-LV" sz="1275" b="1" noProof="0" dirty="0">
                <a:solidFill>
                  <a:srgbClr val="111111"/>
                </a:solidFill>
                <a:latin typeface="Verdana"/>
                <a:ea typeface="Verdana"/>
                <a:cs typeface="Verdana"/>
              </a:rPr>
              <a:t>derīga veidlapu sērija</a:t>
            </a:r>
            <a:r>
              <a:rPr sz="1275" dirty="0">
                <a:solidFill>
                  <a:srgbClr val="111111"/>
                </a:solidFill>
                <a:latin typeface="Verdana"/>
                <a:ea typeface="Verdana"/>
                <a:cs typeface="Verdana"/>
              </a:rPr>
              <a:t>.</a:t>
            </a:r>
          </a:p>
        </p:txBody>
      </p:sp>
      <p:sp>
        <p:nvSpPr>
          <p:cNvPr id="4" name="Title 1">
            <a:extLst>
              <a:ext uri="{FF2B5EF4-FFF2-40B4-BE49-F238E27FC236}">
                <a16:creationId xmlns:a16="http://schemas.microsoft.com/office/drawing/2014/main" id="{808F5238-0867-F905-AF36-1D8C5B2320A4}"/>
              </a:ext>
            </a:extLst>
          </p:cNvPr>
          <p:cNvSpPr>
            <a:spLocks noGrp="1"/>
          </p:cNvSpPr>
          <p:nvPr>
            <p:ph type="title"/>
          </p:nvPr>
        </p:nvSpPr>
        <p:spPr>
          <a:xfrm>
            <a:off x="2857500" y="419100"/>
            <a:ext cx="7239000" cy="1036606"/>
          </a:xfrm>
        </p:spPr>
        <p:txBody>
          <a:bodyPr anchor="ctr">
            <a:normAutofit/>
          </a:bodyPr>
          <a:lstStyle/>
          <a:p>
            <a:pPr algn="ctr">
              <a:buNone/>
              <a:defRPr sz="2550" b="1">
                <a:solidFill>
                  <a:srgbClr val="111111"/>
                </a:solidFill>
                <a:latin typeface="Verdana"/>
                <a:ea typeface="Verdana"/>
                <a:cs typeface="Verdana"/>
              </a:defRPr>
            </a:pPr>
            <a:r>
              <a:rPr sz="2550" b="1">
                <a:solidFill>
                  <a:srgbClr val="111111"/>
                </a:solidFill>
                <a:latin typeface="Verdana"/>
                <a:ea typeface="Verdana"/>
                <a:cs typeface="Verdana"/>
              </a:rPr>
              <a:t>Receptes personīgai lietošanai</a:t>
            </a:r>
            <a:endParaRPr/>
          </a:p>
        </p:txBody>
      </p:sp>
      <p:sp>
        <p:nvSpPr>
          <p:cNvPr id="5" name="Oval 4">
            <a:extLst>
              <a:ext uri="{FF2B5EF4-FFF2-40B4-BE49-F238E27FC236}">
                <a16:creationId xmlns:a16="http://schemas.microsoft.com/office/drawing/2014/main" id="{D9A27699-DE2F-0F10-082C-B6C8AD100782}"/>
              </a:ext>
            </a:extLst>
          </p:cNvPr>
          <p:cNvSpPr>
            <a:spLocks noGrp="1"/>
          </p:cNvSpPr>
          <p:nvPr/>
        </p:nvSpPr>
        <p:spPr>
          <a:xfrm>
            <a:off x="6314364" y="1944699"/>
            <a:ext cx="3939712" cy="3744333"/>
          </a:xfrm>
          <a:prstGeom prst="ellipse">
            <a:avLst/>
          </a:prstGeom>
          <a:solidFill>
            <a:srgbClr val="F2F2F2"/>
          </a:solidFill>
          <a:ln w="9525">
            <a:solidFill>
              <a:srgbClr val="D0D0D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315" name="Personal use doctor limit">
            <a:extLst>
              <a:ext uri="{FF2B5EF4-FFF2-40B4-BE49-F238E27FC236}">
                <a16:creationId xmlns:a16="http://schemas.microsoft.com/office/drawing/2014/main" id="{34E8E080-CE8C-4950-B252-7FBD2028AB4A}"/>
              </a:ext>
            </a:extLst>
          </p:cNvPr>
          <p:cNvSpPr>
            <a:spLocks noGrp="1"/>
          </p:cNvSpPr>
          <p:nvPr/>
        </p:nvSpPr>
        <p:spPr>
          <a:xfrm>
            <a:off x="6667500" y="2286000"/>
            <a:ext cx="1381125" cy="685800"/>
          </a:xfrm>
          <a:prstGeom prst="rect">
            <a:avLst/>
          </a:prstGeom>
          <a:noFill/>
          <a:ln w="0">
            <a:noFill/>
          </a:ln>
        </p:spPr>
        <p:txBody>
          <a:bodyPr lIns="9525" tIns="9525" rIns="9525" bIns="9525" anchor="t">
            <a:noAutofit/>
          </a:bodyPr>
          <a:lstStyle/>
          <a:p>
            <a:pPr algn="ctr">
              <a:buNone/>
              <a:defRPr sz="4200" b="1">
                <a:solidFill>
                  <a:srgbClr val="EB7800"/>
                </a:solidFill>
                <a:latin typeface="Verdana"/>
                <a:ea typeface="Verdana"/>
                <a:cs typeface="Verdana"/>
              </a:defRPr>
            </a:pPr>
            <a:r>
              <a:rPr sz="4200" b="1">
                <a:solidFill>
                  <a:srgbClr val="EB7800"/>
                </a:solidFill>
                <a:latin typeface="Verdana"/>
                <a:ea typeface="Verdana"/>
                <a:cs typeface="Verdana"/>
              </a:rPr>
              <a:t>50</a:t>
            </a:r>
          </a:p>
        </p:txBody>
      </p:sp>
      <p:sp>
        <p:nvSpPr>
          <p:cNvPr id="13316" name="Personal use doctor label">
            <a:extLst>
              <a:ext uri="{FF2B5EF4-FFF2-40B4-BE49-F238E27FC236}">
                <a16:creationId xmlns:a16="http://schemas.microsoft.com/office/drawing/2014/main" id="{985BD216-ABCB-446B-A185-78AD8A4FC285}"/>
              </a:ext>
            </a:extLst>
          </p:cNvPr>
          <p:cNvSpPr>
            <a:spLocks noGrp="1"/>
          </p:cNvSpPr>
          <p:nvPr/>
        </p:nvSpPr>
        <p:spPr>
          <a:xfrm>
            <a:off x="6667500" y="2943225"/>
            <a:ext cx="1381125" cy="304800"/>
          </a:xfrm>
          <a:prstGeom prst="rect">
            <a:avLst/>
          </a:prstGeom>
          <a:noFill/>
          <a:ln w="0">
            <a:noFill/>
          </a:ln>
        </p:spPr>
        <p:txBody>
          <a:bodyPr lIns="9525" tIns="9525" rIns="9525" bIns="9525" anchor="t">
            <a:noAutofit/>
          </a:bodyPr>
          <a:lstStyle/>
          <a:p>
            <a:pPr algn="ctr">
              <a:buNone/>
              <a:defRPr sz="1350" b="1">
                <a:solidFill>
                  <a:srgbClr val="595959"/>
                </a:solidFill>
                <a:latin typeface="Verdana"/>
                <a:ea typeface="Verdana"/>
                <a:cs typeface="Verdana"/>
              </a:defRPr>
            </a:pPr>
            <a:r>
              <a:rPr sz="1350" b="1">
                <a:solidFill>
                  <a:srgbClr val="595959"/>
                </a:solidFill>
                <a:latin typeface="Verdana"/>
                <a:ea typeface="Verdana"/>
                <a:cs typeface="Verdana"/>
              </a:rPr>
              <a:t>ārstam</a:t>
            </a:r>
          </a:p>
        </p:txBody>
      </p:sp>
      <p:sp>
        <p:nvSpPr>
          <p:cNvPr id="13317" name="Personal use assistant limit">
            <a:extLst>
              <a:ext uri="{FF2B5EF4-FFF2-40B4-BE49-F238E27FC236}">
                <a16:creationId xmlns:a16="http://schemas.microsoft.com/office/drawing/2014/main" id="{32D896AB-5D5F-44A6-BB94-73BB92995FD2}"/>
              </a:ext>
            </a:extLst>
          </p:cNvPr>
          <p:cNvSpPr>
            <a:spLocks noGrp="1"/>
          </p:cNvSpPr>
          <p:nvPr/>
        </p:nvSpPr>
        <p:spPr>
          <a:xfrm>
            <a:off x="8477250" y="2286000"/>
            <a:ext cx="1381125" cy="685800"/>
          </a:xfrm>
          <a:prstGeom prst="rect">
            <a:avLst/>
          </a:prstGeom>
          <a:noFill/>
          <a:ln w="0">
            <a:noFill/>
          </a:ln>
        </p:spPr>
        <p:txBody>
          <a:bodyPr lIns="9525" tIns="9525" rIns="9525" bIns="9525" anchor="t">
            <a:noAutofit/>
          </a:bodyPr>
          <a:lstStyle/>
          <a:p>
            <a:pPr algn="ctr">
              <a:buNone/>
              <a:defRPr sz="4200" b="1">
                <a:solidFill>
                  <a:srgbClr val="EB7800"/>
                </a:solidFill>
                <a:latin typeface="Verdana"/>
                <a:ea typeface="Verdana"/>
                <a:cs typeface="Verdana"/>
              </a:defRPr>
            </a:pPr>
            <a:r>
              <a:rPr sz="4200" b="1">
                <a:solidFill>
                  <a:srgbClr val="EB7800"/>
                </a:solidFill>
                <a:latin typeface="Verdana"/>
                <a:ea typeface="Verdana"/>
                <a:cs typeface="Verdana"/>
              </a:rPr>
              <a:t>30</a:t>
            </a:r>
          </a:p>
        </p:txBody>
      </p:sp>
      <p:sp>
        <p:nvSpPr>
          <p:cNvPr id="13318" name="Personal use assistant label">
            <a:extLst>
              <a:ext uri="{FF2B5EF4-FFF2-40B4-BE49-F238E27FC236}">
                <a16:creationId xmlns:a16="http://schemas.microsoft.com/office/drawing/2014/main" id="{8A1CDEE3-9A91-4DB8-95DD-ED6282A40D76}"/>
              </a:ext>
            </a:extLst>
          </p:cNvPr>
          <p:cNvSpPr>
            <a:spLocks noGrp="1"/>
          </p:cNvSpPr>
          <p:nvPr/>
        </p:nvSpPr>
        <p:spPr>
          <a:xfrm>
            <a:off x="8334375" y="2943225"/>
            <a:ext cx="1666875" cy="304800"/>
          </a:xfrm>
          <a:prstGeom prst="rect">
            <a:avLst/>
          </a:prstGeom>
          <a:noFill/>
          <a:ln w="0">
            <a:noFill/>
          </a:ln>
        </p:spPr>
        <p:txBody>
          <a:bodyPr lIns="9525" tIns="9525" rIns="9525" bIns="9525" anchor="t">
            <a:noAutofit/>
          </a:bodyPr>
          <a:lstStyle/>
          <a:p>
            <a:pPr algn="ctr">
              <a:buNone/>
              <a:defRPr sz="1350" b="1">
                <a:solidFill>
                  <a:srgbClr val="595959"/>
                </a:solidFill>
                <a:latin typeface="Verdana"/>
                <a:ea typeface="Verdana"/>
                <a:cs typeface="Verdana"/>
              </a:defRPr>
            </a:pPr>
            <a:r>
              <a:rPr sz="1350" b="1">
                <a:solidFill>
                  <a:srgbClr val="595959"/>
                </a:solidFill>
                <a:latin typeface="Verdana"/>
                <a:ea typeface="Verdana"/>
                <a:cs typeface="Verdana"/>
              </a:rPr>
              <a:t>ārsta palīgam</a:t>
            </a:r>
          </a:p>
        </p:txBody>
      </p:sp>
      <p:sp>
        <p:nvSpPr>
          <p:cNvPr id="13319" name="Personal use period">
            <a:extLst>
              <a:ext uri="{FF2B5EF4-FFF2-40B4-BE49-F238E27FC236}">
                <a16:creationId xmlns:a16="http://schemas.microsoft.com/office/drawing/2014/main" id="{FC6FAECE-FE69-4DF4-909F-72E8F3848C67}"/>
              </a:ext>
            </a:extLst>
          </p:cNvPr>
          <p:cNvSpPr>
            <a:spLocks noGrp="1"/>
          </p:cNvSpPr>
          <p:nvPr/>
        </p:nvSpPr>
        <p:spPr>
          <a:xfrm>
            <a:off x="7096125" y="3619500"/>
            <a:ext cx="2381250" cy="400050"/>
          </a:xfrm>
          <a:prstGeom prst="rect">
            <a:avLst/>
          </a:prstGeom>
          <a:noFill/>
          <a:ln w="0">
            <a:noFill/>
          </a:ln>
        </p:spPr>
        <p:txBody>
          <a:bodyPr lIns="9525" tIns="9525" rIns="9525" bIns="9525" anchor="t">
            <a:noAutofit/>
          </a:bodyPr>
          <a:lstStyle/>
          <a:p>
            <a:pPr algn="ctr">
              <a:buNone/>
              <a:defRPr sz="1800" b="1">
                <a:solidFill>
                  <a:srgbClr val="111111"/>
                </a:solidFill>
                <a:latin typeface="Verdana"/>
                <a:ea typeface="Verdana"/>
                <a:cs typeface="Verdana"/>
              </a:defRPr>
            </a:pPr>
            <a:r>
              <a:rPr sz="1800" b="1">
                <a:solidFill>
                  <a:srgbClr val="111111"/>
                </a:solidFill>
                <a:latin typeface="Verdana"/>
                <a:ea typeface="Verdana"/>
                <a:cs typeface="Verdana"/>
              </a:rPr>
              <a:t>12 mēnešos</a:t>
            </a:r>
          </a:p>
        </p:txBody>
      </p:sp>
      <p:sp>
        <p:nvSpPr>
          <p:cNvPr id="13320" name="Recipe pro me">
            <a:extLst>
              <a:ext uri="{FF2B5EF4-FFF2-40B4-BE49-F238E27FC236}">
                <a16:creationId xmlns:a16="http://schemas.microsoft.com/office/drawing/2014/main" id="{F6AD642F-C57E-4D21-B551-461525246F47}"/>
              </a:ext>
            </a:extLst>
          </p:cNvPr>
          <p:cNvSpPr>
            <a:spLocks noGrp="1"/>
          </p:cNvSpPr>
          <p:nvPr/>
        </p:nvSpPr>
        <p:spPr>
          <a:xfrm>
            <a:off x="7143750" y="4333875"/>
            <a:ext cx="2286000" cy="419100"/>
          </a:xfrm>
          <a:prstGeom prst="rect">
            <a:avLst/>
          </a:prstGeom>
          <a:noFill/>
          <a:ln w="0">
            <a:noFill/>
          </a:ln>
        </p:spPr>
        <p:txBody>
          <a:bodyPr lIns="9525" tIns="9525" rIns="9525" bIns="9525" anchor="t">
            <a:noAutofit/>
          </a:bodyPr>
          <a:lstStyle/>
          <a:p>
            <a:pPr algn="ctr">
              <a:buNone/>
              <a:defRPr sz="1725" b="1">
                <a:solidFill>
                  <a:srgbClr val="595959"/>
                </a:solidFill>
                <a:latin typeface="Verdana"/>
                <a:ea typeface="Verdana"/>
                <a:cs typeface="Verdana"/>
              </a:defRPr>
            </a:pPr>
            <a:r>
              <a:rPr sz="1725" b="1">
                <a:solidFill>
                  <a:srgbClr val="595959"/>
                </a:solidFill>
                <a:latin typeface="Verdana"/>
                <a:ea typeface="Verdana"/>
                <a:cs typeface="Verdana"/>
              </a:rPr>
              <a:t>Recipe "pro me"</a:t>
            </a:r>
          </a:p>
        </p:txBody>
      </p:sp>
    </p:spTree>
    <p:extLst>
      <p:ext uri="{BB962C8B-B14F-4D97-AF65-F5344CB8AC3E}">
        <p14:creationId xmlns:p14="http://schemas.microsoft.com/office/powerpoint/2010/main" val="3558513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a:extLst>
              <a:ext uri="{FF2B5EF4-FFF2-40B4-BE49-F238E27FC236}">
                <a16:creationId xmlns:a16="http://schemas.microsoft.com/office/drawing/2014/main" id="{94DCA13F-BFF5-169A-E84E-35C193BBA21C}"/>
              </a:ext>
            </a:extLst>
          </p:cNvPr>
          <p:cNvSpPr>
            <a:spLocks noGrp="1"/>
          </p:cNvSpPr>
          <p:nvPr>
            <p:ph type="sldNum" idx="13"/>
          </p:nvPr>
        </p:nvSpPr>
        <p:spPr>
          <a:prstGeom prst="rect">
            <a:avLst/>
          </a:prstGeom>
          <a:noFill/>
        </p:spPr>
        <p:txBody>
          <a:bodyPr/>
          <a:lstStyle/>
          <a:p>
            <a:fld id="{EE6458E3-4B51-AC4C-A1CD-ED1F5D52457F}" type="slidenum">
              <a:rPr/>
              <a:t>5</a:t>
            </a:fld>
            <a:endParaRPr/>
          </a:p>
        </p:txBody>
      </p:sp>
      <p:sp>
        <p:nvSpPr>
          <p:cNvPr id="7" name="Subtitle 2">
            <a:extLst>
              <a:ext uri="{FF2B5EF4-FFF2-40B4-BE49-F238E27FC236}">
                <a16:creationId xmlns:a16="http://schemas.microsoft.com/office/drawing/2014/main" id="{7BD538A4-6DBE-D85D-EBC2-5EA7C3D65D0C}"/>
              </a:ext>
            </a:extLst>
          </p:cNvPr>
          <p:cNvSpPr>
            <a:spLocks noGrp="1"/>
          </p:cNvSpPr>
          <p:nvPr/>
        </p:nvSpPr>
        <p:spPr>
          <a:xfrm>
            <a:off x="914341" y="1944699"/>
            <a:ext cx="4217504" cy="4494202"/>
          </a:xfrm>
          <a:prstGeom prst="rect">
            <a:avLst/>
          </a:prstGeom>
          <a:noFill/>
          <a:ln>
            <a:noFill/>
          </a:ln>
        </p:spPr>
        <p:txBody>
          <a:bodyPr lIns="19050" tIns="19050" rIns="19050" bIns="19050" anchor="t">
            <a:noAutofit/>
          </a:bodyPr>
          <a:lstStyle>
            <a:lvl1pPr marL="0" indent="0" algn="l" defTabSz="938213">
              <a:spcBef>
                <a:spcPct val="20000"/>
              </a:spcBef>
              <a:spcAft>
                <a:spcPct val="0"/>
              </a:spcAft>
              <a:buFont typeface="Arial"/>
              <a:buNone/>
              <a:defRPr sz="2000" kern="1200">
                <a:solidFill>
                  <a:schemeClr val="tx1"/>
                </a:solidFill>
                <a:latin typeface="Verdana"/>
                <a:ea typeface="Verdana"/>
                <a:cs typeface="Verdana"/>
              </a:defRPr>
            </a:lvl1pPr>
            <a:lvl2pPr marL="762000" indent="-292100" algn="l" defTabSz="938213">
              <a:spcBef>
                <a:spcPct val="20000"/>
              </a:spcBef>
              <a:spcAft>
                <a:spcPct val="0"/>
              </a:spcAft>
              <a:buFont typeface="Arial"/>
              <a:buChar char="–"/>
              <a:defRPr sz="2000" kern="1200">
                <a:solidFill>
                  <a:schemeClr val="tx1"/>
                </a:solidFill>
                <a:latin typeface="Times New Roman"/>
                <a:ea typeface="Times New Roman"/>
                <a:cs typeface="Times New Roman"/>
              </a:defRPr>
            </a:lvl2pPr>
            <a:lvl3pPr marL="1173163" indent="-233363" algn="l" defTabSz="938213">
              <a:spcBef>
                <a:spcPct val="20000"/>
              </a:spcBef>
              <a:spcAft>
                <a:spcPct val="0"/>
              </a:spcAft>
              <a:buFont typeface="Arial"/>
              <a:buChar char="•"/>
              <a:defRPr sz="2000" kern="1200">
                <a:solidFill>
                  <a:schemeClr val="tx1"/>
                </a:solidFill>
                <a:latin typeface="Times New Roman"/>
                <a:ea typeface="Times New Roman"/>
                <a:cs typeface="Times New Roman"/>
              </a:defRPr>
            </a:lvl3pPr>
            <a:lvl4pPr marL="1643063" indent="-233363" algn="l" defTabSz="938213">
              <a:spcBef>
                <a:spcPct val="20000"/>
              </a:spcBef>
              <a:spcAft>
                <a:spcPct val="0"/>
              </a:spcAft>
              <a:buFont typeface="Arial"/>
              <a:buChar char="–"/>
              <a:defRPr sz="2000" kern="1200">
                <a:solidFill>
                  <a:schemeClr val="tx1"/>
                </a:solidFill>
                <a:latin typeface="Times New Roman"/>
                <a:ea typeface="Times New Roman"/>
                <a:cs typeface="Times New Roman"/>
              </a:defRPr>
            </a:lvl4pPr>
            <a:lvl5pPr marL="2112963" indent="-233363" algn="l" defTabSz="938213">
              <a:spcBef>
                <a:spcPct val="20000"/>
              </a:spcBef>
              <a:spcAft>
                <a:spcPct val="0"/>
              </a:spcAft>
              <a:buFont typeface="Arial"/>
              <a:buChar char="»"/>
              <a:defRPr sz="2000" kern="1200">
                <a:solidFill>
                  <a:schemeClr val="tx1"/>
                </a:solidFill>
                <a:latin typeface="Times New Roman"/>
                <a:ea typeface="Times New Roman"/>
                <a:cs typeface="Times New Roman"/>
              </a:defRPr>
            </a:lvl5pPr>
            <a:lvl6pPr marL="2583835" indent="-234893" algn="l" defTabSz="939575">
              <a:spcBef>
                <a:spcPct val="20000"/>
              </a:spcBef>
              <a:buFont typeface="Arial"/>
              <a:buChar char="•"/>
              <a:defRPr sz="1900" kern="1200">
                <a:solidFill>
                  <a:schemeClr val="tx1"/>
                </a:solidFill>
                <a:latin typeface="+mn-lt"/>
                <a:ea typeface="+mn-lt"/>
                <a:cs typeface="+mn-lt"/>
              </a:defRPr>
            </a:lvl6pPr>
            <a:lvl7pPr marL="3053622" indent="-234893" algn="l" defTabSz="939575">
              <a:spcBef>
                <a:spcPct val="20000"/>
              </a:spcBef>
              <a:buFont typeface="Arial"/>
              <a:buChar char="•"/>
              <a:defRPr sz="1900" kern="1200">
                <a:solidFill>
                  <a:schemeClr val="tx1"/>
                </a:solidFill>
                <a:latin typeface="+mn-lt"/>
                <a:ea typeface="+mn-lt"/>
                <a:cs typeface="+mn-lt"/>
              </a:defRPr>
            </a:lvl7pPr>
            <a:lvl8pPr marL="3523412" indent="-234893" algn="l" defTabSz="939575">
              <a:spcBef>
                <a:spcPct val="20000"/>
              </a:spcBef>
              <a:buFont typeface="Arial"/>
              <a:buChar char="•"/>
              <a:defRPr sz="1900" kern="1200">
                <a:solidFill>
                  <a:schemeClr val="tx1"/>
                </a:solidFill>
                <a:latin typeface="+mn-lt"/>
                <a:ea typeface="+mn-lt"/>
                <a:cs typeface="+mn-lt"/>
              </a:defRPr>
            </a:lvl8pPr>
            <a:lvl9pPr marL="3993197" indent="-234893" algn="l" defTabSz="939575">
              <a:spcBef>
                <a:spcPct val="20000"/>
              </a:spcBef>
              <a:buFont typeface="Arial"/>
              <a:buChar char="•"/>
              <a:defRPr sz="1900" kern="1200">
                <a:solidFill>
                  <a:schemeClr val="tx1"/>
                </a:solidFill>
                <a:latin typeface="+mn-lt"/>
                <a:ea typeface="+mn-lt"/>
                <a:cs typeface="+mn-lt"/>
              </a:defRPr>
            </a:lvl9pPr>
          </a:lstStyle>
          <a:p>
            <a:pPr>
              <a:spcAft>
                <a:spcPts val="300"/>
              </a:spcAft>
              <a:buNone/>
              <a:defRPr sz="1275">
                <a:solidFill>
                  <a:srgbClr val="111111"/>
                </a:solidFill>
                <a:latin typeface="Verdana"/>
                <a:ea typeface="Verdana"/>
                <a:cs typeface="Verdana"/>
              </a:defRPr>
            </a:pPr>
            <a:r>
              <a:rPr lang="lv-LV" sz="1275" b="1" noProof="0" dirty="0">
                <a:solidFill>
                  <a:srgbClr val="111111"/>
                </a:solidFill>
                <a:latin typeface="Verdana"/>
                <a:ea typeface="Verdana"/>
                <a:cs typeface="Verdana"/>
              </a:rPr>
              <a:t>No 2026. gada 1. septembra</a:t>
            </a:r>
          </a:p>
          <a:p>
            <a:pPr>
              <a:lnSpc>
                <a:spcPct val="150000"/>
              </a:lnSpc>
              <a:spcAft>
                <a:spcPts val="700"/>
              </a:spcAft>
              <a:buNone/>
              <a:defRPr sz="1275">
                <a:solidFill>
                  <a:srgbClr val="111111"/>
                </a:solidFill>
                <a:latin typeface="Verdana"/>
                <a:ea typeface="Verdana"/>
                <a:cs typeface="Verdana"/>
              </a:defRPr>
            </a:pPr>
            <a:r>
              <a:rPr lang="lv-LV" sz="1275" noProof="0" dirty="0">
                <a:solidFill>
                  <a:srgbClr val="111111"/>
                </a:solidFill>
                <a:latin typeface="Verdana"/>
                <a:ea typeface="Verdana"/>
                <a:cs typeface="Verdana"/>
              </a:rPr>
              <a:t>Personīgai lietošanai drīkst</a:t>
            </a:r>
            <a:r>
              <a:rPr sz="1275" dirty="0">
                <a:solidFill>
                  <a:srgbClr val="111111"/>
                </a:solidFill>
                <a:latin typeface="Verdana"/>
                <a:ea typeface="Verdana"/>
                <a:cs typeface="Verdana"/>
              </a:rPr>
              <a:t> </a:t>
            </a:r>
            <a:r>
              <a:rPr lang="lv-LV" sz="1275" dirty="0">
                <a:solidFill>
                  <a:srgbClr val="111111"/>
                </a:solidFill>
                <a:latin typeface="Verdana"/>
                <a:ea typeface="Verdana"/>
                <a:cs typeface="Verdana"/>
              </a:rPr>
              <a:t>izmantot tikai </a:t>
            </a:r>
            <a:r>
              <a:rPr lang="lv-LV" sz="1275" noProof="0" dirty="0">
                <a:solidFill>
                  <a:srgbClr val="111111"/>
                </a:solidFill>
                <a:latin typeface="Verdana"/>
                <a:ea typeface="Verdana"/>
                <a:cs typeface="Verdana"/>
              </a:rPr>
              <a:t>recepšu veidlapas, kas iespiestas, sākot ar 2026.gada 1.septembri.</a:t>
            </a:r>
          </a:p>
          <a:p>
            <a:pPr>
              <a:lnSpc>
                <a:spcPct val="150000"/>
              </a:lnSpc>
              <a:spcAft>
                <a:spcPts val="250"/>
              </a:spcAft>
              <a:buNone/>
              <a:defRPr sz="1275">
                <a:solidFill>
                  <a:srgbClr val="111111"/>
                </a:solidFill>
                <a:latin typeface="Verdana"/>
                <a:ea typeface="Verdana"/>
                <a:cs typeface="Verdana"/>
              </a:defRPr>
            </a:pPr>
            <a:r>
              <a:rPr lang="lv-LV" sz="1275" b="1" noProof="0" dirty="0">
                <a:solidFill>
                  <a:srgbClr val="111111"/>
                </a:solidFill>
                <a:latin typeface="Verdana"/>
                <a:ea typeface="Verdana"/>
                <a:cs typeface="Verdana"/>
              </a:rPr>
              <a:t>Iepriekš izsniegtās veidlapas</a:t>
            </a:r>
          </a:p>
          <a:p>
            <a:pPr>
              <a:lnSpc>
                <a:spcPct val="150000"/>
              </a:lnSpc>
              <a:spcAft>
                <a:spcPts val="700"/>
              </a:spcAft>
              <a:defRPr sz="1275">
                <a:solidFill>
                  <a:srgbClr val="111111"/>
                </a:solidFill>
                <a:latin typeface="Verdana"/>
                <a:ea typeface="Verdana"/>
                <a:cs typeface="Verdana"/>
              </a:defRPr>
            </a:pPr>
            <a:r>
              <a:rPr lang="lv-LV" sz="1275" dirty="0">
                <a:solidFill>
                  <a:srgbClr val="111111"/>
                </a:solidFill>
              </a:rPr>
              <a:t>Receptes, kuras netika izmantotas līdz 2026. gada 31. augustam, jānodod NVD iznīcināšanai.</a:t>
            </a:r>
            <a:endParaRPr sz="1275" dirty="0">
              <a:solidFill>
                <a:srgbClr val="111111"/>
              </a:solidFill>
              <a:latin typeface="Verdana"/>
              <a:ea typeface="Verdana"/>
              <a:cs typeface="Verdana"/>
            </a:endParaRPr>
          </a:p>
          <a:p>
            <a:pPr>
              <a:lnSpc>
                <a:spcPct val="150000"/>
              </a:lnSpc>
              <a:spcAft>
                <a:spcPts val="250"/>
              </a:spcAft>
              <a:buNone/>
              <a:defRPr sz="1275">
                <a:solidFill>
                  <a:srgbClr val="111111"/>
                </a:solidFill>
                <a:latin typeface="Verdana"/>
                <a:ea typeface="Verdana"/>
                <a:cs typeface="Verdana"/>
              </a:defRPr>
            </a:pPr>
            <a:r>
              <a:rPr lang="lv-LV" sz="1275" b="1" noProof="0" dirty="0">
                <a:solidFill>
                  <a:srgbClr val="111111"/>
                </a:solidFill>
                <a:latin typeface="Verdana"/>
                <a:ea typeface="Verdana"/>
                <a:cs typeface="Verdana"/>
              </a:rPr>
              <a:t>Saņemšana</a:t>
            </a:r>
          </a:p>
          <a:p>
            <a:pPr>
              <a:lnSpc>
                <a:spcPct val="150000"/>
              </a:lnSpc>
              <a:buNone/>
              <a:defRPr sz="1275">
                <a:solidFill>
                  <a:srgbClr val="111111"/>
                </a:solidFill>
                <a:latin typeface="Verdana"/>
                <a:ea typeface="Verdana"/>
                <a:cs typeface="Verdana"/>
              </a:defRPr>
            </a:pPr>
            <a:r>
              <a:rPr lang="lv-LV" sz="1275" noProof="0" dirty="0">
                <a:solidFill>
                  <a:srgbClr val="111111"/>
                </a:solidFill>
                <a:latin typeface="Verdana"/>
                <a:ea typeface="Verdana"/>
                <a:cs typeface="Verdana"/>
              </a:rPr>
              <a:t>Ārsts vai ārsta palīgs personīgai lietošanai paredzētās veidlapas var saņemt NVD</a:t>
            </a:r>
            <a:r>
              <a:rPr sz="1275" dirty="0">
                <a:solidFill>
                  <a:srgbClr val="111111"/>
                </a:solidFill>
                <a:latin typeface="Verdana"/>
                <a:ea typeface="Verdana"/>
                <a:cs typeface="Verdana"/>
              </a:rPr>
              <a:t>.</a:t>
            </a:r>
          </a:p>
        </p:txBody>
      </p:sp>
      <p:sp>
        <p:nvSpPr>
          <p:cNvPr id="4" name="Title 1">
            <a:extLst>
              <a:ext uri="{FF2B5EF4-FFF2-40B4-BE49-F238E27FC236}">
                <a16:creationId xmlns:a16="http://schemas.microsoft.com/office/drawing/2014/main" id="{808F5238-0867-F905-AF36-1D8C5B2320A4}"/>
              </a:ext>
            </a:extLst>
          </p:cNvPr>
          <p:cNvSpPr>
            <a:spLocks noGrp="1"/>
          </p:cNvSpPr>
          <p:nvPr>
            <p:ph type="title"/>
          </p:nvPr>
        </p:nvSpPr>
        <p:spPr>
          <a:xfrm>
            <a:off x="2714625" y="419100"/>
            <a:ext cx="7762875" cy="1036606"/>
          </a:xfrm>
        </p:spPr>
        <p:txBody>
          <a:bodyPr anchor="ctr">
            <a:normAutofit/>
          </a:bodyPr>
          <a:lstStyle/>
          <a:p>
            <a:pPr algn="ctr">
              <a:buNone/>
              <a:defRPr sz="2325" b="1">
                <a:solidFill>
                  <a:srgbClr val="111111"/>
                </a:solidFill>
                <a:latin typeface="Verdana"/>
                <a:ea typeface="Verdana"/>
                <a:cs typeface="Verdana"/>
              </a:defRPr>
            </a:pPr>
            <a:r>
              <a:rPr sz="2325" b="1">
                <a:solidFill>
                  <a:srgbClr val="111111"/>
                </a:solidFill>
                <a:latin typeface="Verdana"/>
                <a:ea typeface="Verdana"/>
                <a:cs typeface="Verdana"/>
              </a:rPr>
              <a:t>Personīgai lietošanai derīgās veidlapas</a:t>
            </a:r>
            <a:endParaRPr/>
          </a:p>
        </p:txBody>
      </p:sp>
      <p:sp>
        <p:nvSpPr>
          <p:cNvPr id="5" name="Oval 4">
            <a:extLst>
              <a:ext uri="{FF2B5EF4-FFF2-40B4-BE49-F238E27FC236}">
                <a16:creationId xmlns:a16="http://schemas.microsoft.com/office/drawing/2014/main" id="{D9A27699-DE2F-0F10-082C-B6C8AD100782}"/>
              </a:ext>
            </a:extLst>
          </p:cNvPr>
          <p:cNvSpPr>
            <a:spLocks noGrp="1"/>
          </p:cNvSpPr>
          <p:nvPr/>
        </p:nvSpPr>
        <p:spPr>
          <a:xfrm>
            <a:off x="6314364" y="1944699"/>
            <a:ext cx="3939712" cy="3744333"/>
          </a:xfrm>
          <a:prstGeom prst="ellipse">
            <a:avLst/>
          </a:prstGeom>
          <a:solidFill>
            <a:srgbClr val="F2F2F2"/>
          </a:solidFill>
          <a:ln w="9525">
            <a:solidFill>
              <a:srgbClr val="D0D0D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315" name="Valid series label">
            <a:extLst>
              <a:ext uri="{FF2B5EF4-FFF2-40B4-BE49-F238E27FC236}">
                <a16:creationId xmlns:a16="http://schemas.microsoft.com/office/drawing/2014/main" id="{0C44BB4F-718D-411C-93C3-EBADAEED12D7}"/>
              </a:ext>
            </a:extLst>
          </p:cNvPr>
          <p:cNvSpPr>
            <a:spLocks noGrp="1"/>
          </p:cNvSpPr>
          <p:nvPr/>
        </p:nvSpPr>
        <p:spPr>
          <a:xfrm>
            <a:off x="7239000" y="2190750"/>
            <a:ext cx="2143125" cy="323850"/>
          </a:xfrm>
          <a:prstGeom prst="rect">
            <a:avLst/>
          </a:prstGeom>
          <a:noFill/>
          <a:ln w="0">
            <a:noFill/>
          </a:ln>
        </p:spPr>
        <p:txBody>
          <a:bodyPr lIns="9525" tIns="9525" rIns="9525" bIns="9525" anchor="t">
            <a:noAutofit/>
          </a:bodyPr>
          <a:lstStyle/>
          <a:p>
            <a:pPr algn="ctr">
              <a:buNone/>
              <a:defRPr sz="1200" b="1">
                <a:solidFill>
                  <a:srgbClr val="595959"/>
                </a:solidFill>
                <a:latin typeface="Verdana"/>
                <a:ea typeface="Verdana"/>
                <a:cs typeface="Verdana"/>
              </a:defRPr>
            </a:pPr>
            <a:r>
              <a:rPr sz="1200" b="1">
                <a:solidFill>
                  <a:srgbClr val="595959"/>
                </a:solidFill>
                <a:latin typeface="Verdana"/>
                <a:ea typeface="Verdana"/>
                <a:cs typeface="Verdana"/>
              </a:rPr>
              <a:t>DERĪGĀ SĒRIJA</a:t>
            </a:r>
          </a:p>
        </p:txBody>
      </p:sp>
      <p:sp>
        <p:nvSpPr>
          <p:cNvPr id="13316" name="Valid series">
            <a:extLst>
              <a:ext uri="{FF2B5EF4-FFF2-40B4-BE49-F238E27FC236}">
                <a16:creationId xmlns:a16="http://schemas.microsoft.com/office/drawing/2014/main" id="{DCC064D6-42F3-4E33-A252-3D6B835F22F8}"/>
              </a:ext>
            </a:extLst>
          </p:cNvPr>
          <p:cNvSpPr>
            <a:spLocks noGrp="1"/>
          </p:cNvSpPr>
          <p:nvPr/>
        </p:nvSpPr>
        <p:spPr>
          <a:xfrm>
            <a:off x="7524750" y="2619375"/>
            <a:ext cx="1571625" cy="714375"/>
          </a:xfrm>
          <a:prstGeom prst="rect">
            <a:avLst/>
          </a:prstGeom>
          <a:noFill/>
          <a:ln w="0">
            <a:noFill/>
          </a:ln>
        </p:spPr>
        <p:txBody>
          <a:bodyPr lIns="9525" tIns="9525" rIns="9525" bIns="9525" anchor="t">
            <a:noAutofit/>
          </a:bodyPr>
          <a:lstStyle/>
          <a:p>
            <a:pPr algn="ctr">
              <a:buNone/>
              <a:defRPr sz="4200" b="1">
                <a:solidFill>
                  <a:srgbClr val="EB7800"/>
                </a:solidFill>
                <a:latin typeface="Verdana"/>
                <a:ea typeface="Verdana"/>
                <a:cs typeface="Verdana"/>
              </a:defRPr>
            </a:pPr>
            <a:r>
              <a:rPr sz="4200" b="1">
                <a:solidFill>
                  <a:srgbClr val="EB7800"/>
                </a:solidFill>
                <a:latin typeface="Verdana"/>
                <a:ea typeface="Verdana"/>
                <a:cs typeface="Verdana"/>
              </a:rPr>
              <a:t>IB</a:t>
            </a:r>
          </a:p>
        </p:txBody>
      </p:sp>
      <p:sp>
        <p:nvSpPr>
          <p:cNvPr id="13317" name="Valid number">
            <a:extLst>
              <a:ext uri="{FF2B5EF4-FFF2-40B4-BE49-F238E27FC236}">
                <a16:creationId xmlns:a16="http://schemas.microsoft.com/office/drawing/2014/main" id="{CAF8860D-CFDF-4FCE-9C80-AE5BB29B3A79}"/>
              </a:ext>
            </a:extLst>
          </p:cNvPr>
          <p:cNvSpPr>
            <a:spLocks noGrp="1"/>
          </p:cNvSpPr>
          <p:nvPr/>
        </p:nvSpPr>
        <p:spPr>
          <a:xfrm>
            <a:off x="7096125" y="3429000"/>
            <a:ext cx="2428875" cy="457200"/>
          </a:xfrm>
          <a:prstGeom prst="rect">
            <a:avLst/>
          </a:prstGeom>
          <a:noFill/>
          <a:ln w="0">
            <a:noFill/>
          </a:ln>
        </p:spPr>
        <p:txBody>
          <a:bodyPr lIns="9525" tIns="9525" rIns="9525" bIns="9525" anchor="t">
            <a:noAutofit/>
          </a:bodyPr>
          <a:lstStyle/>
          <a:p>
            <a:pPr algn="ctr">
              <a:buNone/>
              <a:defRPr sz="2025" b="1">
                <a:solidFill>
                  <a:srgbClr val="111111"/>
                </a:solidFill>
                <a:latin typeface="Verdana"/>
                <a:ea typeface="Verdana"/>
                <a:cs typeface="Verdana"/>
              </a:defRPr>
            </a:pPr>
            <a:r>
              <a:rPr sz="2025" b="1">
                <a:solidFill>
                  <a:srgbClr val="111111"/>
                </a:solidFill>
                <a:latin typeface="Verdana"/>
                <a:ea typeface="Verdana"/>
                <a:cs typeface="Verdana"/>
              </a:rPr>
              <a:t>Nr. 054601</a:t>
            </a:r>
          </a:p>
        </p:txBody>
      </p:sp>
      <p:sp>
        <p:nvSpPr>
          <p:cNvPr id="13318" name="Pharmacy instruction">
            <a:extLst>
              <a:ext uri="{FF2B5EF4-FFF2-40B4-BE49-F238E27FC236}">
                <a16:creationId xmlns:a16="http://schemas.microsoft.com/office/drawing/2014/main" id="{3ED47315-DCC3-4552-9360-487051318C30}"/>
              </a:ext>
            </a:extLst>
          </p:cNvPr>
          <p:cNvSpPr>
            <a:spLocks noGrp="1"/>
          </p:cNvSpPr>
          <p:nvPr/>
        </p:nvSpPr>
        <p:spPr>
          <a:xfrm>
            <a:off x="7000875" y="4143375"/>
            <a:ext cx="2619375" cy="952500"/>
          </a:xfrm>
          <a:prstGeom prst="rect">
            <a:avLst/>
          </a:prstGeom>
          <a:noFill/>
          <a:ln w="0">
            <a:noFill/>
          </a:ln>
        </p:spPr>
        <p:txBody>
          <a:bodyPr lIns="9525" tIns="9525" rIns="9525" bIns="9525" anchor="ctr">
            <a:noAutofit/>
          </a:bodyPr>
          <a:lstStyle/>
          <a:p>
            <a:pPr algn="ctr">
              <a:buNone/>
              <a:defRPr sz="1200" b="0">
                <a:solidFill>
                  <a:srgbClr val="595959"/>
                </a:solidFill>
                <a:latin typeface="Verdana"/>
                <a:ea typeface="Verdana"/>
                <a:cs typeface="Verdana"/>
              </a:defRPr>
            </a:pPr>
            <a:r>
              <a:rPr sz="1200" b="0">
                <a:solidFill>
                  <a:srgbClr val="595959"/>
                </a:solidFill>
                <a:latin typeface="Verdana"/>
                <a:ea typeface="Verdana"/>
                <a:cs typeface="Verdana"/>
              </a:rPr>
              <a:t>Aptiekas drīkst izsniegt zāles pret veidlapām, sākot ar šo sēriju un numuru.</a:t>
            </a:r>
          </a:p>
        </p:txBody>
      </p:sp>
    </p:spTree>
    <p:extLst>
      <p:ext uri="{BB962C8B-B14F-4D97-AF65-F5344CB8AC3E}">
        <p14:creationId xmlns:p14="http://schemas.microsoft.com/office/powerpoint/2010/main" val="3558513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274BB40-DBD4-20AF-2AE3-768B8809CE09}"/>
              </a:ext>
            </a:extLst>
          </p:cNvPr>
          <p:cNvSpPr>
            <a:spLocks noGrp="1"/>
          </p:cNvSpPr>
          <p:nvPr/>
        </p:nvSpPr>
        <p:spPr>
          <a:xfrm>
            <a:off x="2313972" y="3563074"/>
            <a:ext cx="7772400" cy="960438"/>
          </a:xfrm>
          <a:prstGeom prst="rect">
            <a:avLst/>
          </a:prstGeom>
        </p:spPr>
        <p:txBody>
          <a:bodyPr>
            <a:normAutofit fontScale="97500"/>
          </a:bodyPr>
          <a:lstStyle>
            <a:lvl1pPr algn="ctr" defTabSz="938213">
              <a:spcBef>
                <a:spcPct val="0"/>
              </a:spcBef>
              <a:spcAft>
                <a:spcPct val="0"/>
              </a:spcAft>
              <a:buNone/>
              <a:defRPr sz="4500" kern="1200">
                <a:solidFill>
                  <a:schemeClr val="tx1"/>
                </a:solidFill>
                <a:latin typeface="+mj-lt"/>
                <a:ea typeface="+mj-lt"/>
                <a:cs typeface="+mj-lt"/>
              </a:defRPr>
            </a:lvl1pPr>
            <a:lvl2pPr algn="ctr" defTabSz="938213">
              <a:spcBef>
                <a:spcPct val="0"/>
              </a:spcBef>
              <a:spcAft>
                <a:spcPct val="0"/>
              </a:spcAft>
              <a:buNone/>
              <a:defRPr sz="4500">
                <a:solidFill>
                  <a:schemeClr val="tx1"/>
                </a:solidFill>
                <a:latin typeface="Times New Roman"/>
                <a:ea typeface="Times New Roman"/>
                <a:cs typeface="Times New Roman"/>
              </a:defRPr>
            </a:lvl2pPr>
            <a:lvl3pPr algn="ctr" defTabSz="938213">
              <a:spcBef>
                <a:spcPct val="0"/>
              </a:spcBef>
              <a:spcAft>
                <a:spcPct val="0"/>
              </a:spcAft>
              <a:buNone/>
              <a:defRPr sz="4500">
                <a:solidFill>
                  <a:schemeClr val="tx1"/>
                </a:solidFill>
                <a:latin typeface="Times New Roman"/>
                <a:ea typeface="Times New Roman"/>
                <a:cs typeface="Times New Roman"/>
              </a:defRPr>
            </a:lvl3pPr>
            <a:lvl4pPr algn="ctr" defTabSz="938213">
              <a:spcBef>
                <a:spcPct val="0"/>
              </a:spcBef>
              <a:spcAft>
                <a:spcPct val="0"/>
              </a:spcAft>
              <a:buNone/>
              <a:defRPr sz="4500">
                <a:solidFill>
                  <a:schemeClr val="tx1"/>
                </a:solidFill>
                <a:latin typeface="Times New Roman"/>
                <a:ea typeface="Times New Roman"/>
                <a:cs typeface="Times New Roman"/>
              </a:defRPr>
            </a:lvl4pPr>
            <a:lvl5pPr algn="ctr" defTabSz="938213">
              <a:spcBef>
                <a:spcPct val="0"/>
              </a:spcBef>
              <a:spcAft>
                <a:spcPct val="0"/>
              </a:spcAft>
              <a:buNone/>
              <a:defRPr sz="4500">
                <a:solidFill>
                  <a:schemeClr val="tx1"/>
                </a:solidFill>
                <a:latin typeface="Times New Roman"/>
                <a:ea typeface="Times New Roman"/>
                <a:cs typeface="Times New Roman"/>
              </a:defRPr>
            </a:lvl5pPr>
            <a:lvl6pPr marL="457200" algn="ctr" defTabSz="938213">
              <a:spcBef>
                <a:spcPct val="0"/>
              </a:spcBef>
              <a:spcAft>
                <a:spcPct val="0"/>
              </a:spcAft>
              <a:buNone/>
              <a:defRPr sz="4500">
                <a:solidFill>
                  <a:schemeClr val="tx1"/>
                </a:solidFill>
                <a:latin typeface="Times New Roman"/>
                <a:ea typeface="Times New Roman"/>
                <a:cs typeface="Times New Roman"/>
              </a:defRPr>
            </a:lvl6pPr>
            <a:lvl7pPr marL="914400" algn="ctr" defTabSz="938213">
              <a:spcBef>
                <a:spcPct val="0"/>
              </a:spcBef>
              <a:spcAft>
                <a:spcPct val="0"/>
              </a:spcAft>
              <a:buNone/>
              <a:defRPr sz="4500">
                <a:solidFill>
                  <a:schemeClr val="tx1"/>
                </a:solidFill>
                <a:latin typeface="Times New Roman"/>
                <a:ea typeface="Times New Roman"/>
                <a:cs typeface="Times New Roman"/>
              </a:defRPr>
            </a:lvl7pPr>
            <a:lvl8pPr marL="1371600" algn="ctr" defTabSz="938213">
              <a:spcBef>
                <a:spcPct val="0"/>
              </a:spcBef>
              <a:spcAft>
                <a:spcPct val="0"/>
              </a:spcAft>
              <a:buNone/>
              <a:defRPr sz="4500">
                <a:solidFill>
                  <a:schemeClr val="tx1"/>
                </a:solidFill>
                <a:latin typeface="Times New Roman"/>
                <a:ea typeface="Times New Roman"/>
                <a:cs typeface="Times New Roman"/>
              </a:defRPr>
            </a:lvl8pPr>
            <a:lvl9pPr marL="1828800" algn="ctr" defTabSz="938213">
              <a:spcBef>
                <a:spcPct val="0"/>
              </a:spcBef>
              <a:spcAft>
                <a:spcPct val="0"/>
              </a:spcAft>
              <a:buNone/>
              <a:defRPr sz="4500">
                <a:solidFill>
                  <a:schemeClr val="tx1"/>
                </a:solidFill>
                <a:latin typeface="Times New Roman"/>
                <a:ea typeface="Times New Roman"/>
                <a:cs typeface="Times New Roman"/>
              </a:defRPr>
            </a:lvl9pPr>
          </a:lstStyle>
          <a:p>
            <a:pPr>
              <a:buNone/>
            </a:pPr>
            <a:r>
              <a:rPr lang="lv-LV" sz="2400" b="1" noProof="0" dirty="0">
                <a:latin typeface="Verdana"/>
                <a:ea typeface="Verdana"/>
                <a:cs typeface="Verdana"/>
              </a:rPr>
              <a:t>Paldies par uzmanību!</a:t>
            </a:r>
          </a:p>
        </p:txBody>
      </p:sp>
    </p:spTree>
    <p:extLst>
      <p:ext uri="{BB962C8B-B14F-4D97-AF65-F5344CB8AC3E}">
        <p14:creationId xmlns:p14="http://schemas.microsoft.com/office/powerpoint/2010/main" val="998840440"/>
      </p:ext>
    </p:extLst>
  </p:cSld>
  <p:clrMapOvr>
    <a:masterClrMapping/>
  </p:clrMapOvr>
</p:sld>
</file>

<file path=ppt/theme/theme1.xml><?xml version="1.0" encoding="utf-8"?>
<a:theme xmlns:a="http://schemas.openxmlformats.org/drawingml/2006/main" name="89_Prezentacija_templateL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89_Prezentacija_templateL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TotalTime>
  <Words>652</Words>
  <Application>Microsoft Office PowerPoint</Application>
  <DocSecurity>0</DocSecurity>
  <PresentationFormat>Platekrāna</PresentationFormat>
  <Paragraphs>58</Paragraphs>
  <Slides>6</Slides>
  <Notes>6</Notes>
  <HiddenSlides>0</HiddenSlides>
  <MMClips>0</MMClips>
  <ScaleCrop>false</ScaleCrop>
  <HeadingPairs>
    <vt:vector size="6" baseType="variant">
      <vt:variant>
        <vt:lpstr>Lietotie fonti</vt:lpstr>
      </vt:variant>
      <vt:variant>
        <vt:i4>3</vt:i4>
      </vt:variant>
      <vt:variant>
        <vt:lpstr>Dizains</vt:lpstr>
      </vt:variant>
      <vt:variant>
        <vt:i4>1</vt:i4>
      </vt:variant>
      <vt:variant>
        <vt:lpstr>Slaidu virsraksti</vt:lpstr>
      </vt:variant>
      <vt:variant>
        <vt:i4>6</vt:i4>
      </vt:variant>
    </vt:vector>
  </HeadingPairs>
  <TitlesOfParts>
    <vt:vector size="10" baseType="lpstr">
      <vt:lpstr>Arial</vt:lpstr>
      <vt:lpstr>Times New Roman</vt:lpstr>
      <vt:lpstr>Verdana</vt:lpstr>
      <vt:lpstr>89_Prezentacija_templateLV</vt:lpstr>
      <vt:lpstr>Izmaiņas recepšu aprites un izrakstīšanas kārtībā</vt:lpstr>
      <vt:lpstr>Recepšu veidlapu saņemšana</vt:lpstr>
      <vt:lpstr>Papīra receptes izņēmuma gadījumi</vt:lpstr>
      <vt:lpstr>Receptes personīgai lietošanai</vt:lpstr>
      <vt:lpstr>Personīgai lietošanai derīgās veidlapas</vt:lpstr>
      <vt:lpstr>PowerPoint prezentācija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Dace Kolāte</cp:lastModifiedBy>
  <cp:revision>9</cp:revision>
  <dcterms:created xsi:type="dcterms:W3CDTF">2026-09-24T06:05:58Z</dcterms:created>
  <dcterms:modified xsi:type="dcterms:W3CDTF">2026-09-24T06:58:56Z</dcterms:modified>
</cp:coreProperties>
</file>