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sldIdLst>
    <p:sldId id="256" r:id="rId5"/>
    <p:sldId id="265" r:id="rId6"/>
    <p:sldId id="266" r:id="rId7"/>
    <p:sldId id="267" r:id="rId8"/>
    <p:sldId id="268" r:id="rId9"/>
    <p:sldId id="269" r:id="rId10"/>
    <p:sldId id="270" r:id="rId11"/>
    <p:sldId id="271" r:id="rId12"/>
    <p:sldId id="272" r:id="rId13"/>
    <p:sldId id="273" r:id="rId14"/>
    <p:sldId id="274" r:id="rId15"/>
    <p:sldId id="275" r:id="rId16"/>
    <p:sldId id="277" r:id="rId17"/>
    <p:sldId id="278" r:id="rId18"/>
    <p:sldId id="264" r:id="rId19"/>
  </p:sldIdLst>
  <p:sldSz cx="12192000" cy="6858000"/>
  <p:notesSz cx="6858000" cy="9144000"/>
  <p:defaultTextStyle>
    <a:defPPr>
      <a:defRPr lang="en-US"/>
    </a:defPPr>
    <a:lvl1pPr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1pPr>
    <a:lvl2pPr marL="468313" indent="-111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2pPr>
    <a:lvl3pPr marL="938213" indent="-238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3pPr>
    <a:lvl4pPr marL="1408113" indent="-365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4pPr>
    <a:lvl5pPr marL="1878013" indent="-49213" algn="l" defTabSz="938213" rtl="0" eaLnBrk="0" fontAlgn="base" hangingPunct="0">
      <a:spcBef>
        <a:spcPct val="0"/>
      </a:spcBef>
      <a:spcAft>
        <a:spcPct val="0"/>
      </a:spcAft>
      <a:defRPr sz="17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17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DB98E2-CF94-89E9-BFFD-5991E0EAB17E}" name="Mārīte Sīmane" initials="MS" userId="S::marite.simane@vmnvd.gov.lv::a588d870-f517-4390-8660-4c2a03bc13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24B08E-C497-47E1-B603-E1D3A4F82706}" v="62" dt="2026-09-24T06:47:20.983"/>
  </p1510:revLst>
</p1510:revInfo>
</file>

<file path=ppt/tableStyles.xml><?xml version="1.0" encoding="utf-8"?>
<a:tblStyleLst xmlns:a="http://schemas.openxmlformats.org/drawingml/2006/main" def="{5C22544A-7EE6-4342-B048-85BDC9FD1C3A}">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26"/>
    <p:restoredTop sz="91645" autoAdjust="0"/>
  </p:normalViewPr>
  <p:slideViewPr>
    <p:cSldViewPr snapToGrid="0" snapToObjects="1">
      <p:cViewPr varScale="1">
        <p:scale>
          <a:sx n="75" d="100"/>
          <a:sy n="75" d="100"/>
        </p:scale>
        <p:origin x="1214" y="6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ārīte Sīmane" userId="a588d870-f517-4390-8660-4c2a03bc1330" providerId="ADAL" clId="{7EA3E963-3F84-4D9F-87C0-FC6618369E43}"/>
    <pc:docChg chg="custSel modSld">
      <pc:chgData name="Mārīte Sīmane" userId="a588d870-f517-4390-8660-4c2a03bc1330" providerId="ADAL" clId="{7EA3E963-3F84-4D9F-87C0-FC6618369E43}" dt="2026-09-22T13:04:14.560" v="104" actId="20577"/>
      <pc:docMkLst>
        <pc:docMk/>
      </pc:docMkLst>
      <pc:sldChg chg="modSp mod">
        <pc:chgData name="Mārīte Sīmane" userId="a588d870-f517-4390-8660-4c2a03bc1330" providerId="ADAL" clId="{7EA3E963-3F84-4D9F-87C0-FC6618369E43}" dt="2026-09-21T10:39:20.797" v="58" actId="207"/>
        <pc:sldMkLst>
          <pc:docMk/>
          <pc:sldMk cId="1878520816" sldId="269"/>
        </pc:sldMkLst>
        <pc:graphicFrameChg chg="mod modGraphic">
          <ac:chgData name="Mārīte Sīmane" userId="a588d870-f517-4390-8660-4c2a03bc1330" providerId="ADAL" clId="{7EA3E963-3F84-4D9F-87C0-FC6618369E43}" dt="2026-09-21T10:39:20.797" v="58" actId="207"/>
          <ac:graphicFrameMkLst>
            <pc:docMk/>
            <pc:sldMk cId="1878520816" sldId="269"/>
            <ac:graphicFrameMk id="7" creationId="{55C4B757-CF2E-0D82-2381-C2CD8FE4DC45}"/>
          </ac:graphicFrameMkLst>
        </pc:graphicFrameChg>
      </pc:sldChg>
      <pc:sldChg chg="modSp mod">
        <pc:chgData name="Mārīte Sīmane" userId="a588d870-f517-4390-8660-4c2a03bc1330" providerId="ADAL" clId="{7EA3E963-3F84-4D9F-87C0-FC6618369E43}" dt="2026-09-21T10:33:20.578" v="17" actId="207"/>
        <pc:sldMkLst>
          <pc:docMk/>
          <pc:sldMk cId="2916881572" sldId="270"/>
        </pc:sldMkLst>
        <pc:graphicFrameChg chg="mod modGraphic">
          <ac:chgData name="Mārīte Sīmane" userId="a588d870-f517-4390-8660-4c2a03bc1330" providerId="ADAL" clId="{7EA3E963-3F84-4D9F-87C0-FC6618369E43}" dt="2026-09-21T10:33:20.578" v="17" actId="207"/>
          <ac:graphicFrameMkLst>
            <pc:docMk/>
            <pc:sldMk cId="2916881572" sldId="270"/>
            <ac:graphicFrameMk id="9" creationId="{DCD6CDBD-DA2C-02F3-50FE-9D566B996479}"/>
          </ac:graphicFrameMkLst>
        </pc:graphicFrameChg>
      </pc:sldChg>
      <pc:sldChg chg="modSp mod">
        <pc:chgData name="Mārīte Sīmane" userId="a588d870-f517-4390-8660-4c2a03bc1330" providerId="ADAL" clId="{7EA3E963-3F84-4D9F-87C0-FC6618369E43}" dt="2026-09-22T13:04:14.560" v="104" actId="20577"/>
        <pc:sldMkLst>
          <pc:docMk/>
          <pc:sldMk cId="3120767029" sldId="275"/>
        </pc:sldMkLst>
        <pc:graphicFrameChg chg="modGraphic">
          <ac:chgData name="Mārīte Sīmane" userId="a588d870-f517-4390-8660-4c2a03bc1330" providerId="ADAL" clId="{7EA3E963-3F84-4D9F-87C0-FC6618369E43}" dt="2026-09-22T13:04:14.560" v="104" actId="20577"/>
          <ac:graphicFrameMkLst>
            <pc:docMk/>
            <pc:sldMk cId="3120767029" sldId="275"/>
            <ac:graphicFrameMk id="10" creationId="{7FA69578-E2EF-934E-54D7-78B5768911C4}"/>
          </ac:graphicFrameMkLst>
        </pc:graphicFrameChg>
      </pc:sldChg>
      <pc:sldChg chg="modSp">
        <pc:chgData name="Mārīte Sīmane" userId="a588d870-f517-4390-8660-4c2a03bc1330" providerId="ADAL" clId="{7EA3E963-3F84-4D9F-87C0-FC6618369E43}" dt="2026-09-22T12:24:56.322" v="63" actId="255"/>
        <pc:sldMkLst>
          <pc:docMk/>
          <pc:sldMk cId="2676811039" sldId="277"/>
        </pc:sldMkLst>
        <pc:graphicFrameChg chg="mod">
          <ac:chgData name="Mārīte Sīmane" userId="a588d870-f517-4390-8660-4c2a03bc1330" providerId="ADAL" clId="{7EA3E963-3F84-4D9F-87C0-FC6618369E43}" dt="2026-09-22T12:24:56.322" v="63" actId="255"/>
          <ac:graphicFrameMkLst>
            <pc:docMk/>
            <pc:sldMk cId="2676811039" sldId="277"/>
            <ac:graphicFrameMk id="9" creationId="{E01CDA21-5231-5CFA-C9F9-ED699EBB7F48}"/>
          </ac:graphicFrameMkLst>
        </pc:graphicFrameChg>
      </pc:sldChg>
    </pc:docChg>
  </pc:docChgLst>
  <pc:docChgLst>
    <pc:chgData name="Inga Brokere" userId="dfab8ac9-18cc-4053-9b27-d039b28109ae" providerId="ADAL" clId="{F6EB879C-037A-4699-A8AC-E9010B65AEAA}"/>
    <pc:docChg chg="modSld modNotesMaster">
      <pc:chgData name="Inga Brokere" userId="dfab8ac9-18cc-4053-9b27-d039b28109ae" providerId="ADAL" clId="{F6EB879C-037A-4699-A8AC-E9010B65AEAA}" dt="2026-09-24T06:32:16.830" v="13" actId="1076"/>
      <pc:docMkLst>
        <pc:docMk/>
      </pc:docMkLst>
      <pc:sldChg chg="modSp">
        <pc:chgData name="Inga Brokere" userId="dfab8ac9-18cc-4053-9b27-d039b28109ae" providerId="ADAL" clId="{F6EB879C-037A-4699-A8AC-E9010B65AEAA}" dt="2026-09-24T06:15:24.886" v="12" actId="113"/>
        <pc:sldMkLst>
          <pc:docMk/>
          <pc:sldMk cId="2577938705" sldId="265"/>
        </pc:sldMkLst>
        <pc:graphicFrameChg chg="mod">
          <ac:chgData name="Inga Brokere" userId="dfab8ac9-18cc-4053-9b27-d039b28109ae" providerId="ADAL" clId="{F6EB879C-037A-4699-A8AC-E9010B65AEAA}" dt="2026-09-24T06:15:24.886" v="12" actId="113"/>
          <ac:graphicFrameMkLst>
            <pc:docMk/>
            <pc:sldMk cId="2577938705" sldId="265"/>
            <ac:graphicFrameMk id="7" creationId="{C8F9E929-5837-45F0-5796-10965F4945C4}"/>
          </ac:graphicFrameMkLst>
        </pc:graphicFrameChg>
      </pc:sldChg>
      <pc:sldChg chg="modSp">
        <pc:chgData name="Inga Brokere" userId="dfab8ac9-18cc-4053-9b27-d039b28109ae" providerId="ADAL" clId="{F6EB879C-037A-4699-A8AC-E9010B65AEAA}" dt="2026-09-24T06:32:16.830" v="13" actId="1076"/>
        <pc:sldMkLst>
          <pc:docMk/>
          <pc:sldMk cId="2916881572" sldId="270"/>
        </pc:sldMkLst>
        <pc:spChg chg="mod">
          <ac:chgData name="Inga Brokere" userId="dfab8ac9-18cc-4053-9b27-d039b28109ae" providerId="ADAL" clId="{F6EB879C-037A-4699-A8AC-E9010B65AEAA}" dt="2026-09-24T06:32:16.830" v="13" actId="1076"/>
          <ac:spMkLst>
            <pc:docMk/>
            <pc:sldMk cId="2916881572" sldId="270"/>
            <ac:spMk id="2" creationId="{9FCC9061-2DB7-575D-969B-065D8F41B7BF}"/>
          </ac:spMkLst>
        </pc:spChg>
      </pc:sldChg>
    </pc:docChg>
  </pc:docChgLst>
  <pc:docChgLst>
    <pc:chgData name="Mārīte Sīmane" userId="S::marite.simane@vmnvd.gov.lv::a588d870-f517-4390-8660-4c2a03bc1330" providerId="AD" clId="Web-{10788F6A-BF70-AE6D-5C14-48EA6CD4DF48}"/>
    <pc:docChg chg="modSld">
      <pc:chgData name="Mārīte Sīmane" userId="S::marite.simane@vmnvd.gov.lv::a588d870-f517-4390-8660-4c2a03bc1330" providerId="AD" clId="Web-{10788F6A-BF70-AE6D-5C14-48EA6CD4DF48}" dt="2026-09-22T14:43:44.360" v="130"/>
      <pc:docMkLst>
        <pc:docMk/>
      </pc:docMkLst>
      <pc:sldChg chg="modSp">
        <pc:chgData name="Mārīte Sīmane" userId="S::marite.simane@vmnvd.gov.lv::a588d870-f517-4390-8660-4c2a03bc1330" providerId="AD" clId="Web-{10788F6A-BF70-AE6D-5C14-48EA6CD4DF48}" dt="2026-09-22T14:43:44.360" v="130"/>
        <pc:sldMkLst>
          <pc:docMk/>
          <pc:sldMk cId="3120767029" sldId="275"/>
        </pc:sldMkLst>
        <pc:graphicFrameChg chg="mod modGraphic">
          <ac:chgData name="Mārīte Sīmane" userId="S::marite.simane@vmnvd.gov.lv::a588d870-f517-4390-8660-4c2a03bc1330" providerId="AD" clId="Web-{10788F6A-BF70-AE6D-5C14-48EA6CD4DF48}" dt="2026-09-22T14:43:44.360" v="130"/>
          <ac:graphicFrameMkLst>
            <pc:docMk/>
            <pc:sldMk cId="3120767029" sldId="275"/>
            <ac:graphicFrameMk id="10" creationId="{7FA69578-E2EF-934E-54D7-78B5768911C4}"/>
          </ac:graphicFrameMkLst>
        </pc:graphicFrameChg>
      </pc:sldChg>
      <pc:sldChg chg="modSp">
        <pc:chgData name="Mārīte Sīmane" userId="S::marite.simane@vmnvd.gov.lv::a588d870-f517-4390-8660-4c2a03bc1330" providerId="AD" clId="Web-{10788F6A-BF70-AE6D-5C14-48EA6CD4DF48}" dt="2026-09-22T12:13:38.362" v="37" actId="20577"/>
        <pc:sldMkLst>
          <pc:docMk/>
          <pc:sldMk cId="2676811039" sldId="277"/>
        </pc:sldMkLst>
        <pc:spChg chg="mod">
          <ac:chgData name="Mārīte Sīmane" userId="S::marite.simane@vmnvd.gov.lv::a588d870-f517-4390-8660-4c2a03bc1330" providerId="AD" clId="Web-{10788F6A-BF70-AE6D-5C14-48EA6CD4DF48}" dt="2026-09-22T12:13:38.362" v="37" actId="20577"/>
          <ac:spMkLst>
            <pc:docMk/>
            <pc:sldMk cId="2676811039" sldId="277"/>
            <ac:spMk id="2" creationId="{324122AF-1AF6-5A1E-8823-1883919A89D2}"/>
          </ac:spMkLst>
        </pc:spChg>
        <pc:graphicFrameChg chg="modGraphic">
          <ac:chgData name="Mārīte Sīmane" userId="S::marite.simane@vmnvd.gov.lv::a588d870-f517-4390-8660-4c2a03bc1330" providerId="AD" clId="Web-{10788F6A-BF70-AE6D-5C14-48EA6CD4DF48}" dt="2026-09-22T12:13:21.143" v="35" actId="20577"/>
          <ac:graphicFrameMkLst>
            <pc:docMk/>
            <pc:sldMk cId="2676811039" sldId="277"/>
            <ac:graphicFrameMk id="9" creationId="{E01CDA21-5231-5CFA-C9F9-ED699EBB7F48}"/>
          </ac:graphicFrameMkLst>
        </pc:graphicFrameChg>
      </pc:sldChg>
    </pc:docChg>
  </pc:docChgLst>
  <pc:docChgLst>
    <pc:chgData name="Mārīte Sīmane" userId="S::marite.simane@vmnvd.gov.lv::a588d870-f517-4390-8660-4c2a03bc1330" providerId="AD" clId="Web-{2F0A5D19-3D46-A6A9-C1D2-4B99D8877A79}"/>
    <pc:docChg chg="modSld">
      <pc:chgData name="Mārīte Sīmane" userId="S::marite.simane@vmnvd.gov.lv::a588d870-f517-4390-8660-4c2a03bc1330" providerId="AD" clId="Web-{2F0A5D19-3D46-A6A9-C1D2-4B99D8877A79}" dt="2026-09-23T05:11:37.126" v="1" actId="20577"/>
      <pc:docMkLst>
        <pc:docMk/>
      </pc:docMkLst>
      <pc:sldChg chg="modSp">
        <pc:chgData name="Mārīte Sīmane" userId="S::marite.simane@vmnvd.gov.lv::a588d870-f517-4390-8660-4c2a03bc1330" providerId="AD" clId="Web-{2F0A5D19-3D46-A6A9-C1D2-4B99D8877A79}" dt="2026-09-23T05:11:37.126" v="1" actId="20577"/>
        <pc:sldMkLst>
          <pc:docMk/>
          <pc:sldMk cId="2676811039" sldId="277"/>
        </pc:sldMkLst>
        <pc:graphicFrameChg chg="modGraphic">
          <ac:chgData name="Mārīte Sīmane" userId="S::marite.simane@vmnvd.gov.lv::a588d870-f517-4390-8660-4c2a03bc1330" providerId="AD" clId="Web-{2F0A5D19-3D46-A6A9-C1D2-4B99D8877A79}" dt="2026-09-23T05:11:37.126" v="1" actId="20577"/>
          <ac:graphicFrameMkLst>
            <pc:docMk/>
            <pc:sldMk cId="2676811039" sldId="277"/>
            <ac:graphicFrameMk id="9" creationId="{E01CDA21-5231-5CFA-C9F9-ED699EBB7F48}"/>
          </ac:graphicFrameMkLst>
        </pc:graphicFrameChg>
      </pc:sldChg>
    </pc:docChg>
  </pc:docChgLst>
  <pc:docChgLst>
    <pc:chgData name="Mārīte Sīmane" userId="S::marite.simane@vmnvd.gov.lv::a588d870-f517-4390-8660-4c2a03bc1330" providerId="AD" clId="Web-{B50AD78F-67D7-6B6B-18D1-E1A0F5710F0F}"/>
    <pc:docChg chg="mod modSld">
      <pc:chgData name="Mārīte Sīmane" userId="S::marite.simane@vmnvd.gov.lv::a588d870-f517-4390-8660-4c2a03bc1330" providerId="AD" clId="Web-{B50AD78F-67D7-6B6B-18D1-E1A0F5710F0F}" dt="2026-09-21T10:38:23.337" v="352" actId="20577"/>
      <pc:docMkLst>
        <pc:docMk/>
      </pc:docMkLst>
      <pc:sldChg chg="modSp">
        <pc:chgData name="Mārīte Sīmane" userId="S::marite.simane@vmnvd.gov.lv::a588d870-f517-4390-8660-4c2a03bc1330" providerId="AD" clId="Web-{B50AD78F-67D7-6B6B-18D1-E1A0F5710F0F}" dt="2026-09-21T10:38:23.337" v="352" actId="20577"/>
        <pc:sldMkLst>
          <pc:docMk/>
          <pc:sldMk cId="1878520816" sldId="269"/>
        </pc:sldMkLst>
        <pc:graphicFrameChg chg="modGraphic">
          <ac:chgData name="Mārīte Sīmane" userId="S::marite.simane@vmnvd.gov.lv::a588d870-f517-4390-8660-4c2a03bc1330" providerId="AD" clId="Web-{B50AD78F-67D7-6B6B-18D1-E1A0F5710F0F}" dt="2026-09-21T10:38:23.337" v="352" actId="20577"/>
          <ac:graphicFrameMkLst>
            <pc:docMk/>
            <pc:sldMk cId="1878520816" sldId="269"/>
            <ac:graphicFrameMk id="7" creationId="{55C4B757-CF2E-0D82-2381-C2CD8FE4DC45}"/>
          </ac:graphicFrameMkLst>
        </pc:graphicFrameChg>
      </pc:sldChg>
      <pc:sldChg chg="modSp">
        <pc:chgData name="Mārīte Sīmane" userId="S::marite.simane@vmnvd.gov.lv::a588d870-f517-4390-8660-4c2a03bc1330" providerId="AD" clId="Web-{B50AD78F-67D7-6B6B-18D1-E1A0F5710F0F}" dt="2026-09-21T10:26:56.588" v="293" actId="20577"/>
        <pc:sldMkLst>
          <pc:docMk/>
          <pc:sldMk cId="2916881572" sldId="270"/>
        </pc:sldMkLst>
        <pc:graphicFrameChg chg="modGraphic">
          <ac:chgData name="Mārīte Sīmane" userId="S::marite.simane@vmnvd.gov.lv::a588d870-f517-4390-8660-4c2a03bc1330" providerId="AD" clId="Web-{B50AD78F-67D7-6B6B-18D1-E1A0F5710F0F}" dt="2026-09-21T10:26:56.588" v="293" actId="20577"/>
          <ac:graphicFrameMkLst>
            <pc:docMk/>
            <pc:sldMk cId="2916881572" sldId="270"/>
            <ac:graphicFrameMk id="9" creationId="{DCD6CDBD-DA2C-02F3-50FE-9D566B996479}"/>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EE78E1-81E2-42CD-AC97-793280E21C74}" type="doc">
      <dgm:prSet loTypeId="urn:microsoft.com/office/officeart/2005/8/layout/arrow5" loCatId="relationship" qsTypeId="urn:microsoft.com/office/officeart/2005/8/quickstyle/simple1#1" qsCatId="simple" csTypeId="urn:microsoft.com/office/officeart/2005/8/colors/colorful1#1" csCatId="colorful" phldr="1"/>
      <dgm:spPr/>
      <dgm:t>
        <a:bodyPr/>
        <a:lstStyle/>
        <a:p>
          <a:endParaRPr lang="en-US"/>
        </a:p>
      </dgm:t>
    </dgm:pt>
    <dgm:pt modelId="{357974C5-8A8E-42A2-A0F2-84297438F7B5}">
      <dgm:prSet custT="1"/>
      <dgm:spPr>
        <a:solidFill>
          <a:schemeClr val="accent1"/>
        </a:solidFill>
      </dgm:spPr>
      <dgm:t>
        <a:bodyPr/>
        <a:lstStyle/>
        <a:p>
          <a:r>
            <a:rPr lang="en-US" sz="1800" dirty="0" err="1"/>
            <a:t>Noslēgtais</a:t>
          </a:r>
          <a:r>
            <a:rPr lang="en-US" sz="1800" dirty="0"/>
            <a:t> </a:t>
          </a:r>
          <a:r>
            <a:rPr lang="en-US" sz="1800" dirty="0" err="1"/>
            <a:t>Līgums</a:t>
          </a:r>
          <a:r>
            <a:rPr lang="en-US" sz="1800" dirty="0"/>
            <a:t> un </a:t>
          </a:r>
          <a:r>
            <a:rPr lang="en-US" sz="1800" dirty="0" err="1"/>
            <a:t>Līgumā</a:t>
          </a:r>
          <a:r>
            <a:rPr lang="en-US" sz="1800" dirty="0"/>
            <a:t> </a:t>
          </a:r>
          <a:r>
            <a:rPr lang="en-US" sz="1800" dirty="0" err="1"/>
            <a:t>noteiktā</a:t>
          </a:r>
          <a:r>
            <a:rPr lang="en-US" sz="1800" dirty="0"/>
            <a:t> </a:t>
          </a:r>
          <a:r>
            <a:rPr lang="en-US" sz="1800" dirty="0" err="1"/>
            <a:t>Informācijas</a:t>
          </a:r>
          <a:r>
            <a:rPr lang="en-US" sz="1800" dirty="0"/>
            <a:t> </a:t>
          </a:r>
          <a:r>
            <a:rPr lang="en-US" sz="1800" dirty="0" err="1"/>
            <a:t>apmaiņas</a:t>
          </a:r>
          <a:r>
            <a:rPr lang="en-US" sz="1800" dirty="0"/>
            <a:t> </a:t>
          </a:r>
          <a:r>
            <a:rPr lang="en-US" sz="1800" dirty="0" err="1"/>
            <a:t>kārtība</a:t>
          </a:r>
          <a:r>
            <a:rPr lang="lv-LV" sz="1800" dirty="0"/>
            <a:t> + 12.05.2026 MK noteikumi Nr.253 «Veselības aprūpes pakalpojumu apmaksas norēķinu sistēmas «Vadības informācijas sistēma» noteikumi»</a:t>
          </a:r>
          <a:endParaRPr lang="en-US" sz="1800" dirty="0"/>
        </a:p>
      </dgm:t>
    </dgm:pt>
    <dgm:pt modelId="{86F4BEC0-B5D2-4F5D-8DB8-6B45AEFD80F1}" type="parTrans" cxnId="{953A83E0-F04D-4973-BCF6-91A1DEB9A166}">
      <dgm:prSet/>
      <dgm:spPr/>
      <dgm:t>
        <a:bodyPr/>
        <a:lstStyle/>
        <a:p>
          <a:endParaRPr lang="en-US"/>
        </a:p>
      </dgm:t>
    </dgm:pt>
    <dgm:pt modelId="{82E0DC85-FBDD-4426-B531-A1F9AB967E17}" type="sibTrans" cxnId="{953A83E0-F04D-4973-BCF6-91A1DEB9A166}">
      <dgm:prSet/>
      <dgm:spPr/>
      <dgm:t>
        <a:bodyPr/>
        <a:lstStyle/>
        <a:p>
          <a:endParaRPr lang="en-US"/>
        </a:p>
      </dgm:t>
    </dgm:pt>
    <dgm:pt modelId="{D1B858F0-2AB5-42D2-B37E-D72F34EC5209}">
      <dgm:prSet/>
      <dgm:spPr>
        <a:solidFill>
          <a:schemeClr val="accent6"/>
        </a:solidFill>
      </dgm:spPr>
      <dgm:t>
        <a:bodyPr/>
        <a:lstStyle/>
        <a:p>
          <a:r>
            <a:rPr lang="en-US" dirty="0" err="1"/>
            <a:t>Korekti</a:t>
          </a:r>
          <a:r>
            <a:rPr lang="en-US" dirty="0"/>
            <a:t> </a:t>
          </a:r>
          <a:r>
            <a:rPr lang="en-US" dirty="0" err="1"/>
            <a:t>dati</a:t>
          </a:r>
          <a:r>
            <a:rPr lang="en-US" dirty="0"/>
            <a:t> VIS </a:t>
          </a:r>
          <a:r>
            <a:rPr lang="en-US" dirty="0" err="1"/>
            <a:t>norēķiniem</a:t>
          </a:r>
          <a:r>
            <a:rPr lang="en-US" dirty="0"/>
            <a:t> un </a:t>
          </a:r>
          <a:r>
            <a:rPr lang="en-US" dirty="0" err="1"/>
            <a:t>veselības</a:t>
          </a:r>
          <a:r>
            <a:rPr lang="en-US" dirty="0"/>
            <a:t> </a:t>
          </a:r>
          <a:r>
            <a:rPr lang="en-US" dirty="0" err="1"/>
            <a:t>aprūpes</a:t>
          </a:r>
          <a:r>
            <a:rPr lang="lv-LV" dirty="0"/>
            <a:t> </a:t>
          </a:r>
          <a:r>
            <a:rPr lang="lv-LV" dirty="0" err="1"/>
            <a:t>pakalpijumu</a:t>
          </a:r>
          <a:r>
            <a:rPr lang="en-US" dirty="0"/>
            <a:t> </a:t>
          </a:r>
          <a:r>
            <a:rPr lang="en-US" dirty="0" err="1"/>
            <a:t>plānošanai</a:t>
          </a:r>
          <a:r>
            <a:rPr lang="en-US" dirty="0"/>
            <a:t> un </a:t>
          </a:r>
          <a:r>
            <a:rPr lang="en-US" dirty="0" err="1"/>
            <a:t>organizēšanai</a:t>
          </a:r>
          <a:endParaRPr lang="en-US" dirty="0"/>
        </a:p>
      </dgm:t>
    </dgm:pt>
    <dgm:pt modelId="{B8760A50-23A9-4892-8B82-69A0FB6305FC}" type="parTrans" cxnId="{DD18DE20-6161-43E6-9D40-E61AB89D6DD5}">
      <dgm:prSet/>
      <dgm:spPr/>
      <dgm:t>
        <a:bodyPr/>
        <a:lstStyle/>
        <a:p>
          <a:endParaRPr lang="en-US"/>
        </a:p>
      </dgm:t>
    </dgm:pt>
    <dgm:pt modelId="{FD5CC620-FB45-44F6-8D21-8AE3CB9DFF1C}" type="sibTrans" cxnId="{DD18DE20-6161-43E6-9D40-E61AB89D6DD5}">
      <dgm:prSet/>
      <dgm:spPr/>
      <dgm:t>
        <a:bodyPr/>
        <a:lstStyle/>
        <a:p>
          <a:endParaRPr lang="en-US"/>
        </a:p>
      </dgm:t>
    </dgm:pt>
    <dgm:pt modelId="{9EF42E69-B81E-4AA3-9E28-49EE50DBF6E2}" type="pres">
      <dgm:prSet presAssocID="{57EE78E1-81E2-42CD-AC97-793280E21C74}" presName="diagram" presStyleCnt="0">
        <dgm:presLayoutVars>
          <dgm:dir/>
          <dgm:resizeHandles val="exact"/>
        </dgm:presLayoutVars>
      </dgm:prSet>
      <dgm:spPr/>
    </dgm:pt>
    <dgm:pt modelId="{EE1ABCED-CC8C-4009-BB61-3A31916BC578}" type="pres">
      <dgm:prSet presAssocID="{357974C5-8A8E-42A2-A0F2-84297438F7B5}" presName="arrow" presStyleLbl="node1" presStyleIdx="0" presStyleCnt="2">
        <dgm:presLayoutVars>
          <dgm:bulletEnabled val="1"/>
        </dgm:presLayoutVars>
      </dgm:prSet>
      <dgm:spPr/>
    </dgm:pt>
    <dgm:pt modelId="{1757E0FE-996D-440C-BFC0-5F46AF5127DE}" type="pres">
      <dgm:prSet presAssocID="{D1B858F0-2AB5-42D2-B37E-D72F34EC5209}" presName="arrow" presStyleLbl="node1" presStyleIdx="1" presStyleCnt="2">
        <dgm:presLayoutVars>
          <dgm:bulletEnabled val="1"/>
        </dgm:presLayoutVars>
      </dgm:prSet>
      <dgm:spPr/>
    </dgm:pt>
  </dgm:ptLst>
  <dgm:cxnLst>
    <dgm:cxn modelId="{D62E7412-1DD1-478F-B5B7-5C6A2AF7CE76}" type="presOf" srcId="{D1B858F0-2AB5-42D2-B37E-D72F34EC5209}" destId="{1757E0FE-996D-440C-BFC0-5F46AF5127DE}" srcOrd="0" destOrd="0" presId="urn:microsoft.com/office/officeart/2005/8/layout/arrow5"/>
    <dgm:cxn modelId="{DD18DE20-6161-43E6-9D40-E61AB89D6DD5}" srcId="{57EE78E1-81E2-42CD-AC97-793280E21C74}" destId="{D1B858F0-2AB5-42D2-B37E-D72F34EC5209}" srcOrd="1" destOrd="0" parTransId="{B8760A50-23A9-4892-8B82-69A0FB6305FC}" sibTransId="{FD5CC620-FB45-44F6-8D21-8AE3CB9DFF1C}"/>
    <dgm:cxn modelId="{9306AA68-9794-42E5-8DC0-6A75D6A5D261}" type="presOf" srcId="{57EE78E1-81E2-42CD-AC97-793280E21C74}" destId="{9EF42E69-B81E-4AA3-9E28-49EE50DBF6E2}" srcOrd="0" destOrd="0" presId="urn:microsoft.com/office/officeart/2005/8/layout/arrow5"/>
    <dgm:cxn modelId="{643E0AA7-B0DE-47F2-8D70-9781023BF40D}" type="presOf" srcId="{357974C5-8A8E-42A2-A0F2-84297438F7B5}" destId="{EE1ABCED-CC8C-4009-BB61-3A31916BC578}" srcOrd="0" destOrd="0" presId="urn:microsoft.com/office/officeart/2005/8/layout/arrow5"/>
    <dgm:cxn modelId="{953A83E0-F04D-4973-BCF6-91A1DEB9A166}" srcId="{57EE78E1-81E2-42CD-AC97-793280E21C74}" destId="{357974C5-8A8E-42A2-A0F2-84297438F7B5}" srcOrd="0" destOrd="0" parTransId="{86F4BEC0-B5D2-4F5D-8DB8-6B45AEFD80F1}" sibTransId="{82E0DC85-FBDD-4426-B531-A1F9AB967E17}"/>
    <dgm:cxn modelId="{0E00595A-EB91-4D57-B4BB-928E04D2AD1A}" type="presParOf" srcId="{9EF42E69-B81E-4AA3-9E28-49EE50DBF6E2}" destId="{EE1ABCED-CC8C-4009-BB61-3A31916BC578}" srcOrd="0" destOrd="0" presId="urn:microsoft.com/office/officeart/2005/8/layout/arrow5"/>
    <dgm:cxn modelId="{B29B7070-5D32-441E-87C1-6BF7BDD12AFC}" type="presParOf" srcId="{9EF42E69-B81E-4AA3-9E28-49EE50DBF6E2}" destId="{1757E0FE-996D-440C-BFC0-5F46AF5127DE}"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6952D8-6AC3-41B5-97A7-4F4C0EB9D0B3}" type="doc">
      <dgm:prSet loTypeId="urn:microsoft.com/office/officeart/2005/8/layout/vList2" loCatId="list" qsTypeId="urn:microsoft.com/office/officeart/2005/8/quickstyle/simple1#2" qsCatId="simple" csTypeId="urn:microsoft.com/office/officeart/2005/8/colors/accent2_2#1" csCatId="accent2" phldr="1"/>
      <dgm:spPr/>
      <dgm:t>
        <a:bodyPr/>
        <a:lstStyle/>
        <a:p>
          <a:endParaRPr lang="en-US"/>
        </a:p>
      </dgm:t>
    </dgm:pt>
    <dgm:pt modelId="{D4F031BE-7922-447B-8935-946F08C78AC5}">
      <dgm:prSet/>
      <dgm:spPr>
        <a:solidFill>
          <a:schemeClr val="accent6">
            <a:lumMod val="40000"/>
            <a:lumOff val="60000"/>
          </a:schemeClr>
        </a:solidFill>
      </dgm:spPr>
      <dgm:t>
        <a:bodyPr/>
        <a:lstStyle/>
        <a:p>
          <a:r>
            <a:rPr lang="en-US" dirty="0">
              <a:solidFill>
                <a:schemeClr val="tx1"/>
              </a:solidFill>
            </a:rPr>
            <a:t>VIS </a:t>
          </a:r>
          <a:r>
            <a:rPr lang="en-US" dirty="0" err="1">
              <a:solidFill>
                <a:schemeClr val="tx1"/>
              </a:solidFill>
            </a:rPr>
            <a:t>labojumi</a:t>
          </a:r>
          <a:r>
            <a:rPr lang="en-US" dirty="0">
              <a:solidFill>
                <a:schemeClr val="tx1"/>
              </a:solidFill>
            </a:rPr>
            <a:t> </a:t>
          </a:r>
          <a:r>
            <a:rPr lang="en-US" dirty="0" err="1">
              <a:solidFill>
                <a:schemeClr val="tx1"/>
              </a:solidFill>
            </a:rPr>
            <a:t>jāveic</a:t>
          </a:r>
          <a:r>
            <a:rPr lang="en-US" dirty="0">
              <a:solidFill>
                <a:schemeClr val="tx1"/>
              </a:solidFill>
            </a:rPr>
            <a:t> ne </a:t>
          </a:r>
          <a:r>
            <a:rPr lang="en-US" dirty="0" err="1">
              <a:solidFill>
                <a:schemeClr val="tx1"/>
              </a:solidFill>
            </a:rPr>
            <a:t>vēlāk</a:t>
          </a:r>
          <a:r>
            <a:rPr lang="en-US" dirty="0">
              <a:solidFill>
                <a:schemeClr val="tx1"/>
              </a:solidFill>
            </a:rPr>
            <a:t> </a:t>
          </a:r>
          <a:r>
            <a:rPr lang="en-US" dirty="0" err="1">
              <a:solidFill>
                <a:schemeClr val="tx1"/>
              </a:solidFill>
            </a:rPr>
            <a:t>kā</a:t>
          </a:r>
          <a:r>
            <a:rPr lang="en-US" dirty="0">
              <a:solidFill>
                <a:schemeClr val="tx1"/>
              </a:solidFill>
            </a:rPr>
            <a:t>:</a:t>
          </a:r>
        </a:p>
      </dgm:t>
    </dgm:pt>
    <dgm:pt modelId="{FBB25A38-07F2-4E9E-AD43-41125E2BB9D0}" type="parTrans" cxnId="{9327FF19-79B6-4CD9-97FB-6C34C826F399}">
      <dgm:prSet/>
      <dgm:spPr/>
      <dgm:t>
        <a:bodyPr/>
        <a:lstStyle/>
        <a:p>
          <a:endParaRPr lang="en-US">
            <a:solidFill>
              <a:schemeClr val="tx1"/>
            </a:solidFill>
          </a:endParaRPr>
        </a:p>
      </dgm:t>
    </dgm:pt>
    <dgm:pt modelId="{242E6B18-25A6-4415-8F13-4270AA9E6636}" type="sibTrans" cxnId="{9327FF19-79B6-4CD9-97FB-6C34C826F399}">
      <dgm:prSet/>
      <dgm:spPr/>
      <dgm:t>
        <a:bodyPr/>
        <a:lstStyle/>
        <a:p>
          <a:endParaRPr lang="en-US">
            <a:solidFill>
              <a:schemeClr val="tx1"/>
            </a:solidFill>
          </a:endParaRPr>
        </a:p>
      </dgm:t>
    </dgm:pt>
    <dgm:pt modelId="{CCF6F014-AE0E-4AEA-853F-606A3E2D1DAB}">
      <dgm:prSet custT="1"/>
      <dgm:spPr/>
      <dgm:t>
        <a:bodyPr/>
        <a:lstStyle/>
        <a:p>
          <a:r>
            <a:rPr lang="en-US" sz="1800" dirty="0">
              <a:solidFill>
                <a:schemeClr val="tx1"/>
              </a:solidFill>
            </a:rPr>
            <a:t> 31.maijā (par 1. </a:t>
          </a:r>
          <a:r>
            <a:rPr lang="en-US" sz="1800" dirty="0" err="1">
              <a:solidFill>
                <a:schemeClr val="tx1"/>
              </a:solidFill>
            </a:rPr>
            <a:t>ceturksni</a:t>
          </a:r>
          <a:r>
            <a:rPr lang="en-US" sz="1800" dirty="0">
              <a:solidFill>
                <a:schemeClr val="tx1"/>
              </a:solidFill>
            </a:rPr>
            <a:t>)</a:t>
          </a:r>
        </a:p>
      </dgm:t>
    </dgm:pt>
    <dgm:pt modelId="{DEE113DF-E3F8-4425-B9F0-0D8656699025}" type="parTrans" cxnId="{B8552D01-1C57-45A7-B0FE-89B83DFEED3E}">
      <dgm:prSet/>
      <dgm:spPr/>
      <dgm:t>
        <a:bodyPr/>
        <a:lstStyle/>
        <a:p>
          <a:endParaRPr lang="en-US">
            <a:solidFill>
              <a:schemeClr val="tx1"/>
            </a:solidFill>
          </a:endParaRPr>
        </a:p>
      </dgm:t>
    </dgm:pt>
    <dgm:pt modelId="{AAD3CC34-D9DC-4626-A2BE-77F1AF29A556}" type="sibTrans" cxnId="{B8552D01-1C57-45A7-B0FE-89B83DFEED3E}">
      <dgm:prSet/>
      <dgm:spPr/>
      <dgm:t>
        <a:bodyPr/>
        <a:lstStyle/>
        <a:p>
          <a:endParaRPr lang="en-US">
            <a:solidFill>
              <a:schemeClr val="tx1"/>
            </a:solidFill>
          </a:endParaRPr>
        </a:p>
      </dgm:t>
    </dgm:pt>
    <dgm:pt modelId="{7AAF23FA-7A26-4703-A32F-1118A80AED72}">
      <dgm:prSet custT="1"/>
      <dgm:spPr/>
      <dgm:t>
        <a:bodyPr/>
        <a:lstStyle/>
        <a:p>
          <a:r>
            <a:rPr lang="en-US" sz="1800" dirty="0">
              <a:solidFill>
                <a:schemeClr val="tx1"/>
              </a:solidFill>
            </a:rPr>
            <a:t> 31.augustā (par 2. </a:t>
          </a:r>
          <a:r>
            <a:rPr lang="en-US" sz="1800" dirty="0" err="1">
              <a:solidFill>
                <a:schemeClr val="tx1"/>
              </a:solidFill>
            </a:rPr>
            <a:t>ceturksni</a:t>
          </a:r>
          <a:r>
            <a:rPr lang="en-US" sz="1800" dirty="0">
              <a:solidFill>
                <a:schemeClr val="tx1"/>
              </a:solidFill>
            </a:rPr>
            <a:t>)</a:t>
          </a:r>
        </a:p>
      </dgm:t>
    </dgm:pt>
    <dgm:pt modelId="{7442CC7C-107C-41A4-8AC1-5A2B8C8202AC}" type="parTrans" cxnId="{51C3C45C-71BF-4B8D-8259-01F6E67C286E}">
      <dgm:prSet/>
      <dgm:spPr/>
      <dgm:t>
        <a:bodyPr/>
        <a:lstStyle/>
        <a:p>
          <a:endParaRPr lang="en-US">
            <a:solidFill>
              <a:schemeClr val="tx1"/>
            </a:solidFill>
          </a:endParaRPr>
        </a:p>
      </dgm:t>
    </dgm:pt>
    <dgm:pt modelId="{91C74D40-EBC0-4DBD-8BA5-09EC304DA860}" type="sibTrans" cxnId="{51C3C45C-71BF-4B8D-8259-01F6E67C286E}">
      <dgm:prSet/>
      <dgm:spPr/>
      <dgm:t>
        <a:bodyPr/>
        <a:lstStyle/>
        <a:p>
          <a:endParaRPr lang="en-US">
            <a:solidFill>
              <a:schemeClr val="tx1"/>
            </a:solidFill>
          </a:endParaRPr>
        </a:p>
      </dgm:t>
    </dgm:pt>
    <dgm:pt modelId="{86C3A6B8-0F58-4404-81C1-5BB481DF3389}">
      <dgm:prSet custT="1"/>
      <dgm:spPr/>
      <dgm:t>
        <a:bodyPr/>
        <a:lstStyle/>
        <a:p>
          <a:r>
            <a:rPr lang="en-US" sz="1800" dirty="0">
              <a:solidFill>
                <a:schemeClr val="tx1"/>
              </a:solidFill>
            </a:rPr>
            <a:t> 30.novembrī (par 3. </a:t>
          </a:r>
          <a:r>
            <a:rPr lang="en-US" sz="1800" dirty="0" err="1">
              <a:solidFill>
                <a:schemeClr val="tx1"/>
              </a:solidFill>
            </a:rPr>
            <a:t>ceturksni</a:t>
          </a:r>
          <a:r>
            <a:rPr lang="en-US" sz="1800" dirty="0">
              <a:solidFill>
                <a:schemeClr val="tx1"/>
              </a:solidFill>
            </a:rPr>
            <a:t>)</a:t>
          </a:r>
        </a:p>
      </dgm:t>
    </dgm:pt>
    <dgm:pt modelId="{3D52FC99-12F0-4A75-8409-46CA03A8DF1A}" type="parTrans" cxnId="{172D1D71-8147-456C-A32F-1F4795C6E80C}">
      <dgm:prSet/>
      <dgm:spPr/>
      <dgm:t>
        <a:bodyPr/>
        <a:lstStyle/>
        <a:p>
          <a:endParaRPr lang="en-US">
            <a:solidFill>
              <a:schemeClr val="tx1"/>
            </a:solidFill>
          </a:endParaRPr>
        </a:p>
      </dgm:t>
    </dgm:pt>
    <dgm:pt modelId="{A2796E86-9F44-414C-B816-6FE75B017B7E}" type="sibTrans" cxnId="{172D1D71-8147-456C-A32F-1F4795C6E80C}">
      <dgm:prSet/>
      <dgm:spPr/>
      <dgm:t>
        <a:bodyPr/>
        <a:lstStyle/>
        <a:p>
          <a:endParaRPr lang="en-US">
            <a:solidFill>
              <a:schemeClr val="tx1"/>
            </a:solidFill>
          </a:endParaRPr>
        </a:p>
      </dgm:t>
    </dgm:pt>
    <dgm:pt modelId="{F4CD4F8E-D80A-43D1-AA5B-ED2E646E8CF5}">
      <dgm:prSet custT="1"/>
      <dgm:spPr/>
      <dgm:t>
        <a:bodyPr/>
        <a:lstStyle/>
        <a:p>
          <a:r>
            <a:rPr lang="en-US" sz="1800" dirty="0">
              <a:solidFill>
                <a:schemeClr val="tx1"/>
              </a:solidFill>
            </a:rPr>
            <a:t> 8.janvārī (par 4. </a:t>
          </a:r>
          <a:r>
            <a:rPr lang="en-US" sz="1800" dirty="0" err="1">
              <a:solidFill>
                <a:schemeClr val="tx1"/>
              </a:solidFill>
            </a:rPr>
            <a:t>ceturksni</a:t>
          </a:r>
          <a:r>
            <a:rPr lang="en-US" sz="1800" dirty="0">
              <a:solidFill>
                <a:schemeClr val="tx1"/>
              </a:solidFill>
            </a:rPr>
            <a:t>)</a:t>
          </a:r>
        </a:p>
      </dgm:t>
    </dgm:pt>
    <dgm:pt modelId="{D135C818-9950-4B33-9D4C-77DD64945C4B}" type="parTrans" cxnId="{2302A587-D2E9-4B6A-BEEC-34DBA76BCA01}">
      <dgm:prSet/>
      <dgm:spPr/>
      <dgm:t>
        <a:bodyPr/>
        <a:lstStyle/>
        <a:p>
          <a:endParaRPr lang="en-US">
            <a:solidFill>
              <a:schemeClr val="tx1"/>
            </a:solidFill>
          </a:endParaRPr>
        </a:p>
      </dgm:t>
    </dgm:pt>
    <dgm:pt modelId="{33F23422-13CD-46D7-9207-9566E42ECFB5}" type="sibTrans" cxnId="{2302A587-D2E9-4B6A-BEEC-34DBA76BCA01}">
      <dgm:prSet/>
      <dgm:spPr/>
      <dgm:t>
        <a:bodyPr/>
        <a:lstStyle/>
        <a:p>
          <a:endParaRPr lang="en-US">
            <a:solidFill>
              <a:schemeClr val="tx1"/>
            </a:solidFill>
          </a:endParaRPr>
        </a:p>
      </dgm:t>
    </dgm:pt>
    <dgm:pt modelId="{F7C3341E-8B76-471D-BC7E-846AF13F1092}">
      <dgm:prSet/>
      <dgm:spPr>
        <a:solidFill>
          <a:schemeClr val="accent6">
            <a:lumMod val="40000"/>
            <a:lumOff val="60000"/>
          </a:schemeClr>
        </a:solidFill>
      </dgm:spPr>
      <dgm:t>
        <a:bodyPr/>
        <a:lstStyle/>
        <a:p>
          <a:r>
            <a:rPr lang="en-US" dirty="0" err="1">
              <a:solidFill>
                <a:schemeClr val="tx1"/>
              </a:solidFill>
            </a:rPr>
            <a:t>Veidojot</a:t>
          </a:r>
          <a:r>
            <a:rPr lang="en-US" dirty="0">
              <a:solidFill>
                <a:schemeClr val="tx1"/>
              </a:solidFill>
            </a:rPr>
            <a:t> </a:t>
          </a:r>
          <a:r>
            <a:rPr lang="en-US" dirty="0" err="1">
              <a:solidFill>
                <a:schemeClr val="tx1"/>
              </a:solidFill>
            </a:rPr>
            <a:t>rēķinus</a:t>
          </a:r>
          <a:r>
            <a:rPr lang="en-US" dirty="0">
              <a:solidFill>
                <a:schemeClr val="tx1"/>
              </a:solidFill>
            </a:rPr>
            <a:t>, </a:t>
          </a:r>
          <a:r>
            <a:rPr lang="en-US" dirty="0" err="1">
              <a:solidFill>
                <a:schemeClr val="tx1"/>
              </a:solidFill>
            </a:rPr>
            <a:t>netiek</a:t>
          </a:r>
          <a:r>
            <a:rPr lang="en-US" dirty="0">
              <a:solidFill>
                <a:schemeClr val="tx1"/>
              </a:solidFill>
            </a:rPr>
            <a:t> </a:t>
          </a:r>
          <a:r>
            <a:rPr lang="en-US" dirty="0" err="1">
              <a:solidFill>
                <a:schemeClr val="tx1"/>
              </a:solidFill>
            </a:rPr>
            <a:t>iekļauti</a:t>
          </a:r>
          <a:r>
            <a:rPr lang="en-US" dirty="0">
              <a:solidFill>
                <a:schemeClr val="tx1"/>
              </a:solidFill>
            </a:rPr>
            <a:t> UD, kas </a:t>
          </a:r>
          <a:r>
            <a:rPr lang="en-US" dirty="0" err="1">
              <a:solidFill>
                <a:schemeClr val="tx1"/>
              </a:solidFill>
            </a:rPr>
            <a:t>ievadīti</a:t>
          </a:r>
          <a:r>
            <a:rPr lang="en-US" dirty="0">
              <a:solidFill>
                <a:schemeClr val="tx1"/>
              </a:solidFill>
            </a:rPr>
            <a:t> </a:t>
          </a:r>
          <a:r>
            <a:rPr lang="en-US" dirty="0" err="1">
              <a:solidFill>
                <a:schemeClr val="tx1"/>
              </a:solidFill>
            </a:rPr>
            <a:t>vēlāk</a:t>
          </a:r>
          <a:r>
            <a:rPr lang="en-US" dirty="0">
              <a:solidFill>
                <a:schemeClr val="tx1"/>
              </a:solidFill>
            </a:rPr>
            <a:t> </a:t>
          </a:r>
          <a:r>
            <a:rPr lang="en-US" dirty="0" err="1">
              <a:solidFill>
                <a:schemeClr val="tx1"/>
              </a:solidFill>
            </a:rPr>
            <a:t>nekā</a:t>
          </a:r>
          <a:r>
            <a:rPr lang="en-US" dirty="0">
              <a:solidFill>
                <a:schemeClr val="tx1"/>
              </a:solidFill>
            </a:rPr>
            <a:t> 60 </a:t>
          </a:r>
          <a:r>
            <a:rPr lang="en-US" dirty="0" err="1">
              <a:solidFill>
                <a:schemeClr val="tx1"/>
              </a:solidFill>
            </a:rPr>
            <a:t>dienas</a:t>
          </a:r>
          <a:endParaRPr lang="en-US" dirty="0">
            <a:solidFill>
              <a:schemeClr val="tx1"/>
            </a:solidFill>
          </a:endParaRPr>
        </a:p>
      </dgm:t>
    </dgm:pt>
    <dgm:pt modelId="{B10BA48F-3DC6-4D3E-BDFD-44A8B1B31E9C}" type="parTrans" cxnId="{E88CCC50-8B2E-475C-895E-FAF8743FCB16}">
      <dgm:prSet/>
      <dgm:spPr/>
      <dgm:t>
        <a:bodyPr/>
        <a:lstStyle/>
        <a:p>
          <a:endParaRPr lang="en-US">
            <a:solidFill>
              <a:schemeClr val="tx1"/>
            </a:solidFill>
          </a:endParaRPr>
        </a:p>
      </dgm:t>
    </dgm:pt>
    <dgm:pt modelId="{4816C6AB-76D5-4357-B1AE-2820BDCE787F}" type="sibTrans" cxnId="{E88CCC50-8B2E-475C-895E-FAF8743FCB16}">
      <dgm:prSet/>
      <dgm:spPr/>
      <dgm:t>
        <a:bodyPr/>
        <a:lstStyle/>
        <a:p>
          <a:endParaRPr lang="en-US">
            <a:solidFill>
              <a:schemeClr val="tx1"/>
            </a:solidFill>
          </a:endParaRPr>
        </a:p>
      </dgm:t>
    </dgm:pt>
    <dgm:pt modelId="{AECF5177-59AD-4FB0-BAB4-CA4C16DB9E78}">
      <dgm:prSet/>
      <dgm:spPr>
        <a:solidFill>
          <a:schemeClr val="accent6">
            <a:lumMod val="40000"/>
            <a:lumOff val="60000"/>
          </a:schemeClr>
        </a:solidFill>
      </dgm:spPr>
      <dgm:t>
        <a:bodyPr/>
        <a:lstStyle/>
        <a:p>
          <a:r>
            <a:rPr lang="en-US" b="1" dirty="0">
              <a:solidFill>
                <a:schemeClr val="tx1"/>
              </a:solidFill>
            </a:rPr>
            <a:t>IZPILDĪTĀJS </a:t>
          </a:r>
          <a:r>
            <a:rPr lang="en-US" b="1" dirty="0" err="1">
              <a:solidFill>
                <a:schemeClr val="tx1"/>
              </a:solidFill>
            </a:rPr>
            <a:t>nodrošina</a:t>
          </a:r>
          <a:r>
            <a:rPr lang="en-US" b="1" dirty="0">
              <a:solidFill>
                <a:schemeClr val="tx1"/>
              </a:solidFill>
            </a:rPr>
            <a:t> </a:t>
          </a:r>
          <a:r>
            <a:rPr lang="en-US" b="1" dirty="0" err="1">
              <a:solidFill>
                <a:schemeClr val="tx1"/>
              </a:solidFill>
            </a:rPr>
            <a:t>precīzu</a:t>
          </a:r>
          <a:r>
            <a:rPr lang="en-US" b="1" dirty="0">
              <a:solidFill>
                <a:schemeClr val="tx1"/>
              </a:solidFill>
            </a:rPr>
            <a:t> un </a:t>
          </a:r>
          <a:r>
            <a:rPr lang="en-US" b="1" dirty="0" err="1">
              <a:solidFill>
                <a:schemeClr val="tx1"/>
              </a:solidFill>
            </a:rPr>
            <a:t>autentisku</a:t>
          </a:r>
          <a:r>
            <a:rPr lang="en-US" b="1" dirty="0">
              <a:solidFill>
                <a:schemeClr val="tx1"/>
              </a:solidFill>
            </a:rPr>
            <a:t> </a:t>
          </a:r>
          <a:r>
            <a:rPr lang="en-US" b="1" dirty="0" err="1">
              <a:solidFill>
                <a:schemeClr val="tx1"/>
              </a:solidFill>
            </a:rPr>
            <a:t>informācij</a:t>
          </a:r>
          <a:r>
            <a:rPr lang="lv-LV" b="1" dirty="0" err="1">
              <a:solidFill>
                <a:schemeClr val="tx1"/>
              </a:solidFill>
            </a:rPr>
            <a:t>as</a:t>
          </a:r>
          <a:r>
            <a:rPr lang="lv-LV" b="1" dirty="0">
              <a:solidFill>
                <a:schemeClr val="tx1"/>
              </a:solidFill>
            </a:rPr>
            <a:t> ievadīšanu VIS</a:t>
          </a:r>
          <a:endParaRPr lang="en-US" b="1" dirty="0">
            <a:solidFill>
              <a:schemeClr val="tx1"/>
            </a:solidFill>
          </a:endParaRPr>
        </a:p>
      </dgm:t>
    </dgm:pt>
    <dgm:pt modelId="{A4FC9974-47F9-44C1-97E9-DE347EAD6948}" type="parTrans" cxnId="{B7F43C84-481B-43F5-8B7D-728D0B67D7A5}">
      <dgm:prSet/>
      <dgm:spPr/>
      <dgm:t>
        <a:bodyPr/>
        <a:lstStyle/>
        <a:p>
          <a:endParaRPr lang="en-US">
            <a:solidFill>
              <a:schemeClr val="tx1"/>
            </a:solidFill>
          </a:endParaRPr>
        </a:p>
      </dgm:t>
    </dgm:pt>
    <dgm:pt modelId="{B72599FA-F001-4D4D-B7AF-A10B14EA177A}" type="sibTrans" cxnId="{B7F43C84-481B-43F5-8B7D-728D0B67D7A5}">
      <dgm:prSet/>
      <dgm:spPr/>
      <dgm:t>
        <a:bodyPr/>
        <a:lstStyle/>
        <a:p>
          <a:endParaRPr lang="en-US">
            <a:solidFill>
              <a:schemeClr val="tx1"/>
            </a:solidFill>
          </a:endParaRPr>
        </a:p>
      </dgm:t>
    </dgm:pt>
    <dgm:pt modelId="{2BA31D16-D2EC-4CF0-B8FB-729379C6BA49}">
      <dgm:prSet/>
      <dgm:spPr>
        <a:solidFill>
          <a:schemeClr val="accent6">
            <a:lumMod val="40000"/>
            <a:lumOff val="60000"/>
          </a:schemeClr>
        </a:solidFill>
      </dgm:spPr>
      <dgm:t>
        <a:bodyPr/>
        <a:lstStyle/>
        <a:p>
          <a:r>
            <a:rPr lang="en-US" dirty="0" err="1">
              <a:solidFill>
                <a:schemeClr val="tx1"/>
              </a:solidFill>
            </a:rPr>
            <a:t>Neskaidrību</a:t>
          </a:r>
          <a:r>
            <a:rPr lang="en-US" dirty="0">
              <a:solidFill>
                <a:schemeClr val="tx1"/>
              </a:solidFill>
            </a:rPr>
            <a:t> </a:t>
          </a:r>
          <a:r>
            <a:rPr lang="en-US" dirty="0" err="1">
              <a:solidFill>
                <a:schemeClr val="tx1"/>
              </a:solidFill>
            </a:rPr>
            <a:t>gadījumā</a:t>
          </a:r>
          <a:r>
            <a:rPr lang="en-US" dirty="0">
              <a:solidFill>
                <a:schemeClr val="tx1"/>
              </a:solidFill>
            </a:rPr>
            <a:t> – </a:t>
          </a:r>
          <a:r>
            <a:rPr lang="en-US" dirty="0" err="1">
              <a:solidFill>
                <a:schemeClr val="tx1"/>
              </a:solidFill>
            </a:rPr>
            <a:t>vērsties</a:t>
          </a:r>
          <a:r>
            <a:rPr lang="en-US" dirty="0">
              <a:solidFill>
                <a:schemeClr val="tx1"/>
              </a:solidFill>
            </a:rPr>
            <a:t> DIENESTĀ</a:t>
          </a:r>
        </a:p>
      </dgm:t>
    </dgm:pt>
    <dgm:pt modelId="{24F506B5-4DE5-4636-BBB3-E9E6D3228836}" type="parTrans" cxnId="{B1208F08-2637-4786-A669-122E41747F82}">
      <dgm:prSet/>
      <dgm:spPr/>
      <dgm:t>
        <a:bodyPr/>
        <a:lstStyle/>
        <a:p>
          <a:endParaRPr lang="en-US">
            <a:solidFill>
              <a:schemeClr val="tx1"/>
            </a:solidFill>
          </a:endParaRPr>
        </a:p>
      </dgm:t>
    </dgm:pt>
    <dgm:pt modelId="{1789A0AA-D675-4E35-93C0-5911BC773F5E}" type="sibTrans" cxnId="{B1208F08-2637-4786-A669-122E41747F82}">
      <dgm:prSet/>
      <dgm:spPr/>
      <dgm:t>
        <a:bodyPr/>
        <a:lstStyle/>
        <a:p>
          <a:endParaRPr lang="en-US">
            <a:solidFill>
              <a:schemeClr val="tx1"/>
            </a:solidFill>
          </a:endParaRPr>
        </a:p>
      </dgm:t>
    </dgm:pt>
    <dgm:pt modelId="{E8FB8D89-11F0-46E8-90B0-845062821865}">
      <dgm:prSet/>
      <dgm:spPr/>
      <dgm:t>
        <a:bodyPr/>
        <a:lstStyle/>
        <a:p>
          <a:pPr>
            <a:buFont typeface="Wingdings" panose="05000000000000000000" pitchFamily="2" charset="2"/>
            <a:buChar char="Ø"/>
          </a:pPr>
          <a:r>
            <a:rPr lang="lv-LV" dirty="0">
              <a:solidFill>
                <a:srgbClr val="FF0000"/>
              </a:solidFill>
            </a:rPr>
            <a:t>Šie termiņi nav formāli – tie nodrošina, ka aprēķini tiek veikti korekti un tiek novērsta kavēšanās norēķinos</a:t>
          </a:r>
          <a:endParaRPr lang="lv-LV" dirty="0"/>
        </a:p>
      </dgm:t>
    </dgm:pt>
    <dgm:pt modelId="{DA0E0FED-D665-40C8-96B7-028B6D7B9952}" type="parTrans" cxnId="{226F3D50-95BF-4F25-B88D-6E477B008183}">
      <dgm:prSet/>
      <dgm:spPr/>
      <dgm:t>
        <a:bodyPr/>
        <a:lstStyle/>
        <a:p>
          <a:endParaRPr lang="lv-LV"/>
        </a:p>
      </dgm:t>
    </dgm:pt>
    <dgm:pt modelId="{A3538324-04C8-4693-ADB7-3AFA91477DAD}" type="sibTrans" cxnId="{226F3D50-95BF-4F25-B88D-6E477B008183}">
      <dgm:prSet/>
      <dgm:spPr/>
      <dgm:t>
        <a:bodyPr/>
        <a:lstStyle/>
        <a:p>
          <a:endParaRPr lang="lv-LV"/>
        </a:p>
      </dgm:t>
    </dgm:pt>
    <dgm:pt modelId="{028914CB-82F0-42D6-BD79-9D5BEF6719F3}" type="pres">
      <dgm:prSet presAssocID="{906952D8-6AC3-41B5-97A7-4F4C0EB9D0B3}" presName="linear" presStyleCnt="0">
        <dgm:presLayoutVars>
          <dgm:animLvl val="lvl"/>
          <dgm:resizeHandles val="exact"/>
        </dgm:presLayoutVars>
      </dgm:prSet>
      <dgm:spPr/>
    </dgm:pt>
    <dgm:pt modelId="{C52B8040-C2FF-427F-A972-A23E160689B1}" type="pres">
      <dgm:prSet presAssocID="{D4F031BE-7922-447B-8935-946F08C78AC5}" presName="parentText" presStyleLbl="node1" presStyleIdx="0" presStyleCnt="4">
        <dgm:presLayoutVars>
          <dgm:chMax val="0"/>
          <dgm:bulletEnabled val="1"/>
        </dgm:presLayoutVars>
      </dgm:prSet>
      <dgm:spPr/>
    </dgm:pt>
    <dgm:pt modelId="{298F67C4-3160-4AE1-AA1A-AC63A890C017}" type="pres">
      <dgm:prSet presAssocID="{D4F031BE-7922-447B-8935-946F08C78AC5}" presName="childText" presStyleLbl="revTx" presStyleIdx="0" presStyleCnt="2">
        <dgm:presLayoutVars>
          <dgm:bulletEnabled val="1"/>
        </dgm:presLayoutVars>
      </dgm:prSet>
      <dgm:spPr/>
    </dgm:pt>
    <dgm:pt modelId="{A93C4A2D-F880-4195-B05B-E6A91B73F937}" type="pres">
      <dgm:prSet presAssocID="{F7C3341E-8B76-471D-BC7E-846AF13F1092}" presName="parentText" presStyleLbl="node1" presStyleIdx="1" presStyleCnt="4">
        <dgm:presLayoutVars>
          <dgm:chMax val="0"/>
          <dgm:bulletEnabled val="1"/>
        </dgm:presLayoutVars>
      </dgm:prSet>
      <dgm:spPr/>
    </dgm:pt>
    <dgm:pt modelId="{2188C61B-E007-4E59-8C3E-0335ECBE5AD9}" type="pres">
      <dgm:prSet presAssocID="{4816C6AB-76D5-4357-B1AE-2820BDCE787F}" presName="spacer" presStyleCnt="0"/>
      <dgm:spPr/>
    </dgm:pt>
    <dgm:pt modelId="{B10CC14D-D469-485C-8F40-70CFFB535A79}" type="pres">
      <dgm:prSet presAssocID="{2BA31D16-D2EC-4CF0-B8FB-729379C6BA49}" presName="parentText" presStyleLbl="node1" presStyleIdx="2" presStyleCnt="4">
        <dgm:presLayoutVars>
          <dgm:chMax val="0"/>
          <dgm:bulletEnabled val="1"/>
        </dgm:presLayoutVars>
      </dgm:prSet>
      <dgm:spPr/>
    </dgm:pt>
    <dgm:pt modelId="{1F4C8930-6492-4253-B6B1-35677A9934D4}" type="pres">
      <dgm:prSet presAssocID="{1789A0AA-D675-4E35-93C0-5911BC773F5E}" presName="spacer" presStyleCnt="0"/>
      <dgm:spPr/>
    </dgm:pt>
    <dgm:pt modelId="{5088E181-FE02-4543-BB07-4D48967DE614}" type="pres">
      <dgm:prSet presAssocID="{AECF5177-59AD-4FB0-BAB4-CA4C16DB9E78}" presName="parentText" presStyleLbl="node1" presStyleIdx="3" presStyleCnt="4">
        <dgm:presLayoutVars>
          <dgm:chMax val="0"/>
          <dgm:bulletEnabled val="1"/>
        </dgm:presLayoutVars>
      </dgm:prSet>
      <dgm:spPr/>
    </dgm:pt>
    <dgm:pt modelId="{25A1892C-1720-45E1-AB99-EB155732CE0C}" type="pres">
      <dgm:prSet presAssocID="{AECF5177-59AD-4FB0-BAB4-CA4C16DB9E78}" presName="childText" presStyleLbl="revTx" presStyleIdx="1" presStyleCnt="2">
        <dgm:presLayoutVars>
          <dgm:bulletEnabled val="1"/>
        </dgm:presLayoutVars>
      </dgm:prSet>
      <dgm:spPr/>
    </dgm:pt>
  </dgm:ptLst>
  <dgm:cxnLst>
    <dgm:cxn modelId="{B8552D01-1C57-45A7-B0FE-89B83DFEED3E}" srcId="{D4F031BE-7922-447B-8935-946F08C78AC5}" destId="{CCF6F014-AE0E-4AEA-853F-606A3E2D1DAB}" srcOrd="0" destOrd="0" parTransId="{DEE113DF-E3F8-4425-B9F0-0D8656699025}" sibTransId="{AAD3CC34-D9DC-4626-A2BE-77F1AF29A556}"/>
    <dgm:cxn modelId="{B1208F08-2637-4786-A669-122E41747F82}" srcId="{906952D8-6AC3-41B5-97A7-4F4C0EB9D0B3}" destId="{2BA31D16-D2EC-4CF0-B8FB-729379C6BA49}" srcOrd="2" destOrd="0" parTransId="{24F506B5-4DE5-4636-BBB3-E9E6D3228836}" sibTransId="{1789A0AA-D675-4E35-93C0-5911BC773F5E}"/>
    <dgm:cxn modelId="{9327FF19-79B6-4CD9-97FB-6C34C826F399}" srcId="{906952D8-6AC3-41B5-97A7-4F4C0EB9D0B3}" destId="{D4F031BE-7922-447B-8935-946F08C78AC5}" srcOrd="0" destOrd="0" parTransId="{FBB25A38-07F2-4E9E-AD43-41125E2BB9D0}" sibTransId="{242E6B18-25A6-4415-8F13-4270AA9E6636}"/>
    <dgm:cxn modelId="{D91BA026-CD0E-4D78-AF96-CC15119827E4}" type="presOf" srcId="{2BA31D16-D2EC-4CF0-B8FB-729379C6BA49}" destId="{B10CC14D-D469-485C-8F40-70CFFB535A79}" srcOrd="0" destOrd="0" presId="urn:microsoft.com/office/officeart/2005/8/layout/vList2"/>
    <dgm:cxn modelId="{9C7B5E40-662C-4F99-B2B8-BB6EE0C03FE1}" type="presOf" srcId="{F7C3341E-8B76-471D-BC7E-846AF13F1092}" destId="{A93C4A2D-F880-4195-B05B-E6A91B73F937}" srcOrd="0" destOrd="0" presId="urn:microsoft.com/office/officeart/2005/8/layout/vList2"/>
    <dgm:cxn modelId="{51C3C45C-71BF-4B8D-8259-01F6E67C286E}" srcId="{D4F031BE-7922-447B-8935-946F08C78AC5}" destId="{7AAF23FA-7A26-4703-A32F-1118A80AED72}" srcOrd="1" destOrd="0" parTransId="{7442CC7C-107C-41A4-8AC1-5A2B8C8202AC}" sibTransId="{91C74D40-EBC0-4DBD-8BA5-09EC304DA860}"/>
    <dgm:cxn modelId="{FBB40347-820C-4ED9-BCC1-462910439E47}" type="presOf" srcId="{D4F031BE-7922-447B-8935-946F08C78AC5}" destId="{C52B8040-C2FF-427F-A972-A23E160689B1}" srcOrd="0" destOrd="0" presId="urn:microsoft.com/office/officeart/2005/8/layout/vList2"/>
    <dgm:cxn modelId="{226F3D50-95BF-4F25-B88D-6E477B008183}" srcId="{AECF5177-59AD-4FB0-BAB4-CA4C16DB9E78}" destId="{E8FB8D89-11F0-46E8-90B0-845062821865}" srcOrd="0" destOrd="0" parTransId="{DA0E0FED-D665-40C8-96B7-028B6D7B9952}" sibTransId="{A3538324-04C8-4693-ADB7-3AFA91477DAD}"/>
    <dgm:cxn modelId="{E88CCC50-8B2E-475C-895E-FAF8743FCB16}" srcId="{906952D8-6AC3-41B5-97A7-4F4C0EB9D0B3}" destId="{F7C3341E-8B76-471D-BC7E-846AF13F1092}" srcOrd="1" destOrd="0" parTransId="{B10BA48F-3DC6-4D3E-BDFD-44A8B1B31E9C}" sibTransId="{4816C6AB-76D5-4357-B1AE-2820BDCE787F}"/>
    <dgm:cxn modelId="{172D1D71-8147-456C-A32F-1F4795C6E80C}" srcId="{D4F031BE-7922-447B-8935-946F08C78AC5}" destId="{86C3A6B8-0F58-4404-81C1-5BB481DF3389}" srcOrd="2" destOrd="0" parTransId="{3D52FC99-12F0-4A75-8409-46CA03A8DF1A}" sibTransId="{A2796E86-9F44-414C-B816-6FE75B017B7E}"/>
    <dgm:cxn modelId="{8DE0EB78-94AF-4AB2-9CD8-281E8F8FE86B}" type="presOf" srcId="{F4CD4F8E-D80A-43D1-AA5B-ED2E646E8CF5}" destId="{298F67C4-3160-4AE1-AA1A-AC63A890C017}" srcOrd="0" destOrd="3" presId="urn:microsoft.com/office/officeart/2005/8/layout/vList2"/>
    <dgm:cxn modelId="{8828A77C-9941-435F-A8E5-C27F5B002A44}" type="presOf" srcId="{CCF6F014-AE0E-4AEA-853F-606A3E2D1DAB}" destId="{298F67C4-3160-4AE1-AA1A-AC63A890C017}" srcOrd="0" destOrd="0" presId="urn:microsoft.com/office/officeart/2005/8/layout/vList2"/>
    <dgm:cxn modelId="{B7F43C84-481B-43F5-8B7D-728D0B67D7A5}" srcId="{906952D8-6AC3-41B5-97A7-4F4C0EB9D0B3}" destId="{AECF5177-59AD-4FB0-BAB4-CA4C16DB9E78}" srcOrd="3" destOrd="0" parTransId="{A4FC9974-47F9-44C1-97E9-DE347EAD6948}" sibTransId="{B72599FA-F001-4D4D-B7AF-A10B14EA177A}"/>
    <dgm:cxn modelId="{2302A587-D2E9-4B6A-BEEC-34DBA76BCA01}" srcId="{D4F031BE-7922-447B-8935-946F08C78AC5}" destId="{F4CD4F8E-D80A-43D1-AA5B-ED2E646E8CF5}" srcOrd="3" destOrd="0" parTransId="{D135C818-9950-4B33-9D4C-77DD64945C4B}" sibTransId="{33F23422-13CD-46D7-9207-9566E42ECFB5}"/>
    <dgm:cxn modelId="{0EAF7899-C601-4302-84A4-ED935A4C2A86}" type="presOf" srcId="{AECF5177-59AD-4FB0-BAB4-CA4C16DB9E78}" destId="{5088E181-FE02-4543-BB07-4D48967DE614}" srcOrd="0" destOrd="0" presId="urn:microsoft.com/office/officeart/2005/8/layout/vList2"/>
    <dgm:cxn modelId="{A1979DAC-EF79-43F0-97C8-721695616B0B}" type="presOf" srcId="{906952D8-6AC3-41B5-97A7-4F4C0EB9D0B3}" destId="{028914CB-82F0-42D6-BD79-9D5BEF6719F3}" srcOrd="0" destOrd="0" presId="urn:microsoft.com/office/officeart/2005/8/layout/vList2"/>
    <dgm:cxn modelId="{4AE9A4DF-2D09-433B-B672-D62214A4AEB5}" type="presOf" srcId="{E8FB8D89-11F0-46E8-90B0-845062821865}" destId="{25A1892C-1720-45E1-AB99-EB155732CE0C}" srcOrd="0" destOrd="0" presId="urn:microsoft.com/office/officeart/2005/8/layout/vList2"/>
    <dgm:cxn modelId="{73985EE9-7F10-44BA-8CFC-2191722BBA31}" type="presOf" srcId="{7AAF23FA-7A26-4703-A32F-1118A80AED72}" destId="{298F67C4-3160-4AE1-AA1A-AC63A890C017}" srcOrd="0" destOrd="1" presId="urn:microsoft.com/office/officeart/2005/8/layout/vList2"/>
    <dgm:cxn modelId="{36980AF9-2742-4A56-B615-107AD1D17437}" type="presOf" srcId="{86C3A6B8-0F58-4404-81C1-5BB481DF3389}" destId="{298F67C4-3160-4AE1-AA1A-AC63A890C017}" srcOrd="0" destOrd="2" presId="urn:microsoft.com/office/officeart/2005/8/layout/vList2"/>
    <dgm:cxn modelId="{024F21A3-838E-480F-834E-63BDD9383CDC}" type="presParOf" srcId="{028914CB-82F0-42D6-BD79-9D5BEF6719F3}" destId="{C52B8040-C2FF-427F-A972-A23E160689B1}" srcOrd="0" destOrd="0" presId="urn:microsoft.com/office/officeart/2005/8/layout/vList2"/>
    <dgm:cxn modelId="{E78C927E-D391-4A65-943B-1D35C4D2B060}" type="presParOf" srcId="{028914CB-82F0-42D6-BD79-9D5BEF6719F3}" destId="{298F67C4-3160-4AE1-AA1A-AC63A890C017}" srcOrd="1" destOrd="0" presId="urn:microsoft.com/office/officeart/2005/8/layout/vList2"/>
    <dgm:cxn modelId="{E10AE53D-E53D-49E9-8D82-609ED6FEA173}" type="presParOf" srcId="{028914CB-82F0-42D6-BD79-9D5BEF6719F3}" destId="{A93C4A2D-F880-4195-B05B-E6A91B73F937}" srcOrd="2" destOrd="0" presId="urn:microsoft.com/office/officeart/2005/8/layout/vList2"/>
    <dgm:cxn modelId="{FD3A77A0-E373-4C91-9DE2-9B5CFD6E6DEF}" type="presParOf" srcId="{028914CB-82F0-42D6-BD79-9D5BEF6719F3}" destId="{2188C61B-E007-4E59-8C3E-0335ECBE5AD9}" srcOrd="3" destOrd="0" presId="urn:microsoft.com/office/officeart/2005/8/layout/vList2"/>
    <dgm:cxn modelId="{E5C643E0-A8EF-4888-9043-6B23FA6EAF70}" type="presParOf" srcId="{028914CB-82F0-42D6-BD79-9D5BEF6719F3}" destId="{B10CC14D-D469-485C-8F40-70CFFB535A79}" srcOrd="4" destOrd="0" presId="urn:microsoft.com/office/officeart/2005/8/layout/vList2"/>
    <dgm:cxn modelId="{41C82920-C7BE-4047-B275-67A69E680451}" type="presParOf" srcId="{028914CB-82F0-42D6-BD79-9D5BEF6719F3}" destId="{1F4C8930-6492-4253-B6B1-35677A9934D4}" srcOrd="5" destOrd="0" presId="urn:microsoft.com/office/officeart/2005/8/layout/vList2"/>
    <dgm:cxn modelId="{ABE9382C-731D-4EF8-84DF-1DD7D2110429}" type="presParOf" srcId="{028914CB-82F0-42D6-BD79-9D5BEF6719F3}" destId="{5088E181-FE02-4543-BB07-4D48967DE614}" srcOrd="6" destOrd="0" presId="urn:microsoft.com/office/officeart/2005/8/layout/vList2"/>
    <dgm:cxn modelId="{EB516A95-7A24-4F69-A6FC-4A7F9A588BFB}" type="presParOf" srcId="{028914CB-82F0-42D6-BD79-9D5BEF6719F3}" destId="{25A1892C-1720-45E1-AB99-EB155732CE0C}"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238E08-4066-423D-9C68-CFE57B097C0B}" type="doc">
      <dgm:prSet loTypeId="urn:microsoft.com/office/officeart/2017/3/layout/HorizontalPathTimeline" loCatId="process" qsTypeId="urn:microsoft.com/office/officeart/2005/8/quickstyle/simple2#1" qsCatId="simple" csTypeId="urn:microsoft.com/office/officeart/2005/8/colors/accent2_2#2" csCatId="accent2" phldr="1"/>
      <dgm:spPr/>
      <dgm:t>
        <a:bodyPr/>
        <a:lstStyle/>
        <a:p>
          <a:endParaRPr lang="en-US"/>
        </a:p>
      </dgm:t>
    </dgm:pt>
    <dgm:pt modelId="{3B4CD626-5044-4B2E-8C38-4389D10B68DD}">
      <dgm:prSet custT="1"/>
      <dgm:spPr/>
      <dgm:t>
        <a:bodyPr/>
        <a:lstStyle/>
        <a:p>
          <a:pPr>
            <a:defRPr b="1"/>
          </a:pPr>
          <a:r>
            <a:rPr lang="en-US" sz="2800"/>
            <a:t>2023</a:t>
          </a:r>
        </a:p>
      </dgm:t>
    </dgm:pt>
    <dgm:pt modelId="{36EFBED2-25AA-4B32-88C5-9320221D652E}" type="parTrans" cxnId="{A2AFFF9A-0DB2-4C7E-89AE-B619E91F0B31}">
      <dgm:prSet/>
      <dgm:spPr/>
      <dgm:t>
        <a:bodyPr/>
        <a:lstStyle/>
        <a:p>
          <a:endParaRPr lang="en-US" sz="2400"/>
        </a:p>
      </dgm:t>
    </dgm:pt>
    <dgm:pt modelId="{CFC044D4-09AC-4F85-BC4D-2AF3D5204DF9}" type="sibTrans" cxnId="{A2AFFF9A-0DB2-4C7E-89AE-B619E91F0B31}">
      <dgm:prSet/>
      <dgm:spPr/>
      <dgm:t>
        <a:bodyPr/>
        <a:lstStyle/>
        <a:p>
          <a:endParaRPr lang="en-US" sz="2400"/>
        </a:p>
      </dgm:t>
    </dgm:pt>
    <dgm:pt modelId="{13B6C7A4-32A6-4E3D-8BF8-0A0A5A018FA2}">
      <dgm:prSet custT="1"/>
      <dgm:spPr>
        <a:solidFill>
          <a:schemeClr val="accent6">
            <a:lumMod val="40000"/>
            <a:lumOff val="60000"/>
            <a:alpha val="90000"/>
          </a:schemeClr>
        </a:solidFill>
      </dgm:spPr>
      <dgm:t>
        <a:bodyPr/>
        <a:lstStyle/>
        <a:p>
          <a:r>
            <a:rPr lang="en-US" sz="1800"/>
            <a:t>uzsākta sistemātiska un periodiska kļūdu uzraudzība</a:t>
          </a:r>
        </a:p>
      </dgm:t>
    </dgm:pt>
    <dgm:pt modelId="{AC4A5C92-DA0A-4D14-B8B2-4A675DDAF813}" type="parTrans" cxnId="{30BC5717-509C-4747-B6E5-ABFEE46C0DB4}">
      <dgm:prSet/>
      <dgm:spPr/>
      <dgm:t>
        <a:bodyPr/>
        <a:lstStyle/>
        <a:p>
          <a:endParaRPr lang="en-US" sz="2400"/>
        </a:p>
      </dgm:t>
    </dgm:pt>
    <dgm:pt modelId="{1A125A28-CCAD-4F2B-9482-72473E454547}" type="sibTrans" cxnId="{30BC5717-509C-4747-B6E5-ABFEE46C0DB4}">
      <dgm:prSet/>
      <dgm:spPr/>
      <dgm:t>
        <a:bodyPr/>
        <a:lstStyle/>
        <a:p>
          <a:endParaRPr lang="en-US" sz="2400"/>
        </a:p>
      </dgm:t>
    </dgm:pt>
    <dgm:pt modelId="{C07F206E-E9C1-4009-9BE7-D807AAD64D5E}">
      <dgm:prSet custT="1"/>
      <dgm:spPr/>
      <dgm:t>
        <a:bodyPr/>
        <a:lstStyle/>
        <a:p>
          <a:pPr>
            <a:defRPr b="1"/>
          </a:pPr>
          <a:r>
            <a:rPr lang="en-US" sz="2800"/>
            <a:t>2024</a:t>
          </a:r>
        </a:p>
      </dgm:t>
    </dgm:pt>
    <dgm:pt modelId="{5B7AABBC-7573-402D-B9D9-4EEB2CB68CB6}" type="parTrans" cxnId="{37B73013-19DE-4136-B9E1-45CBD2C7BCAD}">
      <dgm:prSet/>
      <dgm:spPr/>
      <dgm:t>
        <a:bodyPr/>
        <a:lstStyle/>
        <a:p>
          <a:endParaRPr lang="en-US" sz="2400"/>
        </a:p>
      </dgm:t>
    </dgm:pt>
    <dgm:pt modelId="{32129228-9465-4C25-BDD0-35233FBF5049}" type="sibTrans" cxnId="{37B73013-19DE-4136-B9E1-45CBD2C7BCAD}">
      <dgm:prSet/>
      <dgm:spPr/>
      <dgm:t>
        <a:bodyPr/>
        <a:lstStyle/>
        <a:p>
          <a:endParaRPr lang="en-US" sz="2400"/>
        </a:p>
      </dgm:t>
    </dgm:pt>
    <dgm:pt modelId="{77A6DA6C-F624-4684-B85A-EC16C82C92BC}">
      <dgm:prSet custT="1"/>
      <dgm:spPr>
        <a:solidFill>
          <a:schemeClr val="accent6">
            <a:lumMod val="40000"/>
            <a:lumOff val="60000"/>
            <a:alpha val="90000"/>
          </a:schemeClr>
        </a:solidFill>
      </dgm:spPr>
      <dgm:t>
        <a:bodyPr/>
        <a:lstStyle/>
        <a:p>
          <a:r>
            <a:rPr lang="en-US" sz="1800"/>
            <a:t>biežākās kļūdas </a:t>
          </a:r>
          <a:r>
            <a:rPr lang="lv-LV" sz="1800"/>
            <a:t>(6 kļūdu veidi) </a:t>
          </a:r>
          <a:r>
            <a:rPr lang="en-US" sz="1800"/>
            <a:t>tiek nosūtītas 1x ceturksnī</a:t>
          </a:r>
        </a:p>
      </dgm:t>
    </dgm:pt>
    <dgm:pt modelId="{5A7C7CAE-8903-4179-924F-3E1BA4B3139A}" type="parTrans" cxnId="{38D611EB-AE7C-4985-8E8C-C3BFAEAFEDC8}">
      <dgm:prSet/>
      <dgm:spPr/>
      <dgm:t>
        <a:bodyPr/>
        <a:lstStyle/>
        <a:p>
          <a:endParaRPr lang="en-US" sz="2400"/>
        </a:p>
      </dgm:t>
    </dgm:pt>
    <dgm:pt modelId="{0A9E99D5-F5E3-4B59-ACA3-62824CF01E31}" type="sibTrans" cxnId="{38D611EB-AE7C-4985-8E8C-C3BFAEAFEDC8}">
      <dgm:prSet/>
      <dgm:spPr/>
      <dgm:t>
        <a:bodyPr/>
        <a:lstStyle/>
        <a:p>
          <a:endParaRPr lang="en-US" sz="2400"/>
        </a:p>
      </dgm:t>
    </dgm:pt>
    <dgm:pt modelId="{9B88DA6B-1EB9-45F5-84B4-4D9E0D4DAB63}">
      <dgm:prSet custT="1"/>
      <dgm:spPr/>
      <dgm:t>
        <a:bodyPr/>
        <a:lstStyle/>
        <a:p>
          <a:pPr>
            <a:defRPr b="1"/>
          </a:pPr>
          <a:r>
            <a:rPr lang="lv-LV" sz="2800"/>
            <a:t>2025</a:t>
          </a:r>
          <a:endParaRPr lang="en-US" sz="2800"/>
        </a:p>
      </dgm:t>
    </dgm:pt>
    <dgm:pt modelId="{C5F703E7-E412-41A5-BD50-7A726E7306CD}" type="parTrans" cxnId="{D9662B0F-6022-4012-9685-346BFA603113}">
      <dgm:prSet/>
      <dgm:spPr/>
      <dgm:t>
        <a:bodyPr/>
        <a:lstStyle/>
        <a:p>
          <a:endParaRPr lang="lv-LV" sz="2400"/>
        </a:p>
      </dgm:t>
    </dgm:pt>
    <dgm:pt modelId="{C509647F-E699-43A0-968F-E682AE36AC4F}" type="sibTrans" cxnId="{D9662B0F-6022-4012-9685-346BFA603113}">
      <dgm:prSet/>
      <dgm:spPr/>
      <dgm:t>
        <a:bodyPr/>
        <a:lstStyle/>
        <a:p>
          <a:endParaRPr lang="lv-LV" sz="2400"/>
        </a:p>
      </dgm:t>
    </dgm:pt>
    <dgm:pt modelId="{DEC5085E-0EC4-4972-A0A3-5AFFF06791E1}">
      <dgm:prSet custT="1"/>
      <dgm:spPr>
        <a:solidFill>
          <a:schemeClr val="accent6">
            <a:lumMod val="40000"/>
            <a:lumOff val="60000"/>
            <a:alpha val="90000"/>
          </a:schemeClr>
        </a:solidFill>
      </dgm:spPr>
      <dgm:t>
        <a:bodyPr/>
        <a:lstStyle/>
        <a:p>
          <a:r>
            <a:rPr lang="lv-LV" sz="1800"/>
            <a:t>biežākās kļūdas (10 kļūdu veidi) tiek nosūtītas 1x ceturksnī</a:t>
          </a:r>
          <a:endParaRPr lang="en-US" sz="1800"/>
        </a:p>
      </dgm:t>
    </dgm:pt>
    <dgm:pt modelId="{2A26096F-5460-4AFE-A954-B6B9E34E3089}" type="parTrans" cxnId="{76E9AB23-ACD4-4954-9362-A7353CE8E001}">
      <dgm:prSet/>
      <dgm:spPr/>
      <dgm:t>
        <a:bodyPr/>
        <a:lstStyle/>
        <a:p>
          <a:endParaRPr lang="lv-LV" sz="2400"/>
        </a:p>
      </dgm:t>
    </dgm:pt>
    <dgm:pt modelId="{EDC83E68-6F1D-49AA-872F-2F0C76B1E3DF}" type="sibTrans" cxnId="{76E9AB23-ACD4-4954-9362-A7353CE8E001}">
      <dgm:prSet/>
      <dgm:spPr/>
      <dgm:t>
        <a:bodyPr/>
        <a:lstStyle/>
        <a:p>
          <a:endParaRPr lang="lv-LV" sz="2400"/>
        </a:p>
      </dgm:t>
    </dgm:pt>
    <dgm:pt modelId="{22E21A25-05D7-4C59-9B4A-61C86A9BD9D3}">
      <dgm:prSet phldrT="[Text]" phldr="0" custT="1"/>
      <dgm:spPr/>
      <dgm:t>
        <a:bodyPr/>
        <a:lstStyle/>
        <a:p>
          <a:pPr>
            <a:defRPr b="1"/>
          </a:pPr>
          <a:r>
            <a:rPr lang="lv-LV" sz="2800" b="1">
              <a:latin typeface="Times New Roman"/>
            </a:rPr>
            <a:t>2026</a:t>
          </a:r>
        </a:p>
      </dgm:t>
    </dgm:pt>
    <dgm:pt modelId="{9A407CEF-7F9E-4B28-9FCE-B3897B80C2CB}" type="parTrans" cxnId="{8373D3C4-E019-44AA-9B67-A66D9CE52B1E}">
      <dgm:prSet/>
      <dgm:spPr/>
    </dgm:pt>
    <dgm:pt modelId="{C1FFE5C1-B75D-4DED-A039-FA739840136C}" type="sibTrans" cxnId="{8373D3C4-E019-44AA-9B67-A66D9CE52B1E}">
      <dgm:prSet/>
      <dgm:spPr/>
    </dgm:pt>
    <dgm:pt modelId="{18FA2D45-CED8-476E-9C94-5071CE585503}">
      <dgm:prSet phldrT="[Text]" phldr="0"/>
      <dgm:spPr>
        <a:solidFill>
          <a:schemeClr val="accent6">
            <a:lumMod val="40000"/>
            <a:lumOff val="60000"/>
            <a:alpha val="90000"/>
          </a:schemeClr>
        </a:solidFill>
      </dgm:spPr>
      <dgm:t>
        <a:bodyPr/>
        <a:lstStyle/>
        <a:p>
          <a:pPr rtl="0"/>
          <a:r>
            <a:rPr lang="lv-LV" sz="1800" b="0">
              <a:latin typeface="Times New Roman"/>
            </a:rPr>
            <a:t>biežākās kļūdas (14 kļūdu veidi) tiek nosūtītas 1x ceturksnī</a:t>
          </a:r>
        </a:p>
      </dgm:t>
    </dgm:pt>
    <dgm:pt modelId="{7EEED905-6329-452A-8659-A2F6E5483AF9}" type="parTrans" cxnId="{3D6EDCA1-DF84-4390-B8B2-111ACD3FF6DB}">
      <dgm:prSet/>
      <dgm:spPr/>
    </dgm:pt>
    <dgm:pt modelId="{0175B2F1-B938-4A11-B727-364F7C486CB4}" type="sibTrans" cxnId="{3D6EDCA1-DF84-4390-B8B2-111ACD3FF6DB}">
      <dgm:prSet/>
      <dgm:spPr/>
    </dgm:pt>
    <dgm:pt modelId="{18D45B28-421D-465E-97D6-ED0842D354A3}" type="pres">
      <dgm:prSet presAssocID="{F8238E08-4066-423D-9C68-CFE57B097C0B}" presName="root" presStyleCnt="0">
        <dgm:presLayoutVars>
          <dgm:chMax/>
          <dgm:chPref/>
          <dgm:animLvl val="lvl"/>
        </dgm:presLayoutVars>
      </dgm:prSet>
      <dgm:spPr/>
    </dgm:pt>
    <dgm:pt modelId="{C64F3224-F61F-4412-982B-29175871977F}" type="pres">
      <dgm:prSet presAssocID="{F8238E08-4066-423D-9C68-CFE57B097C0B}" presName="divider" presStyleLbl="node1" presStyleIdx="0" presStyleCnt="1"/>
      <dgm:spPr>
        <a:solidFill>
          <a:schemeClr val="accent1"/>
        </a:solidFill>
      </dgm:spPr>
    </dgm:pt>
    <dgm:pt modelId="{68DBFA3E-9C65-4916-ABAA-E88A7826F745}" type="pres">
      <dgm:prSet presAssocID="{F8238E08-4066-423D-9C68-CFE57B097C0B}" presName="nodes" presStyleCnt="0">
        <dgm:presLayoutVars>
          <dgm:chMax/>
          <dgm:chPref/>
          <dgm:animLvl val="lvl"/>
        </dgm:presLayoutVars>
      </dgm:prSet>
      <dgm:spPr/>
    </dgm:pt>
    <dgm:pt modelId="{D69EDE1D-D3C7-44B9-9F9F-A4E8517FD615}" type="pres">
      <dgm:prSet presAssocID="{3B4CD626-5044-4B2E-8C38-4389D10B68DD}" presName="composite" presStyleCnt="0"/>
      <dgm:spPr/>
    </dgm:pt>
    <dgm:pt modelId="{D2E5948F-DCBB-4799-8AD8-D2FB4E04BACC}" type="pres">
      <dgm:prSet presAssocID="{3B4CD626-5044-4B2E-8C38-4389D10B68DD}" presName="L1TextContainer" presStyleLbl="revTx" presStyleIdx="0" presStyleCnt="4">
        <dgm:presLayoutVars>
          <dgm:chMax val="1"/>
          <dgm:chPref val="1"/>
          <dgm:bulletEnabled val="1"/>
        </dgm:presLayoutVars>
      </dgm:prSet>
      <dgm:spPr/>
    </dgm:pt>
    <dgm:pt modelId="{C47961C7-83EE-457F-B2F8-FAB26B614ABB}" type="pres">
      <dgm:prSet presAssocID="{3B4CD626-5044-4B2E-8C38-4389D10B68DD}" presName="L2TextContainerWrapper" presStyleCnt="0">
        <dgm:presLayoutVars>
          <dgm:chMax val="0"/>
          <dgm:chPref val="0"/>
          <dgm:bulletEnabled val="1"/>
        </dgm:presLayoutVars>
      </dgm:prSet>
      <dgm:spPr/>
    </dgm:pt>
    <dgm:pt modelId="{76C6B0A8-6829-46EF-96A6-5F7DA1598E92}" type="pres">
      <dgm:prSet presAssocID="{3B4CD626-5044-4B2E-8C38-4389D10B68DD}" presName="L2TextContainer" presStyleLbl="bgAccFollowNode1" presStyleIdx="0" presStyleCnt="4"/>
      <dgm:spPr/>
    </dgm:pt>
    <dgm:pt modelId="{61ABEEBD-F53C-44AB-80B8-B981B376BB21}" type="pres">
      <dgm:prSet presAssocID="{3B4CD626-5044-4B2E-8C38-4389D10B68DD}" presName="FlexibleEmptyPlaceHolder" presStyleCnt="0"/>
      <dgm:spPr/>
    </dgm:pt>
    <dgm:pt modelId="{DFA4FCAA-18EE-48D8-B0B9-015DBE1F95B4}" type="pres">
      <dgm:prSet presAssocID="{3B4CD626-5044-4B2E-8C38-4389D10B68DD}" presName="ConnectLine" presStyleLbl="alignNode1" presStyleIdx="0" presStyleCnt="4"/>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a:outerShdw blurRad="40000" dist="20000" dir="5400000" rotWithShape="0">
            <a:srgbClr val="000000">
              <a:alpha val="38000"/>
            </a:srgbClr>
          </a:outerShdw>
        </a:effectLst>
      </dgm:spPr>
    </dgm:pt>
    <dgm:pt modelId="{49D74EDC-5CFC-4249-AC06-8B19C26CA9B5}" type="pres">
      <dgm:prSet presAssocID="{3B4CD626-5044-4B2E-8C38-4389D10B68DD}" presName="ConnectorPoint" presStyleLbl="fgAcc1" presStyleIdx="0" presStyleCnt="4"/>
      <dgm:spPr>
        <a:solidFill>
          <a:schemeClr val="lt1">
            <a:alpha val="90000"/>
            <a:hueOff val="0"/>
            <a:satOff val="0"/>
            <a:lumOff val="0"/>
            <a:alphaOff val="0"/>
          </a:schemeClr>
        </a:solidFill>
        <a:ln w="25400" cap="flat" cmpd="sng" algn="ctr">
          <a:noFill/>
          <a:prstDash val="solid"/>
        </a:ln>
        <a:effectLst/>
      </dgm:spPr>
    </dgm:pt>
    <dgm:pt modelId="{65F4B99F-CDDA-4CD2-BC32-9F1893C0D37D}" type="pres">
      <dgm:prSet presAssocID="{3B4CD626-5044-4B2E-8C38-4389D10B68DD}" presName="EmptyPlaceHolder" presStyleCnt="0"/>
      <dgm:spPr/>
    </dgm:pt>
    <dgm:pt modelId="{407F4143-4330-47F4-B0D5-7015C3BB6AE5}" type="pres">
      <dgm:prSet presAssocID="{CFC044D4-09AC-4F85-BC4D-2AF3D5204DF9}" presName="spaceBetweenRectangles" presStyleCnt="0"/>
      <dgm:spPr/>
    </dgm:pt>
    <dgm:pt modelId="{3C5982D9-15FF-438E-A2E2-C6CF0750D5EC}" type="pres">
      <dgm:prSet presAssocID="{C07F206E-E9C1-4009-9BE7-D807AAD64D5E}" presName="composite" presStyleCnt="0"/>
      <dgm:spPr/>
    </dgm:pt>
    <dgm:pt modelId="{772293DB-08FD-4D1F-9439-AE584D6528C0}" type="pres">
      <dgm:prSet presAssocID="{C07F206E-E9C1-4009-9BE7-D807AAD64D5E}" presName="L1TextContainer" presStyleLbl="revTx" presStyleIdx="1" presStyleCnt="4">
        <dgm:presLayoutVars>
          <dgm:chMax val="1"/>
          <dgm:chPref val="1"/>
          <dgm:bulletEnabled val="1"/>
        </dgm:presLayoutVars>
      </dgm:prSet>
      <dgm:spPr/>
    </dgm:pt>
    <dgm:pt modelId="{F52E292F-E2D6-44AA-93BD-3725CB3F5A51}" type="pres">
      <dgm:prSet presAssocID="{C07F206E-E9C1-4009-9BE7-D807AAD64D5E}" presName="L2TextContainerWrapper" presStyleCnt="0">
        <dgm:presLayoutVars>
          <dgm:chMax val="0"/>
          <dgm:chPref val="0"/>
          <dgm:bulletEnabled val="1"/>
        </dgm:presLayoutVars>
      </dgm:prSet>
      <dgm:spPr/>
    </dgm:pt>
    <dgm:pt modelId="{2EABCFB7-DEBA-4F52-B159-AB71ABDE036C}" type="pres">
      <dgm:prSet presAssocID="{C07F206E-E9C1-4009-9BE7-D807AAD64D5E}" presName="L2TextContainer" presStyleLbl="bgAccFollowNode1" presStyleIdx="1" presStyleCnt="4"/>
      <dgm:spPr/>
    </dgm:pt>
    <dgm:pt modelId="{9657BE41-ADBB-4D37-A839-6A01C3DE2E80}" type="pres">
      <dgm:prSet presAssocID="{C07F206E-E9C1-4009-9BE7-D807AAD64D5E}" presName="FlexibleEmptyPlaceHolder" presStyleCnt="0"/>
      <dgm:spPr/>
    </dgm:pt>
    <dgm:pt modelId="{E7C380B9-ED3D-41C5-B5F1-CD36C300F148}" type="pres">
      <dgm:prSet presAssocID="{C07F206E-E9C1-4009-9BE7-D807AAD64D5E}" presName="ConnectLine" presStyleLbl="alignNode1" presStyleIdx="1" presStyleCnt="4"/>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a:outerShdw blurRad="40000" dist="20000" dir="5400000" rotWithShape="0">
            <a:srgbClr val="000000">
              <a:alpha val="38000"/>
            </a:srgbClr>
          </a:outerShdw>
        </a:effectLst>
      </dgm:spPr>
    </dgm:pt>
    <dgm:pt modelId="{456AA0D3-D28B-4A15-BD2A-89F02FFF4DB7}" type="pres">
      <dgm:prSet presAssocID="{C07F206E-E9C1-4009-9BE7-D807AAD64D5E}" presName="ConnectorPoint" presStyleLbl="fgAcc1" presStyleIdx="1" presStyleCnt="4"/>
      <dgm:spPr>
        <a:solidFill>
          <a:schemeClr val="lt1">
            <a:alpha val="90000"/>
            <a:hueOff val="0"/>
            <a:satOff val="0"/>
            <a:lumOff val="0"/>
            <a:alphaOff val="0"/>
          </a:schemeClr>
        </a:solidFill>
        <a:ln w="25400" cap="flat" cmpd="sng" algn="ctr">
          <a:noFill/>
          <a:prstDash val="solid"/>
        </a:ln>
        <a:effectLst/>
      </dgm:spPr>
    </dgm:pt>
    <dgm:pt modelId="{40C326C6-1E53-4257-818F-5CA19BA940BB}" type="pres">
      <dgm:prSet presAssocID="{C07F206E-E9C1-4009-9BE7-D807AAD64D5E}" presName="EmptyPlaceHolder" presStyleCnt="0"/>
      <dgm:spPr/>
    </dgm:pt>
    <dgm:pt modelId="{7FB07DE6-2B7B-434E-801B-3C53B1ADF0FD}" type="pres">
      <dgm:prSet presAssocID="{32129228-9465-4C25-BDD0-35233FBF5049}" presName="spaceBetweenRectangles" presStyleCnt="0"/>
      <dgm:spPr/>
    </dgm:pt>
    <dgm:pt modelId="{7E811C40-B8E8-4496-B81C-9CB13303345F}" type="pres">
      <dgm:prSet presAssocID="{9B88DA6B-1EB9-45F5-84B4-4D9E0D4DAB63}" presName="composite" presStyleCnt="0"/>
      <dgm:spPr/>
    </dgm:pt>
    <dgm:pt modelId="{A7521E66-3C1E-46A5-B3ED-D5AB0B7CCF49}" type="pres">
      <dgm:prSet presAssocID="{9B88DA6B-1EB9-45F5-84B4-4D9E0D4DAB63}" presName="L1TextContainer" presStyleLbl="revTx" presStyleIdx="2" presStyleCnt="4">
        <dgm:presLayoutVars>
          <dgm:chMax val="1"/>
          <dgm:chPref val="1"/>
          <dgm:bulletEnabled val="1"/>
        </dgm:presLayoutVars>
      </dgm:prSet>
      <dgm:spPr/>
    </dgm:pt>
    <dgm:pt modelId="{1C83564C-D3DA-4C56-8948-70FB851EA5D4}" type="pres">
      <dgm:prSet presAssocID="{9B88DA6B-1EB9-45F5-84B4-4D9E0D4DAB63}" presName="L2TextContainerWrapper" presStyleCnt="0">
        <dgm:presLayoutVars>
          <dgm:chMax val="0"/>
          <dgm:chPref val="0"/>
          <dgm:bulletEnabled val="1"/>
        </dgm:presLayoutVars>
      </dgm:prSet>
      <dgm:spPr/>
    </dgm:pt>
    <dgm:pt modelId="{C5C3D881-F3B9-43B2-A31D-AD4053C11467}" type="pres">
      <dgm:prSet presAssocID="{9B88DA6B-1EB9-45F5-84B4-4D9E0D4DAB63}" presName="L2TextContainer" presStyleLbl="bgAccFollowNode1" presStyleIdx="2" presStyleCnt="4"/>
      <dgm:spPr/>
    </dgm:pt>
    <dgm:pt modelId="{DD8289C2-CA7D-43B2-8AEE-3CFFEC1D14F7}" type="pres">
      <dgm:prSet presAssocID="{9B88DA6B-1EB9-45F5-84B4-4D9E0D4DAB63}" presName="FlexibleEmptyPlaceHolder" presStyleCnt="0"/>
      <dgm:spPr/>
    </dgm:pt>
    <dgm:pt modelId="{F759EF8E-E68A-4851-A015-DF9CE5986CBD}" type="pres">
      <dgm:prSet presAssocID="{9B88DA6B-1EB9-45F5-84B4-4D9E0D4DAB63}" presName="ConnectLine" presStyleLbl="alignNode1" presStyleIdx="2" presStyleCnt="4"/>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a:outerShdw blurRad="40000" dist="20000" dir="5400000" rotWithShape="0">
            <a:srgbClr val="000000">
              <a:alpha val="38000"/>
            </a:srgbClr>
          </a:outerShdw>
        </a:effectLst>
      </dgm:spPr>
    </dgm:pt>
    <dgm:pt modelId="{4FDE44B7-251B-417C-9832-DAA43E391792}" type="pres">
      <dgm:prSet presAssocID="{9B88DA6B-1EB9-45F5-84B4-4D9E0D4DAB63}" presName="ConnectorPoint" presStyleLbl="fgAcc1" presStyleIdx="2" presStyleCnt="4"/>
      <dgm:spPr>
        <a:solidFill>
          <a:schemeClr val="lt1">
            <a:alpha val="90000"/>
            <a:hueOff val="0"/>
            <a:satOff val="0"/>
            <a:lumOff val="0"/>
            <a:alphaOff val="0"/>
          </a:schemeClr>
        </a:solidFill>
        <a:ln w="25400" cap="flat" cmpd="sng" algn="ctr">
          <a:noFill/>
          <a:prstDash val="solid"/>
        </a:ln>
        <a:effectLst/>
      </dgm:spPr>
    </dgm:pt>
    <dgm:pt modelId="{609A366B-7D96-44B8-B4D8-B5E7DA346C13}" type="pres">
      <dgm:prSet presAssocID="{9B88DA6B-1EB9-45F5-84B4-4D9E0D4DAB63}" presName="EmptyPlaceHolder" presStyleCnt="0"/>
      <dgm:spPr/>
    </dgm:pt>
    <dgm:pt modelId="{1F5C9641-8395-4EE1-BF58-DD4909BE3A3B}" type="pres">
      <dgm:prSet presAssocID="{C509647F-E699-43A0-968F-E682AE36AC4F}" presName="spaceBetweenRectangles" presStyleCnt="0"/>
      <dgm:spPr/>
    </dgm:pt>
    <dgm:pt modelId="{5DAAC24D-E135-4BBD-8B53-653549D03E84}" type="pres">
      <dgm:prSet presAssocID="{22E21A25-05D7-4C59-9B4A-61C86A9BD9D3}" presName="composite" presStyleCnt="0"/>
      <dgm:spPr/>
    </dgm:pt>
    <dgm:pt modelId="{E86066BE-5F20-49C8-A015-963DFE7AED7B}" type="pres">
      <dgm:prSet presAssocID="{22E21A25-05D7-4C59-9B4A-61C86A9BD9D3}" presName="L1TextContainer" presStyleLbl="revTx" presStyleIdx="3" presStyleCnt="4">
        <dgm:presLayoutVars>
          <dgm:chMax val="1"/>
          <dgm:chPref val="1"/>
          <dgm:bulletEnabled val="1"/>
        </dgm:presLayoutVars>
      </dgm:prSet>
      <dgm:spPr/>
    </dgm:pt>
    <dgm:pt modelId="{9653D4C8-8E21-43D7-8A54-72C627140906}" type="pres">
      <dgm:prSet presAssocID="{22E21A25-05D7-4C59-9B4A-61C86A9BD9D3}" presName="L2TextContainerWrapper" presStyleCnt="0">
        <dgm:presLayoutVars>
          <dgm:chMax val="0"/>
          <dgm:chPref val="0"/>
          <dgm:bulletEnabled val="1"/>
        </dgm:presLayoutVars>
      </dgm:prSet>
      <dgm:spPr/>
    </dgm:pt>
    <dgm:pt modelId="{F9DCCDB9-6107-42FF-9D23-AD1B0BED7416}" type="pres">
      <dgm:prSet presAssocID="{22E21A25-05D7-4C59-9B4A-61C86A9BD9D3}" presName="L2TextContainer" presStyleLbl="bgAccFollowNode1" presStyleIdx="3" presStyleCnt="4"/>
      <dgm:spPr/>
    </dgm:pt>
    <dgm:pt modelId="{B101A067-4C95-4F69-967D-7C6F884D465F}" type="pres">
      <dgm:prSet presAssocID="{22E21A25-05D7-4C59-9B4A-61C86A9BD9D3}" presName="FlexibleEmptyPlaceHolder" presStyleCnt="0"/>
      <dgm:spPr/>
    </dgm:pt>
    <dgm:pt modelId="{96C8E7CB-20E6-4946-95DC-8F23BF301B02}" type="pres">
      <dgm:prSet presAssocID="{22E21A25-05D7-4C59-9B4A-61C86A9BD9D3}" presName="ConnectLine" presStyleLbl="alignNode1" presStyleIdx="3" presStyleCnt="4"/>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a:outerShdw blurRad="40000" dist="20000" dir="5400000" rotWithShape="0">
            <a:srgbClr val="000000">
              <a:alpha val="38000"/>
            </a:srgbClr>
          </a:outerShdw>
        </a:effectLst>
      </dgm:spPr>
    </dgm:pt>
    <dgm:pt modelId="{6D2658B3-2F49-4F1A-AC75-82825FC4F2E5}" type="pres">
      <dgm:prSet presAssocID="{22E21A25-05D7-4C59-9B4A-61C86A9BD9D3}" presName="ConnectorPoint" presStyleLbl="fgAcc1" presStyleIdx="3" presStyleCnt="4"/>
      <dgm:spPr>
        <a:solidFill>
          <a:schemeClr val="lt1">
            <a:alpha val="90000"/>
            <a:hueOff val="0"/>
            <a:satOff val="0"/>
            <a:lumOff val="0"/>
            <a:alphaOff val="0"/>
          </a:schemeClr>
        </a:solidFill>
        <a:ln w="25400" cap="flat" cmpd="sng" algn="ctr">
          <a:noFill/>
          <a:prstDash val="solid"/>
        </a:ln>
        <a:effectLst/>
      </dgm:spPr>
    </dgm:pt>
    <dgm:pt modelId="{DC11F31A-F4A7-41CF-9A43-5D07960D6647}" type="pres">
      <dgm:prSet presAssocID="{22E21A25-05D7-4C59-9B4A-61C86A9BD9D3}" presName="EmptyPlaceHolder" presStyleCnt="0"/>
      <dgm:spPr/>
    </dgm:pt>
  </dgm:ptLst>
  <dgm:cxnLst>
    <dgm:cxn modelId="{92754202-5D17-41C0-8B6F-79E1FAEC6FD4}" type="presOf" srcId="{22E21A25-05D7-4C59-9B4A-61C86A9BD9D3}" destId="{E86066BE-5F20-49C8-A015-963DFE7AED7B}" srcOrd="0" destOrd="0" presId="urn:microsoft.com/office/officeart/2017/3/layout/HorizontalPathTimeline"/>
    <dgm:cxn modelId="{FFAA8B0A-1FC8-481B-A685-1BB98D6CD89A}" type="presOf" srcId="{77A6DA6C-F624-4684-B85A-EC16C82C92BC}" destId="{2EABCFB7-DEBA-4F52-B159-AB71ABDE036C}" srcOrd="0" destOrd="0" presId="urn:microsoft.com/office/officeart/2017/3/layout/HorizontalPathTimeline"/>
    <dgm:cxn modelId="{D9662B0F-6022-4012-9685-346BFA603113}" srcId="{F8238E08-4066-423D-9C68-CFE57B097C0B}" destId="{9B88DA6B-1EB9-45F5-84B4-4D9E0D4DAB63}" srcOrd="2" destOrd="0" parTransId="{C5F703E7-E412-41A5-BD50-7A726E7306CD}" sibTransId="{C509647F-E699-43A0-968F-E682AE36AC4F}"/>
    <dgm:cxn modelId="{D6C28C12-B9E3-40A0-91B3-1806D2725250}" type="presOf" srcId="{3B4CD626-5044-4B2E-8C38-4389D10B68DD}" destId="{D2E5948F-DCBB-4799-8AD8-D2FB4E04BACC}" srcOrd="0" destOrd="0" presId="urn:microsoft.com/office/officeart/2017/3/layout/HorizontalPathTimeline"/>
    <dgm:cxn modelId="{37B73013-19DE-4136-B9E1-45CBD2C7BCAD}" srcId="{F8238E08-4066-423D-9C68-CFE57B097C0B}" destId="{C07F206E-E9C1-4009-9BE7-D807AAD64D5E}" srcOrd="1" destOrd="0" parTransId="{5B7AABBC-7573-402D-B9D9-4EEB2CB68CB6}" sibTransId="{32129228-9465-4C25-BDD0-35233FBF5049}"/>
    <dgm:cxn modelId="{30BC5717-509C-4747-B6E5-ABFEE46C0DB4}" srcId="{3B4CD626-5044-4B2E-8C38-4389D10B68DD}" destId="{13B6C7A4-32A6-4E3D-8BF8-0A0A5A018FA2}" srcOrd="0" destOrd="0" parTransId="{AC4A5C92-DA0A-4D14-B8B2-4A675DDAF813}" sibTransId="{1A125A28-CCAD-4F2B-9482-72473E454547}"/>
    <dgm:cxn modelId="{3F48791B-4492-4C81-B22A-1A118E41E379}" type="presOf" srcId="{F8238E08-4066-423D-9C68-CFE57B097C0B}" destId="{18D45B28-421D-465E-97D6-ED0842D354A3}" srcOrd="0" destOrd="0" presId="urn:microsoft.com/office/officeart/2017/3/layout/HorizontalPathTimeline"/>
    <dgm:cxn modelId="{76E9AB23-ACD4-4954-9362-A7353CE8E001}" srcId="{9B88DA6B-1EB9-45F5-84B4-4D9E0D4DAB63}" destId="{DEC5085E-0EC4-4972-A0A3-5AFFF06791E1}" srcOrd="0" destOrd="0" parTransId="{2A26096F-5460-4AFE-A954-B6B9E34E3089}" sibTransId="{EDC83E68-6F1D-49AA-872F-2F0C76B1E3DF}"/>
    <dgm:cxn modelId="{30FACB61-FFCC-433F-B745-F01EDD2B86D9}" type="presOf" srcId="{DEC5085E-0EC4-4972-A0A3-5AFFF06791E1}" destId="{C5C3D881-F3B9-43B2-A31D-AD4053C11467}" srcOrd="0" destOrd="0" presId="urn:microsoft.com/office/officeart/2017/3/layout/HorizontalPathTimeline"/>
    <dgm:cxn modelId="{A2AFFF9A-0DB2-4C7E-89AE-B619E91F0B31}" srcId="{F8238E08-4066-423D-9C68-CFE57B097C0B}" destId="{3B4CD626-5044-4B2E-8C38-4389D10B68DD}" srcOrd="0" destOrd="0" parTransId="{36EFBED2-25AA-4B32-88C5-9320221D652E}" sibTransId="{CFC044D4-09AC-4F85-BC4D-2AF3D5204DF9}"/>
    <dgm:cxn modelId="{2812739B-09CB-4200-B6AB-640FAA9D10EE}" type="presOf" srcId="{C07F206E-E9C1-4009-9BE7-D807AAD64D5E}" destId="{772293DB-08FD-4D1F-9439-AE584D6528C0}" srcOrd="0" destOrd="0" presId="urn:microsoft.com/office/officeart/2017/3/layout/HorizontalPathTimeline"/>
    <dgm:cxn modelId="{3D6EDCA1-DF84-4390-B8B2-111ACD3FF6DB}" srcId="{22E21A25-05D7-4C59-9B4A-61C86A9BD9D3}" destId="{18FA2D45-CED8-476E-9C94-5071CE585503}" srcOrd="0" destOrd="0" parTransId="{7EEED905-6329-452A-8659-A2F6E5483AF9}" sibTransId="{0175B2F1-B938-4A11-B727-364F7C486CB4}"/>
    <dgm:cxn modelId="{8373D3C4-E019-44AA-9B67-A66D9CE52B1E}" srcId="{F8238E08-4066-423D-9C68-CFE57B097C0B}" destId="{22E21A25-05D7-4C59-9B4A-61C86A9BD9D3}" srcOrd="3" destOrd="0" parTransId="{9A407CEF-7F9E-4B28-9FCE-B3897B80C2CB}" sibTransId="{C1FFE5C1-B75D-4DED-A039-FA739840136C}"/>
    <dgm:cxn modelId="{F1CE29D6-5F25-4957-A2C8-CF7BB8B21C4B}" type="presOf" srcId="{13B6C7A4-32A6-4E3D-8BF8-0A0A5A018FA2}" destId="{76C6B0A8-6829-46EF-96A6-5F7DA1598E92}" srcOrd="0" destOrd="0" presId="urn:microsoft.com/office/officeart/2017/3/layout/HorizontalPathTimeline"/>
    <dgm:cxn modelId="{9887ABDC-1001-452A-965B-AEB22310946D}" type="presOf" srcId="{9B88DA6B-1EB9-45F5-84B4-4D9E0D4DAB63}" destId="{A7521E66-3C1E-46A5-B3ED-D5AB0B7CCF49}" srcOrd="0" destOrd="0" presId="urn:microsoft.com/office/officeart/2017/3/layout/HorizontalPathTimeline"/>
    <dgm:cxn modelId="{38D611EB-AE7C-4985-8E8C-C3BFAEAFEDC8}" srcId="{C07F206E-E9C1-4009-9BE7-D807AAD64D5E}" destId="{77A6DA6C-F624-4684-B85A-EC16C82C92BC}" srcOrd="0" destOrd="0" parTransId="{5A7C7CAE-8903-4179-924F-3E1BA4B3139A}" sibTransId="{0A9E99D5-F5E3-4B59-ACA3-62824CF01E31}"/>
    <dgm:cxn modelId="{B509CDF5-9148-4C4B-964A-932C35516400}" type="presOf" srcId="{18FA2D45-CED8-476E-9C94-5071CE585503}" destId="{F9DCCDB9-6107-42FF-9D23-AD1B0BED7416}" srcOrd="0" destOrd="0" presId="urn:microsoft.com/office/officeart/2017/3/layout/HorizontalPathTimeline"/>
    <dgm:cxn modelId="{4FAEB541-062B-4DB3-9BFF-EF8598367144}" type="presParOf" srcId="{18D45B28-421D-465E-97D6-ED0842D354A3}" destId="{C64F3224-F61F-4412-982B-29175871977F}" srcOrd="0" destOrd="0" presId="urn:microsoft.com/office/officeart/2017/3/layout/HorizontalPathTimeline"/>
    <dgm:cxn modelId="{60F1EAC8-F928-49C4-A8A8-E836BF6B1C12}" type="presParOf" srcId="{18D45B28-421D-465E-97D6-ED0842D354A3}" destId="{68DBFA3E-9C65-4916-ABAA-E88A7826F745}" srcOrd="1" destOrd="0" presId="urn:microsoft.com/office/officeart/2017/3/layout/HorizontalPathTimeline"/>
    <dgm:cxn modelId="{C3CADFF2-61D1-43B4-AB11-6898BBCC4B56}" type="presParOf" srcId="{68DBFA3E-9C65-4916-ABAA-E88A7826F745}" destId="{D69EDE1D-D3C7-44B9-9F9F-A4E8517FD615}" srcOrd="0" destOrd="0" presId="urn:microsoft.com/office/officeart/2017/3/layout/HorizontalPathTimeline"/>
    <dgm:cxn modelId="{2C96D7E5-7134-4257-9AD3-6DE4A9647B4D}" type="presParOf" srcId="{D69EDE1D-D3C7-44B9-9F9F-A4E8517FD615}" destId="{D2E5948F-DCBB-4799-8AD8-D2FB4E04BACC}" srcOrd="0" destOrd="0" presId="urn:microsoft.com/office/officeart/2017/3/layout/HorizontalPathTimeline"/>
    <dgm:cxn modelId="{C09ECE8E-68A1-45A0-B344-87715FF41C18}" type="presParOf" srcId="{D69EDE1D-D3C7-44B9-9F9F-A4E8517FD615}" destId="{C47961C7-83EE-457F-B2F8-FAB26B614ABB}" srcOrd="1" destOrd="0" presId="urn:microsoft.com/office/officeart/2017/3/layout/HorizontalPathTimeline"/>
    <dgm:cxn modelId="{CD0E8CBF-B185-4EA0-9F04-9F2F4EFE99DD}" type="presParOf" srcId="{C47961C7-83EE-457F-B2F8-FAB26B614ABB}" destId="{76C6B0A8-6829-46EF-96A6-5F7DA1598E92}" srcOrd="0" destOrd="0" presId="urn:microsoft.com/office/officeart/2017/3/layout/HorizontalPathTimeline"/>
    <dgm:cxn modelId="{62801AC6-B607-46BE-B8E9-EE1E65C939B8}" type="presParOf" srcId="{C47961C7-83EE-457F-B2F8-FAB26B614ABB}" destId="{61ABEEBD-F53C-44AB-80B8-B981B376BB21}" srcOrd="1" destOrd="0" presId="urn:microsoft.com/office/officeart/2017/3/layout/HorizontalPathTimeline"/>
    <dgm:cxn modelId="{40B1207E-1EAB-4AFF-961F-069272248E5D}" type="presParOf" srcId="{D69EDE1D-D3C7-44B9-9F9F-A4E8517FD615}" destId="{DFA4FCAA-18EE-48D8-B0B9-015DBE1F95B4}" srcOrd="2" destOrd="0" presId="urn:microsoft.com/office/officeart/2017/3/layout/HorizontalPathTimeline"/>
    <dgm:cxn modelId="{B3C1F41D-5357-4558-8326-04A7E4D21E1C}" type="presParOf" srcId="{D69EDE1D-D3C7-44B9-9F9F-A4E8517FD615}" destId="{49D74EDC-5CFC-4249-AC06-8B19C26CA9B5}" srcOrd="3" destOrd="0" presId="urn:microsoft.com/office/officeart/2017/3/layout/HorizontalPathTimeline"/>
    <dgm:cxn modelId="{7533DA95-7F59-4572-A5E2-E3F507FBDCF2}" type="presParOf" srcId="{D69EDE1D-D3C7-44B9-9F9F-A4E8517FD615}" destId="{65F4B99F-CDDA-4CD2-BC32-9F1893C0D37D}" srcOrd="4" destOrd="0" presId="urn:microsoft.com/office/officeart/2017/3/layout/HorizontalPathTimeline"/>
    <dgm:cxn modelId="{8F682F2A-593A-4F25-85B1-FA8DFA3CD631}" type="presParOf" srcId="{68DBFA3E-9C65-4916-ABAA-E88A7826F745}" destId="{407F4143-4330-47F4-B0D5-7015C3BB6AE5}" srcOrd="1" destOrd="0" presId="urn:microsoft.com/office/officeart/2017/3/layout/HorizontalPathTimeline"/>
    <dgm:cxn modelId="{4C267232-3DFD-417D-846C-5CAA359C3B68}" type="presParOf" srcId="{68DBFA3E-9C65-4916-ABAA-E88A7826F745}" destId="{3C5982D9-15FF-438E-A2E2-C6CF0750D5EC}" srcOrd="2" destOrd="0" presId="urn:microsoft.com/office/officeart/2017/3/layout/HorizontalPathTimeline"/>
    <dgm:cxn modelId="{1E00BDA0-219D-460E-868C-431FA40EFBDC}" type="presParOf" srcId="{3C5982D9-15FF-438E-A2E2-C6CF0750D5EC}" destId="{772293DB-08FD-4D1F-9439-AE584D6528C0}" srcOrd="0" destOrd="0" presId="urn:microsoft.com/office/officeart/2017/3/layout/HorizontalPathTimeline"/>
    <dgm:cxn modelId="{3BC9B90E-A300-4E58-828D-0D9EB9098238}" type="presParOf" srcId="{3C5982D9-15FF-438E-A2E2-C6CF0750D5EC}" destId="{F52E292F-E2D6-44AA-93BD-3725CB3F5A51}" srcOrd="1" destOrd="0" presId="urn:microsoft.com/office/officeart/2017/3/layout/HorizontalPathTimeline"/>
    <dgm:cxn modelId="{F55F30BD-39D8-4EF3-B75A-754497C11FE3}" type="presParOf" srcId="{F52E292F-E2D6-44AA-93BD-3725CB3F5A51}" destId="{2EABCFB7-DEBA-4F52-B159-AB71ABDE036C}" srcOrd="0" destOrd="0" presId="urn:microsoft.com/office/officeart/2017/3/layout/HorizontalPathTimeline"/>
    <dgm:cxn modelId="{6E55A20A-ABB3-4571-91F7-4488878FCB8E}" type="presParOf" srcId="{F52E292F-E2D6-44AA-93BD-3725CB3F5A51}" destId="{9657BE41-ADBB-4D37-A839-6A01C3DE2E80}" srcOrd="1" destOrd="0" presId="urn:microsoft.com/office/officeart/2017/3/layout/HorizontalPathTimeline"/>
    <dgm:cxn modelId="{5FBF0B80-1A61-43FC-A267-6FA6EB4BF088}" type="presParOf" srcId="{3C5982D9-15FF-438E-A2E2-C6CF0750D5EC}" destId="{E7C380B9-ED3D-41C5-B5F1-CD36C300F148}" srcOrd="2" destOrd="0" presId="urn:microsoft.com/office/officeart/2017/3/layout/HorizontalPathTimeline"/>
    <dgm:cxn modelId="{B522A5BB-17E8-47B3-86BD-18FBCEDBE358}" type="presParOf" srcId="{3C5982D9-15FF-438E-A2E2-C6CF0750D5EC}" destId="{456AA0D3-D28B-4A15-BD2A-89F02FFF4DB7}" srcOrd="3" destOrd="0" presId="urn:microsoft.com/office/officeart/2017/3/layout/HorizontalPathTimeline"/>
    <dgm:cxn modelId="{004B8F26-0C60-423F-9EB6-82163B409C2E}" type="presParOf" srcId="{3C5982D9-15FF-438E-A2E2-C6CF0750D5EC}" destId="{40C326C6-1E53-4257-818F-5CA19BA940BB}" srcOrd="4" destOrd="0" presId="urn:microsoft.com/office/officeart/2017/3/layout/HorizontalPathTimeline"/>
    <dgm:cxn modelId="{DD9AA803-4550-4586-A414-533C93A222ED}" type="presParOf" srcId="{68DBFA3E-9C65-4916-ABAA-E88A7826F745}" destId="{7FB07DE6-2B7B-434E-801B-3C53B1ADF0FD}" srcOrd="3" destOrd="0" presId="urn:microsoft.com/office/officeart/2017/3/layout/HorizontalPathTimeline"/>
    <dgm:cxn modelId="{7BEC0105-617B-40E1-BD50-7B0BDFD72C0E}" type="presParOf" srcId="{68DBFA3E-9C65-4916-ABAA-E88A7826F745}" destId="{7E811C40-B8E8-4496-B81C-9CB13303345F}" srcOrd="4" destOrd="0" presId="urn:microsoft.com/office/officeart/2017/3/layout/HorizontalPathTimeline"/>
    <dgm:cxn modelId="{4B02E099-D5EB-4442-A94B-A1711B5AF860}" type="presParOf" srcId="{7E811C40-B8E8-4496-B81C-9CB13303345F}" destId="{A7521E66-3C1E-46A5-B3ED-D5AB0B7CCF49}" srcOrd="0" destOrd="0" presId="urn:microsoft.com/office/officeart/2017/3/layout/HorizontalPathTimeline"/>
    <dgm:cxn modelId="{29B51E0E-A4FF-44C5-97B5-710CC069FA17}" type="presParOf" srcId="{7E811C40-B8E8-4496-B81C-9CB13303345F}" destId="{1C83564C-D3DA-4C56-8948-70FB851EA5D4}" srcOrd="1" destOrd="0" presId="urn:microsoft.com/office/officeart/2017/3/layout/HorizontalPathTimeline"/>
    <dgm:cxn modelId="{3DA094C6-9601-4E54-AA42-FD3BE5CAD692}" type="presParOf" srcId="{1C83564C-D3DA-4C56-8948-70FB851EA5D4}" destId="{C5C3D881-F3B9-43B2-A31D-AD4053C11467}" srcOrd="0" destOrd="0" presId="urn:microsoft.com/office/officeart/2017/3/layout/HorizontalPathTimeline"/>
    <dgm:cxn modelId="{9F54EACF-3CBE-478F-9B96-34DD3AFB7A86}" type="presParOf" srcId="{1C83564C-D3DA-4C56-8948-70FB851EA5D4}" destId="{DD8289C2-CA7D-43B2-8AEE-3CFFEC1D14F7}" srcOrd="1" destOrd="0" presId="urn:microsoft.com/office/officeart/2017/3/layout/HorizontalPathTimeline"/>
    <dgm:cxn modelId="{4EABD0E8-B2E3-4A0D-AA30-4C5DF945706A}" type="presParOf" srcId="{7E811C40-B8E8-4496-B81C-9CB13303345F}" destId="{F759EF8E-E68A-4851-A015-DF9CE5986CBD}" srcOrd="2" destOrd="0" presId="urn:microsoft.com/office/officeart/2017/3/layout/HorizontalPathTimeline"/>
    <dgm:cxn modelId="{C4A20309-9CBC-4485-9AE0-B1E9795212E8}" type="presParOf" srcId="{7E811C40-B8E8-4496-B81C-9CB13303345F}" destId="{4FDE44B7-251B-417C-9832-DAA43E391792}" srcOrd="3" destOrd="0" presId="urn:microsoft.com/office/officeart/2017/3/layout/HorizontalPathTimeline"/>
    <dgm:cxn modelId="{274FDC95-8CFA-440C-8DD0-95F79D2D73EA}" type="presParOf" srcId="{7E811C40-B8E8-4496-B81C-9CB13303345F}" destId="{609A366B-7D96-44B8-B4D8-B5E7DA346C13}" srcOrd="4" destOrd="0" presId="urn:microsoft.com/office/officeart/2017/3/layout/HorizontalPathTimeline"/>
    <dgm:cxn modelId="{8055FA23-E97F-4F55-8BCA-2F5D569DF905}" type="presParOf" srcId="{68DBFA3E-9C65-4916-ABAA-E88A7826F745}" destId="{1F5C9641-8395-4EE1-BF58-DD4909BE3A3B}" srcOrd="5" destOrd="0" presId="urn:microsoft.com/office/officeart/2017/3/layout/HorizontalPathTimeline"/>
    <dgm:cxn modelId="{3895DC44-F77E-4730-A6B1-A55A443538C3}" type="presParOf" srcId="{68DBFA3E-9C65-4916-ABAA-E88A7826F745}" destId="{5DAAC24D-E135-4BBD-8B53-653549D03E84}" srcOrd="6" destOrd="0" presId="urn:microsoft.com/office/officeart/2017/3/layout/HorizontalPathTimeline"/>
    <dgm:cxn modelId="{05FDFC72-FAEB-4928-9E5F-A9243D4A9535}" type="presParOf" srcId="{5DAAC24D-E135-4BBD-8B53-653549D03E84}" destId="{E86066BE-5F20-49C8-A015-963DFE7AED7B}" srcOrd="0" destOrd="0" presId="urn:microsoft.com/office/officeart/2017/3/layout/HorizontalPathTimeline"/>
    <dgm:cxn modelId="{F91BF5DC-2EC6-4868-874F-A1DE56745E91}" type="presParOf" srcId="{5DAAC24D-E135-4BBD-8B53-653549D03E84}" destId="{9653D4C8-8E21-43D7-8A54-72C627140906}" srcOrd="1" destOrd="0" presId="urn:microsoft.com/office/officeart/2017/3/layout/HorizontalPathTimeline"/>
    <dgm:cxn modelId="{DE2DC5E7-1723-4EF7-BB18-E0841902FF38}" type="presParOf" srcId="{9653D4C8-8E21-43D7-8A54-72C627140906}" destId="{F9DCCDB9-6107-42FF-9D23-AD1B0BED7416}" srcOrd="0" destOrd="0" presId="urn:microsoft.com/office/officeart/2017/3/layout/HorizontalPathTimeline"/>
    <dgm:cxn modelId="{A41C244F-ADB2-418D-948D-09343E33F1DD}" type="presParOf" srcId="{9653D4C8-8E21-43D7-8A54-72C627140906}" destId="{B101A067-4C95-4F69-967D-7C6F884D465F}" srcOrd="1" destOrd="0" presId="urn:microsoft.com/office/officeart/2017/3/layout/HorizontalPathTimeline"/>
    <dgm:cxn modelId="{779B4AFC-7BC3-4B16-83F6-D11EDC5C4F89}" type="presParOf" srcId="{5DAAC24D-E135-4BBD-8B53-653549D03E84}" destId="{96C8E7CB-20E6-4946-95DC-8F23BF301B02}" srcOrd="2" destOrd="0" presId="urn:microsoft.com/office/officeart/2017/3/layout/HorizontalPathTimeline"/>
    <dgm:cxn modelId="{10EB685F-5A7C-4D6A-8BC2-0863DCE8352F}" type="presParOf" srcId="{5DAAC24D-E135-4BBD-8B53-653549D03E84}" destId="{6D2658B3-2F49-4F1A-AC75-82825FC4F2E5}" srcOrd="3" destOrd="0" presId="urn:microsoft.com/office/officeart/2017/3/layout/HorizontalPathTimeline"/>
    <dgm:cxn modelId="{BCFEF528-C131-467E-8172-AE74C342D82A}" type="presParOf" srcId="{5DAAC24D-E135-4BBD-8B53-653549D03E84}" destId="{DC11F31A-F4A7-41CF-9A43-5D07960D6647}"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475A61-6930-4EDA-B9EE-CDD745CC973C}" type="doc">
      <dgm:prSet loTypeId="urn:microsoft.com/office/officeart/2005/8/layout/vList2" loCatId="list" qsTypeId="urn:microsoft.com/office/officeart/2005/8/quickstyle/simple1#3" qsCatId="simple" csTypeId="urn:microsoft.com/office/officeart/2005/8/colors/accent2_2#3" csCatId="accent2" phldr="1"/>
      <dgm:spPr/>
      <dgm:t>
        <a:bodyPr/>
        <a:lstStyle/>
        <a:p>
          <a:endParaRPr lang="en-US"/>
        </a:p>
      </dgm:t>
    </dgm:pt>
    <dgm:pt modelId="{31CE11D3-C826-471D-BB2F-D8ACAC29CB73}">
      <dgm:prSet custT="1"/>
      <dgm:spPr>
        <a:solidFill>
          <a:schemeClr val="accent6">
            <a:lumMod val="40000"/>
            <a:lumOff val="60000"/>
          </a:schemeClr>
        </a:solidFill>
      </dgm:spPr>
      <dgm:t>
        <a:bodyPr/>
        <a:lstStyle/>
        <a:p>
          <a:pPr algn="l">
            <a:lnSpc>
              <a:spcPct val="90000"/>
            </a:lnSpc>
          </a:pPr>
          <a:r>
            <a:rPr lang="lv-LV" sz="2000">
              <a:solidFill>
                <a:srgbClr val="000000"/>
              </a:solidFill>
              <a:ea typeface="+mn-ea"/>
              <a:cs typeface="+mn-cs"/>
            </a:rPr>
            <a:t>1) Aprūpe pēc personas miršanas datuma</a:t>
          </a:r>
          <a:endParaRPr lang="en-US" sz="2000">
            <a:solidFill>
              <a:srgbClr val="000000"/>
            </a:solidFill>
            <a:ea typeface="+mn-ea"/>
            <a:cs typeface="+mn-cs"/>
          </a:endParaRPr>
        </a:p>
      </dgm:t>
    </dgm:pt>
    <dgm:pt modelId="{F7BB4577-C08D-469B-BEE7-549B772203F9}" type="parTrans" cxnId="{45163934-7FEE-49E2-A240-FF17D4FB5237}">
      <dgm:prSet/>
      <dgm:spPr/>
      <dgm:t>
        <a:bodyPr/>
        <a:lstStyle/>
        <a:p>
          <a:endParaRPr lang="en-US" sz="2400">
            <a:solidFill>
              <a:schemeClr val="tx1"/>
            </a:solidFill>
          </a:endParaRPr>
        </a:p>
      </dgm:t>
    </dgm:pt>
    <dgm:pt modelId="{7C6352D7-63D0-483B-93D6-4BA3C12499A3}" type="sibTrans" cxnId="{45163934-7FEE-49E2-A240-FF17D4FB5237}">
      <dgm:prSet/>
      <dgm:spPr/>
      <dgm:t>
        <a:bodyPr/>
        <a:lstStyle/>
        <a:p>
          <a:endParaRPr lang="en-US" sz="2400">
            <a:solidFill>
              <a:schemeClr val="tx1"/>
            </a:solidFill>
          </a:endParaRPr>
        </a:p>
      </dgm:t>
    </dgm:pt>
    <dgm:pt modelId="{33D620BC-6326-481E-B9E8-3DDA90339454}">
      <dgm:prSet custT="1"/>
      <dgm:spPr>
        <a:solidFill>
          <a:schemeClr val="accent6">
            <a:lumMod val="40000"/>
            <a:lumOff val="60000"/>
          </a:schemeClr>
        </a:solidFill>
      </dgm:spPr>
      <dgm:t>
        <a:bodyPr/>
        <a:lstStyle/>
        <a:p>
          <a:pPr algn="l">
            <a:lnSpc>
              <a:spcPct val="90000"/>
            </a:lnSpc>
          </a:pPr>
          <a:r>
            <a:rPr lang="lv-LV" sz="2000">
              <a:solidFill>
                <a:srgbClr val="000000"/>
              </a:solidFill>
              <a:ea typeface="+mn-ea"/>
              <a:cs typeface="+mn-cs"/>
            </a:rPr>
            <a:t>2) 2 un vairāk aprūpes epizodes 30 dienu laikā (UD, kur apmaksāta AE)</a:t>
          </a:r>
          <a:endParaRPr lang="en-US" sz="2000">
            <a:solidFill>
              <a:srgbClr val="000000"/>
            </a:solidFill>
            <a:ea typeface="+mn-ea"/>
            <a:cs typeface="+mn-cs"/>
          </a:endParaRPr>
        </a:p>
      </dgm:t>
    </dgm:pt>
    <dgm:pt modelId="{CEB16AF1-B065-4924-A8FC-04AC8F9375E6}" type="parTrans" cxnId="{D1DEECE0-C317-420F-8885-E451EA696A4A}">
      <dgm:prSet/>
      <dgm:spPr/>
      <dgm:t>
        <a:bodyPr/>
        <a:lstStyle/>
        <a:p>
          <a:endParaRPr lang="en-US" sz="2400">
            <a:solidFill>
              <a:schemeClr val="tx1"/>
            </a:solidFill>
          </a:endParaRPr>
        </a:p>
      </dgm:t>
    </dgm:pt>
    <dgm:pt modelId="{33652997-6E4B-4784-90D8-A99B021E003A}" type="sibTrans" cxnId="{D1DEECE0-C317-420F-8885-E451EA696A4A}">
      <dgm:prSet/>
      <dgm:spPr/>
      <dgm:t>
        <a:bodyPr/>
        <a:lstStyle/>
        <a:p>
          <a:endParaRPr lang="en-US" sz="2400">
            <a:solidFill>
              <a:schemeClr val="tx1"/>
            </a:solidFill>
          </a:endParaRPr>
        </a:p>
      </dgm:t>
    </dgm:pt>
    <dgm:pt modelId="{D6169110-D5AC-4DA5-917A-AAFA59611790}">
      <dgm:prSet custT="1"/>
      <dgm:spPr>
        <a:solidFill>
          <a:schemeClr val="accent6">
            <a:lumMod val="40000"/>
            <a:lumOff val="60000"/>
          </a:schemeClr>
        </a:solidFill>
      </dgm:spPr>
      <dgm:t>
        <a:bodyPr/>
        <a:lstStyle/>
        <a:p>
          <a:pPr algn="l">
            <a:lnSpc>
              <a:spcPct val="90000"/>
            </a:lnSpc>
          </a:pPr>
          <a:r>
            <a:rPr lang="lv-LV" sz="2000">
              <a:solidFill>
                <a:srgbClr val="000000"/>
              </a:solidFill>
              <a:ea typeface="+mn-ea"/>
              <a:cs typeface="+mn-cs"/>
            </a:rPr>
            <a:t>3) Ambulatori pakalpojumi </a:t>
          </a:r>
          <a:r>
            <a:rPr lang="lv-LV" sz="2000" err="1">
              <a:solidFill>
                <a:srgbClr val="000000"/>
              </a:solidFill>
              <a:ea typeface="+mn-ea"/>
              <a:cs typeface="+mn-cs"/>
            </a:rPr>
            <a:t>stacionētiem</a:t>
          </a:r>
          <a:r>
            <a:rPr lang="lv-LV" sz="2000">
              <a:solidFill>
                <a:srgbClr val="000000"/>
              </a:solidFill>
              <a:ea typeface="+mn-ea"/>
              <a:cs typeface="+mn-cs"/>
            </a:rPr>
            <a:t> pacientiem</a:t>
          </a:r>
          <a:endParaRPr lang="en-US" sz="2000">
            <a:solidFill>
              <a:srgbClr val="000000"/>
            </a:solidFill>
            <a:ea typeface="+mn-ea"/>
            <a:cs typeface="+mn-cs"/>
          </a:endParaRPr>
        </a:p>
      </dgm:t>
    </dgm:pt>
    <dgm:pt modelId="{41E6BD69-4A68-4503-87F7-6476E55C43FE}" type="parTrans" cxnId="{1266F62D-2D80-4F0D-AFB5-5B487BED8569}">
      <dgm:prSet/>
      <dgm:spPr/>
      <dgm:t>
        <a:bodyPr/>
        <a:lstStyle/>
        <a:p>
          <a:endParaRPr lang="en-US" sz="2400">
            <a:solidFill>
              <a:schemeClr val="tx1"/>
            </a:solidFill>
          </a:endParaRPr>
        </a:p>
      </dgm:t>
    </dgm:pt>
    <dgm:pt modelId="{454BF121-AA74-4903-A358-101587232AD6}" type="sibTrans" cxnId="{1266F62D-2D80-4F0D-AFB5-5B487BED8569}">
      <dgm:prSet/>
      <dgm:spPr/>
      <dgm:t>
        <a:bodyPr/>
        <a:lstStyle/>
        <a:p>
          <a:endParaRPr lang="en-US" sz="2400">
            <a:solidFill>
              <a:schemeClr val="tx1"/>
            </a:solidFill>
          </a:endParaRPr>
        </a:p>
      </dgm:t>
    </dgm:pt>
    <dgm:pt modelId="{609974BF-A1D6-41EA-8398-B3CDFDC0270A}">
      <dgm:prSet custT="1"/>
      <dgm:spPr>
        <a:solidFill>
          <a:schemeClr val="accent6">
            <a:lumMod val="40000"/>
            <a:lumOff val="60000"/>
          </a:schemeClr>
        </a:solidFill>
      </dgm:spPr>
      <dgm:t>
        <a:bodyPr/>
        <a:lstStyle/>
        <a:p>
          <a:pPr algn="l">
            <a:lnSpc>
              <a:spcPct val="90000"/>
            </a:lnSpc>
          </a:pPr>
          <a:r>
            <a:rPr lang="lv-LV" sz="2000">
              <a:solidFill>
                <a:srgbClr val="000000"/>
              </a:solidFill>
              <a:ea typeface="+mn-ea"/>
              <a:cs typeface="+mn-cs"/>
            </a:rPr>
            <a:t>4) Laboratoriskie izmeklējumi </a:t>
          </a:r>
          <a:r>
            <a:rPr lang="lv-LV" sz="2000" err="1">
              <a:solidFill>
                <a:srgbClr val="000000"/>
              </a:solidFill>
              <a:ea typeface="+mn-ea"/>
              <a:cs typeface="+mn-cs"/>
            </a:rPr>
            <a:t>stacionētiem</a:t>
          </a:r>
          <a:r>
            <a:rPr lang="lv-LV" sz="2000">
              <a:solidFill>
                <a:srgbClr val="000000"/>
              </a:solidFill>
              <a:ea typeface="+mn-ea"/>
              <a:cs typeface="+mn-cs"/>
            </a:rPr>
            <a:t> pacientiem</a:t>
          </a:r>
          <a:endParaRPr lang="en-US" sz="2000">
            <a:solidFill>
              <a:srgbClr val="000000"/>
            </a:solidFill>
            <a:ea typeface="+mn-ea"/>
            <a:cs typeface="+mn-cs"/>
          </a:endParaRPr>
        </a:p>
      </dgm:t>
    </dgm:pt>
    <dgm:pt modelId="{E5ED7BD3-84C4-49AA-BD54-3797228C902B}" type="parTrans" cxnId="{C2F8C8B1-DBD9-4FCC-85D2-EB1C9CD7DCA1}">
      <dgm:prSet/>
      <dgm:spPr/>
      <dgm:t>
        <a:bodyPr/>
        <a:lstStyle/>
        <a:p>
          <a:endParaRPr lang="en-US" sz="2400">
            <a:solidFill>
              <a:schemeClr val="tx1"/>
            </a:solidFill>
          </a:endParaRPr>
        </a:p>
      </dgm:t>
    </dgm:pt>
    <dgm:pt modelId="{B0F8B39F-4D09-4529-ADC5-3375371B47D9}" type="sibTrans" cxnId="{C2F8C8B1-DBD9-4FCC-85D2-EB1C9CD7DCA1}">
      <dgm:prSet/>
      <dgm:spPr/>
      <dgm:t>
        <a:bodyPr/>
        <a:lstStyle/>
        <a:p>
          <a:endParaRPr lang="en-US" sz="2400">
            <a:solidFill>
              <a:schemeClr val="tx1"/>
            </a:solidFill>
          </a:endParaRPr>
        </a:p>
      </dgm:t>
    </dgm:pt>
    <dgm:pt modelId="{E7312606-9608-43B7-8056-40CDEA93D661}">
      <dgm:prSet custT="1"/>
      <dgm:spPr>
        <a:solidFill>
          <a:schemeClr val="accent6">
            <a:lumMod val="40000"/>
            <a:lumOff val="60000"/>
          </a:schemeClr>
        </a:solidFill>
      </dgm:spPr>
      <dgm:t>
        <a:bodyPr/>
        <a:lstStyle/>
        <a:p>
          <a:pPr algn="l">
            <a:lnSpc>
              <a:spcPct val="90000"/>
            </a:lnSpc>
          </a:pPr>
          <a:r>
            <a:rPr lang="lv-LV" sz="2000">
              <a:solidFill>
                <a:srgbClr val="000000"/>
              </a:solidFill>
              <a:ea typeface="+mn-ea"/>
              <a:cs typeface="+mn-cs"/>
            </a:rPr>
            <a:t>5) Kļūdains (liels) manipulāciju skaits</a:t>
          </a:r>
          <a:endParaRPr lang="en-US" sz="2000">
            <a:solidFill>
              <a:srgbClr val="000000"/>
            </a:solidFill>
            <a:ea typeface="+mn-ea"/>
            <a:cs typeface="+mn-cs"/>
          </a:endParaRPr>
        </a:p>
      </dgm:t>
    </dgm:pt>
    <dgm:pt modelId="{9D0076B2-E9F9-44D2-BA10-BA5CCE07EC81}" type="parTrans" cxnId="{BED9F5CF-8EF4-478B-8311-DD12D3474A9E}">
      <dgm:prSet/>
      <dgm:spPr/>
      <dgm:t>
        <a:bodyPr/>
        <a:lstStyle/>
        <a:p>
          <a:endParaRPr lang="en-US" sz="2400">
            <a:solidFill>
              <a:schemeClr val="tx1"/>
            </a:solidFill>
          </a:endParaRPr>
        </a:p>
      </dgm:t>
    </dgm:pt>
    <dgm:pt modelId="{51FCADE8-83A4-460E-87F0-C0CFAA4A5968}" type="sibTrans" cxnId="{BED9F5CF-8EF4-478B-8311-DD12D3474A9E}">
      <dgm:prSet/>
      <dgm:spPr/>
      <dgm:t>
        <a:bodyPr/>
        <a:lstStyle/>
        <a:p>
          <a:endParaRPr lang="en-US" sz="2400">
            <a:solidFill>
              <a:schemeClr val="tx1"/>
            </a:solidFill>
          </a:endParaRPr>
        </a:p>
      </dgm:t>
    </dgm:pt>
    <dgm:pt modelId="{7A7D218E-B18D-4B70-BCDC-83084603EEF7}">
      <dgm:prSet custT="1"/>
      <dgm:spPr>
        <a:solidFill>
          <a:schemeClr val="accent6">
            <a:lumMod val="40000"/>
            <a:lumOff val="60000"/>
          </a:schemeClr>
        </a:solidFill>
      </dgm:spPr>
      <dgm:t>
        <a:bodyPr/>
        <a:lstStyle/>
        <a:p>
          <a:pPr algn="l">
            <a:lnSpc>
              <a:spcPct val="90000"/>
            </a:lnSpc>
          </a:pPr>
          <a:r>
            <a:rPr lang="lv-LV" sz="2000">
              <a:solidFill>
                <a:srgbClr val="000000"/>
              </a:solidFill>
              <a:ea typeface="+mn-ea"/>
              <a:cs typeface="+mn-cs"/>
            </a:rPr>
            <a:t>6) Kļūdaini uzrādīta manipulācija 60564 (piemaksa par vakcinācijas fakta uzrādīšanu)</a:t>
          </a:r>
          <a:endParaRPr lang="en-US" sz="2000">
            <a:solidFill>
              <a:srgbClr val="000000"/>
            </a:solidFill>
            <a:ea typeface="+mn-ea"/>
            <a:cs typeface="+mn-cs"/>
          </a:endParaRPr>
        </a:p>
      </dgm:t>
    </dgm:pt>
    <dgm:pt modelId="{0EE02342-8610-4CB4-B415-7CECDF6D855A}" type="parTrans" cxnId="{134E467D-C40A-4296-B05A-246174A8A6A8}">
      <dgm:prSet/>
      <dgm:spPr/>
      <dgm:t>
        <a:bodyPr/>
        <a:lstStyle/>
        <a:p>
          <a:endParaRPr lang="en-US" sz="2400">
            <a:solidFill>
              <a:schemeClr val="tx1"/>
            </a:solidFill>
          </a:endParaRPr>
        </a:p>
      </dgm:t>
    </dgm:pt>
    <dgm:pt modelId="{E241A25A-41C7-4FDE-B5AD-4B3919CEEC82}" type="sibTrans" cxnId="{134E467D-C40A-4296-B05A-246174A8A6A8}">
      <dgm:prSet/>
      <dgm:spPr/>
      <dgm:t>
        <a:bodyPr/>
        <a:lstStyle/>
        <a:p>
          <a:endParaRPr lang="en-US" sz="2400">
            <a:solidFill>
              <a:schemeClr val="tx1"/>
            </a:solidFill>
          </a:endParaRPr>
        </a:p>
      </dgm:t>
    </dgm:pt>
    <dgm:pt modelId="{7F6DD21F-D4DD-49FE-8935-A73FB4E535F0}">
      <dgm:prSet custT="1"/>
      <dgm:spPr>
        <a:solidFill>
          <a:schemeClr val="accent6">
            <a:lumMod val="40000"/>
            <a:lumOff val="60000"/>
          </a:schemeClr>
        </a:solidFill>
      </dgm:spPr>
      <dgm:t>
        <a:bodyPr/>
        <a:lstStyle/>
        <a:p>
          <a:pPr algn="l">
            <a:lnSpc>
              <a:spcPct val="90000"/>
            </a:lnSpc>
          </a:pPr>
          <a:r>
            <a:rPr lang="lv-LV" sz="2000">
              <a:solidFill>
                <a:srgbClr val="000000"/>
              </a:solidFill>
              <a:ea typeface="+mn-ea"/>
              <a:cs typeface="+mn-cs"/>
            </a:rPr>
            <a:t>7) Nav ievadīti vakcinācijas fakti VVIS</a:t>
          </a:r>
          <a:endParaRPr lang="en-US" sz="2000">
            <a:solidFill>
              <a:srgbClr val="000000"/>
            </a:solidFill>
            <a:ea typeface="+mn-ea"/>
            <a:cs typeface="+mn-cs"/>
          </a:endParaRPr>
        </a:p>
      </dgm:t>
    </dgm:pt>
    <dgm:pt modelId="{581853B3-4D45-402C-98E3-44858ED99FBB}" type="parTrans" cxnId="{20B14D36-DE40-4651-A705-93D04517FFE6}">
      <dgm:prSet/>
      <dgm:spPr/>
      <dgm:t>
        <a:bodyPr/>
        <a:lstStyle/>
        <a:p>
          <a:endParaRPr lang="en-US" sz="2400">
            <a:solidFill>
              <a:schemeClr val="tx1"/>
            </a:solidFill>
          </a:endParaRPr>
        </a:p>
      </dgm:t>
    </dgm:pt>
    <dgm:pt modelId="{AA9620D1-DE2B-4636-BD32-468BAA2E6D1D}" type="sibTrans" cxnId="{20B14D36-DE40-4651-A705-93D04517FFE6}">
      <dgm:prSet/>
      <dgm:spPr/>
      <dgm:t>
        <a:bodyPr/>
        <a:lstStyle/>
        <a:p>
          <a:endParaRPr lang="en-US" sz="2400">
            <a:solidFill>
              <a:schemeClr val="tx1"/>
            </a:solidFill>
          </a:endParaRPr>
        </a:p>
      </dgm:t>
    </dgm:pt>
    <dgm:pt modelId="{682B5F84-C002-49BC-B40D-104FBBDF15BC}">
      <dgm:prSet custT="1"/>
      <dgm:spPr>
        <a:solidFill>
          <a:schemeClr val="accent6">
            <a:lumMod val="40000"/>
            <a:lumOff val="60000"/>
          </a:schemeClr>
        </a:solidFill>
      </dgm:spPr>
      <dgm:t>
        <a:bodyPr/>
        <a:lstStyle/>
        <a:p>
          <a:pPr algn="l">
            <a:lnSpc>
              <a:spcPct val="90000"/>
            </a:lnSpc>
          </a:pPr>
          <a:r>
            <a:rPr lang="lv-LV" sz="2000">
              <a:solidFill>
                <a:srgbClr val="000000"/>
              </a:solidFill>
              <a:ea typeface="+mn-ea"/>
              <a:cs typeface="+mn-cs"/>
            </a:rPr>
            <a:t>8) Kļūdainas zobārstniecības manipulācijas (neatbilstoši apmaksas nosacījumiem)</a:t>
          </a:r>
          <a:endParaRPr lang="en-US" sz="2000">
            <a:solidFill>
              <a:srgbClr val="000000"/>
            </a:solidFill>
            <a:ea typeface="+mn-ea"/>
            <a:cs typeface="+mn-cs"/>
          </a:endParaRPr>
        </a:p>
      </dgm:t>
    </dgm:pt>
    <dgm:pt modelId="{D6D3E0A8-25D9-4B8F-918B-8329739338E6}" type="parTrans" cxnId="{8FD31798-497E-489F-9CDD-62E0DD66A59B}">
      <dgm:prSet/>
      <dgm:spPr/>
      <dgm:t>
        <a:bodyPr/>
        <a:lstStyle/>
        <a:p>
          <a:endParaRPr lang="en-US" sz="2400">
            <a:solidFill>
              <a:schemeClr val="tx1"/>
            </a:solidFill>
          </a:endParaRPr>
        </a:p>
      </dgm:t>
    </dgm:pt>
    <dgm:pt modelId="{582CD268-4BC3-409D-B03B-01762444152C}" type="sibTrans" cxnId="{8FD31798-497E-489F-9CDD-62E0DD66A59B}">
      <dgm:prSet/>
      <dgm:spPr/>
      <dgm:t>
        <a:bodyPr/>
        <a:lstStyle/>
        <a:p>
          <a:endParaRPr lang="en-US" sz="2400">
            <a:solidFill>
              <a:schemeClr val="tx1"/>
            </a:solidFill>
          </a:endParaRPr>
        </a:p>
      </dgm:t>
    </dgm:pt>
    <dgm:pt modelId="{632A33E1-E663-40DD-A3B5-B4F3A862491A}">
      <dgm:prSet custT="1"/>
      <dgm:spPr>
        <a:solidFill>
          <a:schemeClr val="accent6">
            <a:lumMod val="40000"/>
            <a:lumOff val="60000"/>
          </a:schemeClr>
        </a:solidFill>
      </dgm:spPr>
      <dgm:t>
        <a:bodyPr/>
        <a:lstStyle/>
        <a:p>
          <a:pPr algn="l">
            <a:lnSpc>
              <a:spcPct val="90000"/>
            </a:lnSpc>
          </a:pPr>
          <a:r>
            <a:rPr lang="lv-LV" sz="2000">
              <a:solidFill>
                <a:srgbClr val="000000"/>
              </a:solidFill>
              <a:ea typeface="+mn-ea"/>
              <a:cs typeface="+mn-cs"/>
            </a:rPr>
            <a:t>9) Paliatīvās brigādes pakalpojums </a:t>
          </a:r>
          <a:r>
            <a:rPr lang="lv-LV" sz="2000" err="1">
              <a:solidFill>
                <a:srgbClr val="000000"/>
              </a:solidFill>
              <a:ea typeface="+mn-ea"/>
              <a:cs typeface="+mn-cs"/>
            </a:rPr>
            <a:t>stacionētam</a:t>
          </a:r>
          <a:r>
            <a:rPr lang="lv-LV" sz="2000">
              <a:solidFill>
                <a:srgbClr val="000000"/>
              </a:solidFill>
              <a:ea typeface="+mn-ea"/>
              <a:cs typeface="+mn-cs"/>
            </a:rPr>
            <a:t> pacientam</a:t>
          </a:r>
          <a:endParaRPr lang="en-US" sz="2000">
            <a:solidFill>
              <a:srgbClr val="000000"/>
            </a:solidFill>
            <a:ea typeface="+mn-ea"/>
            <a:cs typeface="+mn-cs"/>
          </a:endParaRPr>
        </a:p>
      </dgm:t>
    </dgm:pt>
    <dgm:pt modelId="{3BEDDC79-B9C0-445F-ABAF-310BB2B55426}" type="parTrans" cxnId="{138C58CD-76C1-41B3-8858-DDF2D25D4818}">
      <dgm:prSet/>
      <dgm:spPr/>
      <dgm:t>
        <a:bodyPr/>
        <a:lstStyle/>
        <a:p>
          <a:endParaRPr lang="en-US" sz="2400">
            <a:solidFill>
              <a:schemeClr val="tx1"/>
            </a:solidFill>
          </a:endParaRPr>
        </a:p>
      </dgm:t>
    </dgm:pt>
    <dgm:pt modelId="{C3D6BD78-55A2-4225-9E80-35A9AA8CBABF}" type="sibTrans" cxnId="{138C58CD-76C1-41B3-8858-DDF2D25D4818}">
      <dgm:prSet/>
      <dgm:spPr/>
      <dgm:t>
        <a:bodyPr/>
        <a:lstStyle/>
        <a:p>
          <a:endParaRPr lang="en-US" sz="2400">
            <a:solidFill>
              <a:schemeClr val="tx1"/>
            </a:solidFill>
          </a:endParaRPr>
        </a:p>
      </dgm:t>
    </dgm:pt>
    <dgm:pt modelId="{8D464922-F6BB-4705-91B4-EA0871A31780}">
      <dgm:prSet custT="1"/>
      <dgm:spPr>
        <a:solidFill>
          <a:schemeClr val="accent6">
            <a:lumMod val="40000"/>
            <a:lumOff val="60000"/>
          </a:schemeClr>
        </a:solidFill>
      </dgm:spPr>
      <dgm:t>
        <a:bodyPr/>
        <a:lstStyle/>
        <a:p>
          <a:pPr algn="l">
            <a:lnSpc>
              <a:spcPct val="90000"/>
            </a:lnSpc>
          </a:pPr>
          <a:r>
            <a:rPr lang="lv-LV" sz="2000">
              <a:solidFill>
                <a:srgbClr val="000000"/>
              </a:solidFill>
              <a:ea typeface="+mn-ea"/>
              <a:cs typeface="+mn-cs"/>
            </a:rPr>
            <a:t>10) Stacionārā piemaksājamās manipulācijas (ar **) neatbilstoši apmaksas nosacījumiem</a:t>
          </a:r>
          <a:endParaRPr lang="en-US" sz="2000">
            <a:solidFill>
              <a:srgbClr val="000000"/>
            </a:solidFill>
            <a:ea typeface="+mn-ea"/>
            <a:cs typeface="+mn-cs"/>
          </a:endParaRPr>
        </a:p>
      </dgm:t>
    </dgm:pt>
    <dgm:pt modelId="{AA914A66-C0F5-4665-9AEC-2F4676B5138E}" type="parTrans" cxnId="{0A20654D-45DD-467F-99F8-6C3D91384179}">
      <dgm:prSet/>
      <dgm:spPr/>
      <dgm:t>
        <a:bodyPr/>
        <a:lstStyle/>
        <a:p>
          <a:endParaRPr lang="en-US" sz="2400">
            <a:solidFill>
              <a:schemeClr val="tx1"/>
            </a:solidFill>
          </a:endParaRPr>
        </a:p>
      </dgm:t>
    </dgm:pt>
    <dgm:pt modelId="{74B083F9-1DA7-46D1-AB7F-1F7FB0EB6AE7}" type="sibTrans" cxnId="{0A20654D-45DD-467F-99F8-6C3D91384179}">
      <dgm:prSet/>
      <dgm:spPr/>
      <dgm:t>
        <a:bodyPr/>
        <a:lstStyle/>
        <a:p>
          <a:endParaRPr lang="en-US" sz="2400">
            <a:solidFill>
              <a:schemeClr val="tx1"/>
            </a:solidFill>
          </a:endParaRPr>
        </a:p>
      </dgm:t>
    </dgm:pt>
    <dgm:pt modelId="{6E02AA64-2FEA-40F0-936A-335B10DD0570}">
      <dgm:prSet phldrT="[Text]" phldr="0" custT="1"/>
      <dgm:spPr>
        <a:solidFill>
          <a:schemeClr val="accent6">
            <a:lumMod val="40000"/>
            <a:lumOff val="60000"/>
          </a:schemeClr>
        </a:solidFill>
      </dgm:spPr>
      <dgm:t>
        <a:bodyPr/>
        <a:lstStyle/>
        <a:p>
          <a:pPr algn="l" rtl="0">
            <a:lnSpc>
              <a:spcPct val="90000"/>
            </a:lnSpc>
          </a:pPr>
          <a:r>
            <a:rPr lang="lv-LV" sz="2000">
              <a:solidFill>
                <a:schemeClr val="tx1"/>
              </a:solidFill>
              <a:latin typeface="Times New Roman"/>
              <a:ea typeface="+mn-ea"/>
              <a:cs typeface="+mn-cs"/>
            </a:rPr>
            <a:t>11)Kļūdaini uzrādītas radioloģijas manipulācijas</a:t>
          </a:r>
        </a:p>
      </dgm:t>
    </dgm:pt>
    <dgm:pt modelId="{4DD1819C-CA82-4DB8-82B2-00AFF0AA89D3}" type="parTrans" cxnId="{2C883EE5-6BA1-493A-B2E7-2EAFDD180AE3}">
      <dgm:prSet/>
      <dgm:spPr/>
      <dgm:t>
        <a:bodyPr/>
        <a:lstStyle/>
        <a:p>
          <a:endParaRPr lang="lv-LV"/>
        </a:p>
      </dgm:t>
    </dgm:pt>
    <dgm:pt modelId="{AF5564F6-F10B-4D40-9A9B-8629909B8E69}" type="sibTrans" cxnId="{2C883EE5-6BA1-493A-B2E7-2EAFDD180AE3}">
      <dgm:prSet/>
      <dgm:spPr/>
      <dgm:t>
        <a:bodyPr/>
        <a:lstStyle/>
        <a:p>
          <a:endParaRPr lang="lv-LV"/>
        </a:p>
      </dgm:t>
    </dgm:pt>
    <dgm:pt modelId="{202A607D-6B04-484E-870B-CDD7869C23D6}">
      <dgm:prSet phldrT="[Text]" phldr="0" custT="1"/>
      <dgm:spPr>
        <a:solidFill>
          <a:schemeClr val="accent6">
            <a:lumMod val="40000"/>
            <a:lumOff val="60000"/>
          </a:schemeClr>
        </a:solidFill>
      </dgm:spPr>
      <dgm:t>
        <a:bodyPr/>
        <a:lstStyle/>
        <a:p>
          <a:pPr algn="l" rtl="0">
            <a:lnSpc>
              <a:spcPct val="90000"/>
            </a:lnSpc>
          </a:pPr>
          <a:r>
            <a:rPr lang="lv-LV" sz="2000">
              <a:solidFill>
                <a:schemeClr val="tx1"/>
              </a:solidFill>
              <a:latin typeface="Times New Roman"/>
              <a:ea typeface="+mn-ea"/>
              <a:cs typeface="+mn-cs"/>
            </a:rPr>
            <a:t>12)Kļūdaini uzrādītas staru terapijas manipulācijas</a:t>
          </a:r>
        </a:p>
      </dgm:t>
    </dgm:pt>
    <dgm:pt modelId="{A0516E31-E78F-44B2-A158-344746444A78}" type="parTrans" cxnId="{E0637DDB-2334-49EF-BF1C-D7D67B3D81CD}">
      <dgm:prSet/>
      <dgm:spPr/>
      <dgm:t>
        <a:bodyPr/>
        <a:lstStyle/>
        <a:p>
          <a:endParaRPr lang="lv-LV"/>
        </a:p>
      </dgm:t>
    </dgm:pt>
    <dgm:pt modelId="{C36DD49F-BB6F-439C-83F2-729CFB76DA6A}" type="sibTrans" cxnId="{E0637DDB-2334-49EF-BF1C-D7D67B3D81CD}">
      <dgm:prSet/>
      <dgm:spPr/>
      <dgm:t>
        <a:bodyPr/>
        <a:lstStyle/>
        <a:p>
          <a:endParaRPr lang="lv-LV"/>
        </a:p>
      </dgm:t>
    </dgm:pt>
    <dgm:pt modelId="{B574C412-D436-4724-8ADE-DCE5B8097580}">
      <dgm:prSet phldrT="[Text]" phldr="0" custT="1"/>
      <dgm:spPr>
        <a:solidFill>
          <a:schemeClr val="accent6">
            <a:lumMod val="40000"/>
            <a:lumOff val="60000"/>
          </a:schemeClr>
        </a:solidFill>
      </dgm:spPr>
      <dgm:t>
        <a:bodyPr/>
        <a:lstStyle/>
        <a:p>
          <a:pPr algn="l" rtl="0">
            <a:lnSpc>
              <a:spcPct val="90000"/>
            </a:lnSpc>
          </a:pPr>
          <a:r>
            <a:rPr lang="lv-LV" sz="2000">
              <a:solidFill>
                <a:schemeClr val="tx1"/>
              </a:solidFill>
              <a:latin typeface="Times New Roman"/>
              <a:ea typeface="+mn-ea"/>
              <a:cs typeface="+mn-cs"/>
            </a:rPr>
            <a:t>13)</a:t>
          </a:r>
          <a:r>
            <a:rPr lang="lv-LV" sz="2000" err="1">
              <a:solidFill>
                <a:schemeClr val="tx1"/>
              </a:solidFill>
              <a:latin typeface="Times New Roman"/>
              <a:ea typeface="+mn-ea"/>
              <a:cs typeface="+mn-cs"/>
            </a:rPr>
            <a:t>Algologa</a:t>
          </a:r>
          <a:r>
            <a:rPr lang="lv-LV" sz="2000">
              <a:solidFill>
                <a:schemeClr val="tx1"/>
              </a:solidFill>
              <a:latin typeface="Times New Roman"/>
              <a:ea typeface="+mn-ea"/>
              <a:cs typeface="+mn-cs"/>
            </a:rPr>
            <a:t> manipulācijas uzrādījuši citu specialitāšu ārsti</a:t>
          </a:r>
        </a:p>
      </dgm:t>
    </dgm:pt>
    <dgm:pt modelId="{A6F0714F-B78F-43C4-B365-C421FED1A50C}" type="parTrans" cxnId="{FEA21BD2-C11C-459B-A519-1D9AE6821A7A}">
      <dgm:prSet/>
      <dgm:spPr/>
      <dgm:t>
        <a:bodyPr/>
        <a:lstStyle/>
        <a:p>
          <a:endParaRPr lang="lv-LV"/>
        </a:p>
      </dgm:t>
    </dgm:pt>
    <dgm:pt modelId="{12B81C91-DE61-4B1C-8A99-4A6E7D618076}" type="sibTrans" cxnId="{FEA21BD2-C11C-459B-A519-1D9AE6821A7A}">
      <dgm:prSet/>
      <dgm:spPr/>
      <dgm:t>
        <a:bodyPr/>
        <a:lstStyle/>
        <a:p>
          <a:endParaRPr lang="lv-LV"/>
        </a:p>
      </dgm:t>
    </dgm:pt>
    <dgm:pt modelId="{C3160E98-D02D-4A3A-AB9C-FC8781A5C660}">
      <dgm:prSet phldrT="[Text]" phldr="0" custT="1"/>
      <dgm:spPr>
        <a:solidFill>
          <a:schemeClr val="accent6">
            <a:lumMod val="40000"/>
            <a:lumOff val="60000"/>
          </a:schemeClr>
        </a:solidFill>
      </dgm:spPr>
      <dgm:t>
        <a:bodyPr/>
        <a:lstStyle/>
        <a:p>
          <a:pPr algn="l" rtl="0">
            <a:lnSpc>
              <a:spcPct val="90000"/>
            </a:lnSpc>
          </a:pPr>
          <a:r>
            <a:rPr lang="lv-LV" sz="2000" dirty="0">
              <a:solidFill>
                <a:schemeClr val="tx1"/>
              </a:solidFill>
              <a:latin typeface="Times New Roman"/>
              <a:ea typeface="+mn-ea"/>
              <a:cs typeface="+mn-cs"/>
            </a:rPr>
            <a:t>14)Nekorekti apmaksai uzrādīti pakalpojumi ar  diagnozēm Z02 (pārbaude pirms stāšanās darbā, pārbaude autovadītāju tiesību iegūšanai)</a:t>
          </a:r>
        </a:p>
      </dgm:t>
    </dgm:pt>
    <dgm:pt modelId="{F5D485BF-2FCD-4748-8E47-9130DB617064}" type="parTrans" cxnId="{05D82578-2ED6-4870-9A01-BB5D83C08EA8}">
      <dgm:prSet/>
      <dgm:spPr/>
      <dgm:t>
        <a:bodyPr/>
        <a:lstStyle/>
        <a:p>
          <a:endParaRPr lang="lv-LV"/>
        </a:p>
      </dgm:t>
    </dgm:pt>
    <dgm:pt modelId="{1F08EE26-CF9A-4B94-8771-1B65F7539200}" type="sibTrans" cxnId="{05D82578-2ED6-4870-9A01-BB5D83C08EA8}">
      <dgm:prSet/>
      <dgm:spPr/>
      <dgm:t>
        <a:bodyPr/>
        <a:lstStyle/>
        <a:p>
          <a:endParaRPr lang="lv-LV"/>
        </a:p>
      </dgm:t>
    </dgm:pt>
    <dgm:pt modelId="{F33709C3-5599-4902-93D6-50E50A25E256}" type="pres">
      <dgm:prSet presAssocID="{8B475A61-6930-4EDA-B9EE-CDD745CC973C}" presName="linear" presStyleCnt="0">
        <dgm:presLayoutVars>
          <dgm:animLvl val="lvl"/>
          <dgm:resizeHandles val="exact"/>
        </dgm:presLayoutVars>
      </dgm:prSet>
      <dgm:spPr/>
    </dgm:pt>
    <dgm:pt modelId="{07A08C87-01C1-46AE-9E61-A2E472037202}" type="pres">
      <dgm:prSet presAssocID="{31CE11D3-C826-471D-BB2F-D8ACAC29CB73}" presName="parentText" presStyleLbl="node1" presStyleIdx="0" presStyleCnt="14">
        <dgm:presLayoutVars>
          <dgm:chMax val="0"/>
          <dgm:bulletEnabled val="1"/>
        </dgm:presLayoutVars>
      </dgm:prSet>
      <dgm:spPr/>
    </dgm:pt>
    <dgm:pt modelId="{1784B95B-C498-40B6-93A3-06E204BAD8A1}" type="pres">
      <dgm:prSet presAssocID="{7C6352D7-63D0-483B-93D6-4BA3C12499A3}" presName="spacer" presStyleCnt="0"/>
      <dgm:spPr/>
    </dgm:pt>
    <dgm:pt modelId="{BB3A7994-8316-412F-8921-9C9F839F9F7B}" type="pres">
      <dgm:prSet presAssocID="{33D620BC-6326-481E-B9E8-3DDA90339454}" presName="parentText" presStyleLbl="node1" presStyleIdx="1" presStyleCnt="14">
        <dgm:presLayoutVars>
          <dgm:chMax val="0"/>
          <dgm:bulletEnabled val="1"/>
        </dgm:presLayoutVars>
      </dgm:prSet>
      <dgm:spPr/>
    </dgm:pt>
    <dgm:pt modelId="{8E2C1E30-19F9-4051-8B7D-CE24601F9C63}" type="pres">
      <dgm:prSet presAssocID="{33652997-6E4B-4784-90D8-A99B021E003A}" presName="spacer" presStyleCnt="0"/>
      <dgm:spPr/>
    </dgm:pt>
    <dgm:pt modelId="{BD794F8C-EE77-4352-93DB-62F0BA809FAB}" type="pres">
      <dgm:prSet presAssocID="{D6169110-D5AC-4DA5-917A-AAFA59611790}" presName="parentText" presStyleLbl="node1" presStyleIdx="2" presStyleCnt="14">
        <dgm:presLayoutVars>
          <dgm:chMax val="0"/>
          <dgm:bulletEnabled val="1"/>
        </dgm:presLayoutVars>
      </dgm:prSet>
      <dgm:spPr/>
    </dgm:pt>
    <dgm:pt modelId="{71886F0C-2F7E-41A5-A178-29654305D8DB}" type="pres">
      <dgm:prSet presAssocID="{454BF121-AA74-4903-A358-101587232AD6}" presName="spacer" presStyleCnt="0"/>
      <dgm:spPr/>
    </dgm:pt>
    <dgm:pt modelId="{F8118E18-C776-4CAE-8265-04CDF0014EE9}" type="pres">
      <dgm:prSet presAssocID="{609974BF-A1D6-41EA-8398-B3CDFDC0270A}" presName="parentText" presStyleLbl="node1" presStyleIdx="3" presStyleCnt="14">
        <dgm:presLayoutVars>
          <dgm:chMax val="0"/>
          <dgm:bulletEnabled val="1"/>
        </dgm:presLayoutVars>
      </dgm:prSet>
      <dgm:spPr/>
    </dgm:pt>
    <dgm:pt modelId="{2D724EDB-045F-4D9A-8FD1-193EDA55C733}" type="pres">
      <dgm:prSet presAssocID="{B0F8B39F-4D09-4529-ADC5-3375371B47D9}" presName="spacer" presStyleCnt="0"/>
      <dgm:spPr/>
    </dgm:pt>
    <dgm:pt modelId="{A38BE1B4-97A9-4839-97F3-EF8720A47B59}" type="pres">
      <dgm:prSet presAssocID="{E7312606-9608-43B7-8056-40CDEA93D661}" presName="parentText" presStyleLbl="node1" presStyleIdx="4" presStyleCnt="14">
        <dgm:presLayoutVars>
          <dgm:chMax val="0"/>
          <dgm:bulletEnabled val="1"/>
        </dgm:presLayoutVars>
      </dgm:prSet>
      <dgm:spPr/>
    </dgm:pt>
    <dgm:pt modelId="{BE81C7C7-8AAD-492C-A927-F3B42D038C76}" type="pres">
      <dgm:prSet presAssocID="{51FCADE8-83A4-460E-87F0-C0CFAA4A5968}" presName="spacer" presStyleCnt="0"/>
      <dgm:spPr/>
    </dgm:pt>
    <dgm:pt modelId="{4363862C-CB88-4463-A529-A8156AE3BEA1}" type="pres">
      <dgm:prSet presAssocID="{7A7D218E-B18D-4B70-BCDC-83084603EEF7}" presName="parentText" presStyleLbl="node1" presStyleIdx="5" presStyleCnt="14">
        <dgm:presLayoutVars>
          <dgm:chMax val="0"/>
          <dgm:bulletEnabled val="1"/>
        </dgm:presLayoutVars>
      </dgm:prSet>
      <dgm:spPr/>
    </dgm:pt>
    <dgm:pt modelId="{F6183D2A-8481-4BA5-901B-4D7F6F22AB1C}" type="pres">
      <dgm:prSet presAssocID="{E241A25A-41C7-4FDE-B5AD-4B3919CEEC82}" presName="spacer" presStyleCnt="0"/>
      <dgm:spPr/>
    </dgm:pt>
    <dgm:pt modelId="{8C41DC8F-4AE5-45FD-9D98-50AEA6965934}" type="pres">
      <dgm:prSet presAssocID="{7F6DD21F-D4DD-49FE-8935-A73FB4E535F0}" presName="parentText" presStyleLbl="node1" presStyleIdx="6" presStyleCnt="14">
        <dgm:presLayoutVars>
          <dgm:chMax val="0"/>
          <dgm:bulletEnabled val="1"/>
        </dgm:presLayoutVars>
      </dgm:prSet>
      <dgm:spPr/>
    </dgm:pt>
    <dgm:pt modelId="{08C253B3-63ED-4D1E-9D2D-0298E28C28EF}" type="pres">
      <dgm:prSet presAssocID="{AA9620D1-DE2B-4636-BD32-468BAA2E6D1D}" presName="spacer" presStyleCnt="0"/>
      <dgm:spPr/>
    </dgm:pt>
    <dgm:pt modelId="{B63FBBCC-43C5-435B-BDE8-E8C9371A278A}" type="pres">
      <dgm:prSet presAssocID="{682B5F84-C002-49BC-B40D-104FBBDF15BC}" presName="parentText" presStyleLbl="node1" presStyleIdx="7" presStyleCnt="14">
        <dgm:presLayoutVars>
          <dgm:chMax val="0"/>
          <dgm:bulletEnabled val="1"/>
        </dgm:presLayoutVars>
      </dgm:prSet>
      <dgm:spPr/>
    </dgm:pt>
    <dgm:pt modelId="{2B6D915D-9D9A-408F-8FC0-531B394C91D7}" type="pres">
      <dgm:prSet presAssocID="{582CD268-4BC3-409D-B03B-01762444152C}" presName="spacer" presStyleCnt="0"/>
      <dgm:spPr/>
    </dgm:pt>
    <dgm:pt modelId="{DC2A1470-DC12-4814-9AE3-A41BB4FC1C5B}" type="pres">
      <dgm:prSet presAssocID="{632A33E1-E663-40DD-A3B5-B4F3A862491A}" presName="parentText" presStyleLbl="node1" presStyleIdx="8" presStyleCnt="14">
        <dgm:presLayoutVars>
          <dgm:chMax val="0"/>
          <dgm:bulletEnabled val="1"/>
        </dgm:presLayoutVars>
      </dgm:prSet>
      <dgm:spPr/>
    </dgm:pt>
    <dgm:pt modelId="{BD6E1CB8-D8E3-44B7-BD86-71DB25D30130}" type="pres">
      <dgm:prSet presAssocID="{C3D6BD78-55A2-4225-9E80-35A9AA8CBABF}" presName="spacer" presStyleCnt="0"/>
      <dgm:spPr/>
    </dgm:pt>
    <dgm:pt modelId="{F313DCBD-99EC-45EE-B2EC-23D64D259359}" type="pres">
      <dgm:prSet presAssocID="{8D464922-F6BB-4705-91B4-EA0871A31780}" presName="parentText" presStyleLbl="node1" presStyleIdx="9" presStyleCnt="14">
        <dgm:presLayoutVars>
          <dgm:chMax val="0"/>
          <dgm:bulletEnabled val="1"/>
        </dgm:presLayoutVars>
      </dgm:prSet>
      <dgm:spPr/>
    </dgm:pt>
    <dgm:pt modelId="{A61C4EDF-50C8-424A-ADA2-F2901AC77150}" type="pres">
      <dgm:prSet presAssocID="{74B083F9-1DA7-46D1-AB7F-1F7FB0EB6AE7}" presName="spacer" presStyleCnt="0"/>
      <dgm:spPr/>
    </dgm:pt>
    <dgm:pt modelId="{F8CB9175-F374-433B-A8DE-6784A3804858}" type="pres">
      <dgm:prSet presAssocID="{6E02AA64-2FEA-40F0-936A-335B10DD0570}" presName="parentText" presStyleLbl="node1" presStyleIdx="10" presStyleCnt="14">
        <dgm:presLayoutVars>
          <dgm:chMax val="0"/>
          <dgm:bulletEnabled val="1"/>
        </dgm:presLayoutVars>
      </dgm:prSet>
      <dgm:spPr/>
    </dgm:pt>
    <dgm:pt modelId="{D99705DB-FD4F-487F-8A4D-B5F99E271A2D}" type="pres">
      <dgm:prSet presAssocID="{AF5564F6-F10B-4D40-9A9B-8629909B8E69}" presName="spacer" presStyleCnt="0"/>
      <dgm:spPr/>
    </dgm:pt>
    <dgm:pt modelId="{DBF4B84D-8E63-4224-A0C1-99CF2DF6914B}" type="pres">
      <dgm:prSet presAssocID="{202A607D-6B04-484E-870B-CDD7869C23D6}" presName="parentText" presStyleLbl="node1" presStyleIdx="11" presStyleCnt="14">
        <dgm:presLayoutVars>
          <dgm:chMax val="0"/>
          <dgm:bulletEnabled val="1"/>
        </dgm:presLayoutVars>
      </dgm:prSet>
      <dgm:spPr/>
    </dgm:pt>
    <dgm:pt modelId="{96C4AFFA-18BF-4CDA-AE99-B2BCE70A2863}" type="pres">
      <dgm:prSet presAssocID="{C36DD49F-BB6F-439C-83F2-729CFB76DA6A}" presName="spacer" presStyleCnt="0"/>
      <dgm:spPr/>
    </dgm:pt>
    <dgm:pt modelId="{CB5F6E3A-E549-4D8B-9FFD-7F8E6881C3AE}" type="pres">
      <dgm:prSet presAssocID="{B574C412-D436-4724-8ADE-DCE5B8097580}" presName="parentText" presStyleLbl="node1" presStyleIdx="12" presStyleCnt="14">
        <dgm:presLayoutVars>
          <dgm:chMax val="0"/>
          <dgm:bulletEnabled val="1"/>
        </dgm:presLayoutVars>
      </dgm:prSet>
      <dgm:spPr/>
    </dgm:pt>
    <dgm:pt modelId="{6F08EB87-B1B3-4375-97A6-34D816B0DBF9}" type="pres">
      <dgm:prSet presAssocID="{12B81C91-DE61-4B1C-8A99-4A6E7D618076}" presName="spacer" presStyleCnt="0"/>
      <dgm:spPr/>
    </dgm:pt>
    <dgm:pt modelId="{A307FEA7-A8DD-46E8-9EC8-4A2AB88401AA}" type="pres">
      <dgm:prSet presAssocID="{C3160E98-D02D-4A3A-AB9C-FC8781A5C660}" presName="parentText" presStyleLbl="node1" presStyleIdx="13" presStyleCnt="14">
        <dgm:presLayoutVars>
          <dgm:chMax val="0"/>
          <dgm:bulletEnabled val="1"/>
        </dgm:presLayoutVars>
      </dgm:prSet>
      <dgm:spPr/>
    </dgm:pt>
  </dgm:ptLst>
  <dgm:cxnLst>
    <dgm:cxn modelId="{A45EA819-0657-4F8F-9BDA-9DD21E6FD6BB}" type="presOf" srcId="{B574C412-D436-4724-8ADE-DCE5B8097580}" destId="{CB5F6E3A-E549-4D8B-9FFD-7F8E6881C3AE}" srcOrd="0" destOrd="0" presId="urn:microsoft.com/office/officeart/2005/8/layout/vList2"/>
    <dgm:cxn modelId="{0AFBCC27-5CEE-4703-ABC5-89633A2A6CF5}" type="presOf" srcId="{C3160E98-D02D-4A3A-AB9C-FC8781A5C660}" destId="{A307FEA7-A8DD-46E8-9EC8-4A2AB88401AA}" srcOrd="0" destOrd="0" presId="urn:microsoft.com/office/officeart/2005/8/layout/vList2"/>
    <dgm:cxn modelId="{5752C62A-CF79-4431-A770-779596A4AE63}" type="presOf" srcId="{609974BF-A1D6-41EA-8398-B3CDFDC0270A}" destId="{F8118E18-C776-4CAE-8265-04CDF0014EE9}" srcOrd="0" destOrd="0" presId="urn:microsoft.com/office/officeart/2005/8/layout/vList2"/>
    <dgm:cxn modelId="{4FDC252C-D4FC-44BB-8DE3-EF44F15131B4}" type="presOf" srcId="{31CE11D3-C826-471D-BB2F-D8ACAC29CB73}" destId="{07A08C87-01C1-46AE-9E61-A2E472037202}" srcOrd="0" destOrd="0" presId="urn:microsoft.com/office/officeart/2005/8/layout/vList2"/>
    <dgm:cxn modelId="{1266F62D-2D80-4F0D-AFB5-5B487BED8569}" srcId="{8B475A61-6930-4EDA-B9EE-CDD745CC973C}" destId="{D6169110-D5AC-4DA5-917A-AAFA59611790}" srcOrd="2" destOrd="0" parTransId="{41E6BD69-4A68-4503-87F7-6476E55C43FE}" sibTransId="{454BF121-AA74-4903-A358-101587232AD6}"/>
    <dgm:cxn modelId="{45163934-7FEE-49E2-A240-FF17D4FB5237}" srcId="{8B475A61-6930-4EDA-B9EE-CDD745CC973C}" destId="{31CE11D3-C826-471D-BB2F-D8ACAC29CB73}" srcOrd="0" destOrd="0" parTransId="{F7BB4577-C08D-469B-BEE7-549B772203F9}" sibTransId="{7C6352D7-63D0-483B-93D6-4BA3C12499A3}"/>
    <dgm:cxn modelId="{20B14D36-DE40-4651-A705-93D04517FFE6}" srcId="{8B475A61-6930-4EDA-B9EE-CDD745CC973C}" destId="{7F6DD21F-D4DD-49FE-8935-A73FB4E535F0}" srcOrd="6" destOrd="0" parTransId="{581853B3-4D45-402C-98E3-44858ED99FBB}" sibTransId="{AA9620D1-DE2B-4636-BD32-468BAA2E6D1D}"/>
    <dgm:cxn modelId="{0A20654D-45DD-467F-99F8-6C3D91384179}" srcId="{8B475A61-6930-4EDA-B9EE-CDD745CC973C}" destId="{8D464922-F6BB-4705-91B4-EA0871A31780}" srcOrd="9" destOrd="0" parTransId="{AA914A66-C0F5-4665-9AEC-2F4676B5138E}" sibTransId="{74B083F9-1DA7-46D1-AB7F-1F7FB0EB6AE7}"/>
    <dgm:cxn modelId="{681B8171-19DB-494A-9CDF-5858BCF2059E}" type="presOf" srcId="{8B475A61-6930-4EDA-B9EE-CDD745CC973C}" destId="{F33709C3-5599-4902-93D6-50E50A25E256}" srcOrd="0" destOrd="0" presId="urn:microsoft.com/office/officeart/2005/8/layout/vList2"/>
    <dgm:cxn modelId="{05D82578-2ED6-4870-9A01-BB5D83C08EA8}" srcId="{8B475A61-6930-4EDA-B9EE-CDD745CC973C}" destId="{C3160E98-D02D-4A3A-AB9C-FC8781A5C660}" srcOrd="13" destOrd="0" parTransId="{F5D485BF-2FCD-4748-8E47-9130DB617064}" sibTransId="{1F08EE26-CF9A-4B94-8771-1B65F7539200}"/>
    <dgm:cxn modelId="{F3A83159-7B2D-4B2B-BEBD-2BB45F0243DA}" type="presOf" srcId="{202A607D-6B04-484E-870B-CDD7869C23D6}" destId="{DBF4B84D-8E63-4224-A0C1-99CF2DF6914B}" srcOrd="0" destOrd="0" presId="urn:microsoft.com/office/officeart/2005/8/layout/vList2"/>
    <dgm:cxn modelId="{134E467D-C40A-4296-B05A-246174A8A6A8}" srcId="{8B475A61-6930-4EDA-B9EE-CDD745CC973C}" destId="{7A7D218E-B18D-4B70-BCDC-83084603EEF7}" srcOrd="5" destOrd="0" parTransId="{0EE02342-8610-4CB4-B415-7CECDF6D855A}" sibTransId="{E241A25A-41C7-4FDE-B5AD-4B3919CEEC82}"/>
    <dgm:cxn modelId="{1758C689-6C3D-4387-9B1D-22FCB0583B19}" type="presOf" srcId="{D6169110-D5AC-4DA5-917A-AAFA59611790}" destId="{BD794F8C-EE77-4352-93DB-62F0BA809FAB}" srcOrd="0" destOrd="0" presId="urn:microsoft.com/office/officeart/2005/8/layout/vList2"/>
    <dgm:cxn modelId="{8FD31798-497E-489F-9CDD-62E0DD66A59B}" srcId="{8B475A61-6930-4EDA-B9EE-CDD745CC973C}" destId="{682B5F84-C002-49BC-B40D-104FBBDF15BC}" srcOrd="7" destOrd="0" parTransId="{D6D3E0A8-25D9-4B8F-918B-8329739338E6}" sibTransId="{582CD268-4BC3-409D-B03B-01762444152C}"/>
    <dgm:cxn modelId="{AADD8A9E-A5E9-43D9-BCFC-2835BFFA4C88}" type="presOf" srcId="{7F6DD21F-D4DD-49FE-8935-A73FB4E535F0}" destId="{8C41DC8F-4AE5-45FD-9D98-50AEA6965934}" srcOrd="0" destOrd="0" presId="urn:microsoft.com/office/officeart/2005/8/layout/vList2"/>
    <dgm:cxn modelId="{B2E578A4-0415-4E74-AB90-68B63514A3B7}" type="presOf" srcId="{632A33E1-E663-40DD-A3B5-B4F3A862491A}" destId="{DC2A1470-DC12-4814-9AE3-A41BB4FC1C5B}" srcOrd="0" destOrd="0" presId="urn:microsoft.com/office/officeart/2005/8/layout/vList2"/>
    <dgm:cxn modelId="{C2F8C8B1-DBD9-4FCC-85D2-EB1C9CD7DCA1}" srcId="{8B475A61-6930-4EDA-B9EE-CDD745CC973C}" destId="{609974BF-A1D6-41EA-8398-B3CDFDC0270A}" srcOrd="3" destOrd="0" parTransId="{E5ED7BD3-84C4-49AA-BD54-3797228C902B}" sibTransId="{B0F8B39F-4D09-4529-ADC5-3375371B47D9}"/>
    <dgm:cxn modelId="{C5795BC4-AFC0-4F87-BC88-C224F9B5731F}" type="presOf" srcId="{6E02AA64-2FEA-40F0-936A-335B10DD0570}" destId="{F8CB9175-F374-433B-A8DE-6784A3804858}" srcOrd="0" destOrd="0" presId="urn:microsoft.com/office/officeart/2005/8/layout/vList2"/>
    <dgm:cxn modelId="{633223CD-0547-44EE-8E06-1517C95820D4}" type="presOf" srcId="{7A7D218E-B18D-4B70-BCDC-83084603EEF7}" destId="{4363862C-CB88-4463-A529-A8156AE3BEA1}" srcOrd="0" destOrd="0" presId="urn:microsoft.com/office/officeart/2005/8/layout/vList2"/>
    <dgm:cxn modelId="{138C58CD-76C1-41B3-8858-DDF2D25D4818}" srcId="{8B475A61-6930-4EDA-B9EE-CDD745CC973C}" destId="{632A33E1-E663-40DD-A3B5-B4F3A862491A}" srcOrd="8" destOrd="0" parTransId="{3BEDDC79-B9C0-445F-ABAF-310BB2B55426}" sibTransId="{C3D6BD78-55A2-4225-9E80-35A9AA8CBABF}"/>
    <dgm:cxn modelId="{BED9F5CF-8EF4-478B-8311-DD12D3474A9E}" srcId="{8B475A61-6930-4EDA-B9EE-CDD745CC973C}" destId="{E7312606-9608-43B7-8056-40CDEA93D661}" srcOrd="4" destOrd="0" parTransId="{9D0076B2-E9F9-44D2-BA10-BA5CCE07EC81}" sibTransId="{51FCADE8-83A4-460E-87F0-C0CFAA4A5968}"/>
    <dgm:cxn modelId="{FEA21BD2-C11C-459B-A519-1D9AE6821A7A}" srcId="{8B475A61-6930-4EDA-B9EE-CDD745CC973C}" destId="{B574C412-D436-4724-8ADE-DCE5B8097580}" srcOrd="12" destOrd="0" parTransId="{A6F0714F-B78F-43C4-B365-C421FED1A50C}" sibTransId="{12B81C91-DE61-4B1C-8A99-4A6E7D618076}"/>
    <dgm:cxn modelId="{65D391D7-B7DB-4A3C-AE3D-1384C59152F6}" type="presOf" srcId="{E7312606-9608-43B7-8056-40CDEA93D661}" destId="{A38BE1B4-97A9-4839-97F3-EF8720A47B59}" srcOrd="0" destOrd="0" presId="urn:microsoft.com/office/officeart/2005/8/layout/vList2"/>
    <dgm:cxn modelId="{E0637DDB-2334-49EF-BF1C-D7D67B3D81CD}" srcId="{8B475A61-6930-4EDA-B9EE-CDD745CC973C}" destId="{202A607D-6B04-484E-870B-CDD7869C23D6}" srcOrd="11" destOrd="0" parTransId="{A0516E31-E78F-44B2-A158-344746444A78}" sibTransId="{C36DD49F-BB6F-439C-83F2-729CFB76DA6A}"/>
    <dgm:cxn modelId="{D1DEECE0-C317-420F-8885-E451EA696A4A}" srcId="{8B475A61-6930-4EDA-B9EE-CDD745CC973C}" destId="{33D620BC-6326-481E-B9E8-3DDA90339454}" srcOrd="1" destOrd="0" parTransId="{CEB16AF1-B065-4924-A8FC-04AC8F9375E6}" sibTransId="{33652997-6E4B-4784-90D8-A99B021E003A}"/>
    <dgm:cxn modelId="{2C883EE5-6BA1-493A-B2E7-2EAFDD180AE3}" srcId="{8B475A61-6930-4EDA-B9EE-CDD745CC973C}" destId="{6E02AA64-2FEA-40F0-936A-335B10DD0570}" srcOrd="10" destOrd="0" parTransId="{4DD1819C-CA82-4DB8-82B2-00AFF0AA89D3}" sibTransId="{AF5564F6-F10B-4D40-9A9B-8629909B8E69}"/>
    <dgm:cxn modelId="{E72192F0-709B-40DE-8964-2CC37C751D32}" type="presOf" srcId="{682B5F84-C002-49BC-B40D-104FBBDF15BC}" destId="{B63FBBCC-43C5-435B-BDE8-E8C9371A278A}" srcOrd="0" destOrd="0" presId="urn:microsoft.com/office/officeart/2005/8/layout/vList2"/>
    <dgm:cxn modelId="{11C918F4-76D2-4EC2-AECD-8A67B053110E}" type="presOf" srcId="{33D620BC-6326-481E-B9E8-3DDA90339454}" destId="{BB3A7994-8316-412F-8921-9C9F839F9F7B}" srcOrd="0" destOrd="0" presId="urn:microsoft.com/office/officeart/2005/8/layout/vList2"/>
    <dgm:cxn modelId="{08B09EFD-1ED5-4C77-A24E-9F9451872EC2}" type="presOf" srcId="{8D464922-F6BB-4705-91B4-EA0871A31780}" destId="{F313DCBD-99EC-45EE-B2EC-23D64D259359}" srcOrd="0" destOrd="0" presId="urn:microsoft.com/office/officeart/2005/8/layout/vList2"/>
    <dgm:cxn modelId="{0DC78351-7D2B-4102-85B7-3455031F576D}" type="presParOf" srcId="{F33709C3-5599-4902-93D6-50E50A25E256}" destId="{07A08C87-01C1-46AE-9E61-A2E472037202}" srcOrd="0" destOrd="0" presId="urn:microsoft.com/office/officeart/2005/8/layout/vList2"/>
    <dgm:cxn modelId="{9FFF78C7-0FD6-460D-8807-E6701D9A58CC}" type="presParOf" srcId="{F33709C3-5599-4902-93D6-50E50A25E256}" destId="{1784B95B-C498-40B6-93A3-06E204BAD8A1}" srcOrd="1" destOrd="0" presId="urn:microsoft.com/office/officeart/2005/8/layout/vList2"/>
    <dgm:cxn modelId="{37D9844A-A465-4D01-88F8-40AB4F39CCC5}" type="presParOf" srcId="{F33709C3-5599-4902-93D6-50E50A25E256}" destId="{BB3A7994-8316-412F-8921-9C9F839F9F7B}" srcOrd="2" destOrd="0" presId="urn:microsoft.com/office/officeart/2005/8/layout/vList2"/>
    <dgm:cxn modelId="{A24B5584-855F-43FB-BE83-6F5789B63277}" type="presParOf" srcId="{F33709C3-5599-4902-93D6-50E50A25E256}" destId="{8E2C1E30-19F9-4051-8B7D-CE24601F9C63}" srcOrd="3" destOrd="0" presId="urn:microsoft.com/office/officeart/2005/8/layout/vList2"/>
    <dgm:cxn modelId="{6C6659A9-4851-40A7-990A-255591FD02D1}" type="presParOf" srcId="{F33709C3-5599-4902-93D6-50E50A25E256}" destId="{BD794F8C-EE77-4352-93DB-62F0BA809FAB}" srcOrd="4" destOrd="0" presId="urn:microsoft.com/office/officeart/2005/8/layout/vList2"/>
    <dgm:cxn modelId="{CFDC0B4A-62CC-4B6D-963A-262C31D0BA4D}" type="presParOf" srcId="{F33709C3-5599-4902-93D6-50E50A25E256}" destId="{71886F0C-2F7E-41A5-A178-29654305D8DB}" srcOrd="5" destOrd="0" presId="urn:microsoft.com/office/officeart/2005/8/layout/vList2"/>
    <dgm:cxn modelId="{30A5ABF2-6238-4665-A659-01E17B4585BD}" type="presParOf" srcId="{F33709C3-5599-4902-93D6-50E50A25E256}" destId="{F8118E18-C776-4CAE-8265-04CDF0014EE9}" srcOrd="6" destOrd="0" presId="urn:microsoft.com/office/officeart/2005/8/layout/vList2"/>
    <dgm:cxn modelId="{63A7A2B8-007C-4030-AC58-9C1818DEAEFB}" type="presParOf" srcId="{F33709C3-5599-4902-93D6-50E50A25E256}" destId="{2D724EDB-045F-4D9A-8FD1-193EDA55C733}" srcOrd="7" destOrd="0" presId="urn:microsoft.com/office/officeart/2005/8/layout/vList2"/>
    <dgm:cxn modelId="{6A2A50BD-44DD-4E26-A610-11EA9EA92F59}" type="presParOf" srcId="{F33709C3-5599-4902-93D6-50E50A25E256}" destId="{A38BE1B4-97A9-4839-97F3-EF8720A47B59}" srcOrd="8" destOrd="0" presId="urn:microsoft.com/office/officeart/2005/8/layout/vList2"/>
    <dgm:cxn modelId="{F9F757D5-D9D0-4DC6-BC46-F709F756F4E9}" type="presParOf" srcId="{F33709C3-5599-4902-93D6-50E50A25E256}" destId="{BE81C7C7-8AAD-492C-A927-F3B42D038C76}" srcOrd="9" destOrd="0" presId="urn:microsoft.com/office/officeart/2005/8/layout/vList2"/>
    <dgm:cxn modelId="{E84027DE-A0A8-4892-B660-E9E277DB0A98}" type="presParOf" srcId="{F33709C3-5599-4902-93D6-50E50A25E256}" destId="{4363862C-CB88-4463-A529-A8156AE3BEA1}" srcOrd="10" destOrd="0" presId="urn:microsoft.com/office/officeart/2005/8/layout/vList2"/>
    <dgm:cxn modelId="{AB3AD60B-F814-4E5F-B165-FE23A012F503}" type="presParOf" srcId="{F33709C3-5599-4902-93D6-50E50A25E256}" destId="{F6183D2A-8481-4BA5-901B-4D7F6F22AB1C}" srcOrd="11" destOrd="0" presId="urn:microsoft.com/office/officeart/2005/8/layout/vList2"/>
    <dgm:cxn modelId="{F0B8F1ED-BE89-4DD0-9BBD-6B073F84308C}" type="presParOf" srcId="{F33709C3-5599-4902-93D6-50E50A25E256}" destId="{8C41DC8F-4AE5-45FD-9D98-50AEA6965934}" srcOrd="12" destOrd="0" presId="urn:microsoft.com/office/officeart/2005/8/layout/vList2"/>
    <dgm:cxn modelId="{B912D51A-C0DB-4C53-BF52-510C2D9BD01E}" type="presParOf" srcId="{F33709C3-5599-4902-93D6-50E50A25E256}" destId="{08C253B3-63ED-4D1E-9D2D-0298E28C28EF}" srcOrd="13" destOrd="0" presId="urn:microsoft.com/office/officeart/2005/8/layout/vList2"/>
    <dgm:cxn modelId="{C7A94532-BA78-41F0-AC02-CABE700F7E73}" type="presParOf" srcId="{F33709C3-5599-4902-93D6-50E50A25E256}" destId="{B63FBBCC-43C5-435B-BDE8-E8C9371A278A}" srcOrd="14" destOrd="0" presId="urn:microsoft.com/office/officeart/2005/8/layout/vList2"/>
    <dgm:cxn modelId="{E44A946E-917E-4A9B-905E-496651E807F2}" type="presParOf" srcId="{F33709C3-5599-4902-93D6-50E50A25E256}" destId="{2B6D915D-9D9A-408F-8FC0-531B394C91D7}" srcOrd="15" destOrd="0" presId="urn:microsoft.com/office/officeart/2005/8/layout/vList2"/>
    <dgm:cxn modelId="{76E101AF-34CB-4B05-B26B-2105E4EEE772}" type="presParOf" srcId="{F33709C3-5599-4902-93D6-50E50A25E256}" destId="{DC2A1470-DC12-4814-9AE3-A41BB4FC1C5B}" srcOrd="16" destOrd="0" presId="urn:microsoft.com/office/officeart/2005/8/layout/vList2"/>
    <dgm:cxn modelId="{E27D9085-EB02-49C1-9914-E6E11E553568}" type="presParOf" srcId="{F33709C3-5599-4902-93D6-50E50A25E256}" destId="{BD6E1CB8-D8E3-44B7-BD86-71DB25D30130}" srcOrd="17" destOrd="0" presId="urn:microsoft.com/office/officeart/2005/8/layout/vList2"/>
    <dgm:cxn modelId="{7FD1486C-D14E-46A1-9B93-663E62C289F5}" type="presParOf" srcId="{F33709C3-5599-4902-93D6-50E50A25E256}" destId="{F313DCBD-99EC-45EE-B2EC-23D64D259359}" srcOrd="18" destOrd="0" presId="urn:microsoft.com/office/officeart/2005/8/layout/vList2"/>
    <dgm:cxn modelId="{8E25019C-738C-47EB-B02F-598B917FED93}" type="presParOf" srcId="{F33709C3-5599-4902-93D6-50E50A25E256}" destId="{A61C4EDF-50C8-424A-ADA2-F2901AC77150}" srcOrd="19" destOrd="0" presId="urn:microsoft.com/office/officeart/2005/8/layout/vList2"/>
    <dgm:cxn modelId="{8A788CD0-394C-4DD0-AFCE-D5FB91774253}" type="presParOf" srcId="{F33709C3-5599-4902-93D6-50E50A25E256}" destId="{F8CB9175-F374-433B-A8DE-6784A3804858}" srcOrd="20" destOrd="0" presId="urn:microsoft.com/office/officeart/2005/8/layout/vList2"/>
    <dgm:cxn modelId="{A3B9FEC6-AC53-4F8E-A836-69DA0EB741D8}" type="presParOf" srcId="{F33709C3-5599-4902-93D6-50E50A25E256}" destId="{D99705DB-FD4F-487F-8A4D-B5F99E271A2D}" srcOrd="21" destOrd="0" presId="urn:microsoft.com/office/officeart/2005/8/layout/vList2"/>
    <dgm:cxn modelId="{025B8777-BDE4-4454-929A-4885495FB67A}" type="presParOf" srcId="{F33709C3-5599-4902-93D6-50E50A25E256}" destId="{DBF4B84D-8E63-4224-A0C1-99CF2DF6914B}" srcOrd="22" destOrd="0" presId="urn:microsoft.com/office/officeart/2005/8/layout/vList2"/>
    <dgm:cxn modelId="{1FBBA415-EDDC-4415-A6BC-97BF187BC2EB}" type="presParOf" srcId="{F33709C3-5599-4902-93D6-50E50A25E256}" destId="{96C4AFFA-18BF-4CDA-AE99-B2BCE70A2863}" srcOrd="23" destOrd="0" presId="urn:microsoft.com/office/officeart/2005/8/layout/vList2"/>
    <dgm:cxn modelId="{8C23F225-5A21-446C-B0A1-2D58EF1898EB}" type="presParOf" srcId="{F33709C3-5599-4902-93D6-50E50A25E256}" destId="{CB5F6E3A-E549-4D8B-9FFD-7F8E6881C3AE}" srcOrd="24" destOrd="0" presId="urn:microsoft.com/office/officeart/2005/8/layout/vList2"/>
    <dgm:cxn modelId="{24849D2B-9B41-4D7B-A3FE-13465404A820}" type="presParOf" srcId="{F33709C3-5599-4902-93D6-50E50A25E256}" destId="{6F08EB87-B1B3-4375-97A6-34D816B0DBF9}" srcOrd="25" destOrd="0" presId="urn:microsoft.com/office/officeart/2005/8/layout/vList2"/>
    <dgm:cxn modelId="{574380E6-A989-44FC-BBA3-07972CB73E2D}" type="presParOf" srcId="{F33709C3-5599-4902-93D6-50E50A25E256}" destId="{A307FEA7-A8DD-46E8-9EC8-4A2AB88401AA}" srcOrd="26" destOrd="0" presId="urn:microsoft.com/office/officeart/2005/8/layout/vList2"/>
  </dgm:cxnLst>
  <dgm:bg>
    <a:solidFill>
      <a:schemeClr val="accent6"/>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E4E541-87A1-4A12-881B-F3D37EE52C07}" type="doc">
      <dgm:prSet loTypeId="urn:microsoft.com/office/officeart/2008/layout/LinedList" loCatId="list" qsTypeId="urn:microsoft.com/office/officeart/2005/8/quickstyle/simple1#4" qsCatId="simple" csTypeId="urn:microsoft.com/office/officeart/2005/8/colors/colorful2#1" csCatId="colorful" phldr="1"/>
      <dgm:spPr/>
      <dgm:t>
        <a:bodyPr/>
        <a:lstStyle/>
        <a:p>
          <a:endParaRPr lang="en-US"/>
        </a:p>
      </dgm:t>
    </dgm:pt>
    <dgm:pt modelId="{ACF19132-491E-4437-8967-59142BA6443D}">
      <dgm:prSet>
        <dgm:style>
          <a:lnRef idx="2">
            <a:schemeClr val="accent6"/>
          </a:lnRef>
          <a:fillRef idx="1">
            <a:schemeClr val="lt1"/>
          </a:fillRef>
          <a:effectRef idx="0">
            <a:schemeClr val="accent6"/>
          </a:effectRef>
          <a:fontRef idx="minor">
            <a:schemeClr val="dk1"/>
          </a:fontRef>
        </dgm:style>
      </dgm:prSet>
      <dgm:spPr/>
      <dgm:t>
        <a:bodyPr/>
        <a:lstStyle/>
        <a:p>
          <a:r>
            <a:rPr lang="en-US" dirty="0" err="1"/>
            <a:t>Pārskatīt</a:t>
          </a:r>
          <a:r>
            <a:rPr lang="en-US" dirty="0"/>
            <a:t> UD un </a:t>
          </a:r>
          <a:r>
            <a:rPr lang="en-US" dirty="0" err="1"/>
            <a:t>veikt</a:t>
          </a:r>
          <a:r>
            <a:rPr lang="en-US" dirty="0"/>
            <a:t> </a:t>
          </a:r>
          <a:r>
            <a:rPr lang="en-US" dirty="0" err="1"/>
            <a:t>labojumus</a:t>
          </a:r>
          <a:r>
            <a:rPr lang="en-US" dirty="0"/>
            <a:t> </a:t>
          </a:r>
          <a:r>
            <a:rPr lang="en-US" dirty="0" err="1"/>
            <a:t>līdz</a:t>
          </a:r>
          <a:r>
            <a:rPr lang="en-US" dirty="0"/>
            <a:t> </a:t>
          </a:r>
          <a:r>
            <a:rPr lang="lv-LV" dirty="0"/>
            <a:t>labošanas termiņa beigām (vēstulē norādīts)</a:t>
          </a:r>
          <a:endParaRPr lang="en-US" dirty="0"/>
        </a:p>
      </dgm:t>
    </dgm:pt>
    <dgm:pt modelId="{3B82945E-F380-4A1E-9187-7EF44AA91989}" type="parTrans" cxnId="{496ED86A-B2B4-4D5B-9271-4A599EA08C7F}">
      <dgm:prSet/>
      <dgm:spPr/>
      <dgm:t>
        <a:bodyPr/>
        <a:lstStyle/>
        <a:p>
          <a:endParaRPr lang="en-US"/>
        </a:p>
      </dgm:t>
    </dgm:pt>
    <dgm:pt modelId="{98ECECF6-BD54-4539-AB17-710C2E526E5B}" type="sibTrans" cxnId="{496ED86A-B2B4-4D5B-9271-4A599EA08C7F}">
      <dgm:prSet/>
      <dgm:spPr/>
      <dgm:t>
        <a:bodyPr/>
        <a:lstStyle/>
        <a:p>
          <a:endParaRPr lang="en-US"/>
        </a:p>
      </dgm:t>
    </dgm:pt>
    <dgm:pt modelId="{323D9FAF-F69B-4538-99BA-29A76F0799FC}">
      <dgm:prSet>
        <dgm:style>
          <a:lnRef idx="2">
            <a:schemeClr val="accent1"/>
          </a:lnRef>
          <a:fillRef idx="1">
            <a:schemeClr val="lt1"/>
          </a:fillRef>
          <a:effectRef idx="0">
            <a:schemeClr val="accent1"/>
          </a:effectRef>
          <a:fontRef idx="minor">
            <a:schemeClr val="dk1"/>
          </a:fontRef>
        </dgm:style>
      </dgm:prSet>
      <dgm:spPr/>
      <dgm:t>
        <a:bodyPr/>
        <a:lstStyle/>
        <a:p>
          <a:r>
            <a:rPr lang="en-US" dirty="0" err="1"/>
            <a:t>Neskaidrību</a:t>
          </a:r>
          <a:r>
            <a:rPr lang="en-US" dirty="0"/>
            <a:t> </a:t>
          </a:r>
          <a:r>
            <a:rPr lang="en-US" dirty="0" err="1"/>
            <a:t>gadījumā</a:t>
          </a:r>
          <a:r>
            <a:rPr lang="en-US" dirty="0"/>
            <a:t> – </a:t>
          </a:r>
          <a:r>
            <a:rPr lang="en-US" dirty="0" err="1"/>
            <a:t>vērsties</a:t>
          </a:r>
          <a:r>
            <a:rPr lang="en-US" dirty="0"/>
            <a:t> </a:t>
          </a:r>
          <a:r>
            <a:rPr lang="en-US" dirty="0" err="1"/>
            <a:t>teritoriālajā</a:t>
          </a:r>
          <a:r>
            <a:rPr lang="en-US" dirty="0"/>
            <a:t> </a:t>
          </a:r>
          <a:r>
            <a:rPr lang="en-US" dirty="0" err="1"/>
            <a:t>nodaļā</a:t>
          </a:r>
          <a:endParaRPr lang="en-US" dirty="0"/>
        </a:p>
      </dgm:t>
    </dgm:pt>
    <dgm:pt modelId="{29000626-5D09-42DB-A388-BEDC37D1A77B}" type="parTrans" cxnId="{2EC7B948-1AC7-4B7D-A912-9821D5D427C5}">
      <dgm:prSet/>
      <dgm:spPr/>
      <dgm:t>
        <a:bodyPr/>
        <a:lstStyle/>
        <a:p>
          <a:endParaRPr lang="en-US"/>
        </a:p>
      </dgm:t>
    </dgm:pt>
    <dgm:pt modelId="{91B83F77-1DD9-479A-B67F-B8F23B7942AA}" type="sibTrans" cxnId="{2EC7B948-1AC7-4B7D-A912-9821D5D427C5}">
      <dgm:prSet/>
      <dgm:spPr/>
      <dgm:t>
        <a:bodyPr/>
        <a:lstStyle/>
        <a:p>
          <a:endParaRPr lang="en-US"/>
        </a:p>
      </dgm:t>
    </dgm:pt>
    <dgm:pt modelId="{50EED0D6-1B8D-4FFA-931E-88A6CE7E6618}" type="pres">
      <dgm:prSet presAssocID="{1AE4E541-87A1-4A12-881B-F3D37EE52C07}" presName="vert0" presStyleCnt="0">
        <dgm:presLayoutVars>
          <dgm:dir/>
          <dgm:animOne val="branch"/>
          <dgm:animLvl val="lvl"/>
        </dgm:presLayoutVars>
      </dgm:prSet>
      <dgm:spPr/>
    </dgm:pt>
    <dgm:pt modelId="{7D8818F1-0A3B-4C98-8844-F3302338CA83}" type="pres">
      <dgm:prSet presAssocID="{ACF19132-491E-4437-8967-59142BA6443D}" presName="thickLine" presStyleLbl="alignNode1" presStyleIdx="0" presStyleCnt="2">
        <dgm:style>
          <a:lnRef idx="2">
            <a:schemeClr val="accent6"/>
          </a:lnRef>
          <a:fillRef idx="1">
            <a:schemeClr val="lt1"/>
          </a:fillRef>
          <a:effectRef idx="0">
            <a:schemeClr val="accent6"/>
          </a:effectRef>
          <a:fontRef idx="minor">
            <a:schemeClr val="dk1"/>
          </a:fontRef>
        </dgm:style>
      </dgm:prSet>
      <dgm:spPr/>
    </dgm:pt>
    <dgm:pt modelId="{EAD53FC9-B8E6-44BB-B723-AAAF1042DF2A}" type="pres">
      <dgm:prSet presAssocID="{ACF19132-491E-4437-8967-59142BA6443D}" presName="horz1" presStyleCnt="0"/>
      <dgm:spPr/>
    </dgm:pt>
    <dgm:pt modelId="{B3ADF978-851D-477B-A983-F2CDC0D4D04C}" type="pres">
      <dgm:prSet presAssocID="{ACF19132-491E-4437-8967-59142BA6443D}" presName="tx1" presStyleLbl="revTx" presStyleIdx="0" presStyleCnt="2"/>
      <dgm:spPr/>
    </dgm:pt>
    <dgm:pt modelId="{46016542-0479-40B8-9790-F14637AB4350}" type="pres">
      <dgm:prSet presAssocID="{ACF19132-491E-4437-8967-59142BA6443D}" presName="vert1" presStyleCnt="0"/>
      <dgm:spPr/>
    </dgm:pt>
    <dgm:pt modelId="{FDAC89FD-9769-44B1-96E5-5AA686B753A4}" type="pres">
      <dgm:prSet presAssocID="{323D9FAF-F69B-4538-99BA-29A76F0799FC}" presName="thickLine" presStyleLbl="alignNode1" presStyleIdx="1" presStyleCnt="2"/>
      <dgm:spPr/>
    </dgm:pt>
    <dgm:pt modelId="{564AE79A-1962-4E63-B674-1E691AA08BBF}" type="pres">
      <dgm:prSet presAssocID="{323D9FAF-F69B-4538-99BA-29A76F0799FC}" presName="horz1" presStyleCnt="0"/>
      <dgm:spPr/>
    </dgm:pt>
    <dgm:pt modelId="{67ED0F75-9DCC-4E60-9070-ADEA7827A776}" type="pres">
      <dgm:prSet presAssocID="{323D9FAF-F69B-4538-99BA-29A76F0799FC}" presName="tx1" presStyleLbl="revTx" presStyleIdx="1" presStyleCnt="2"/>
      <dgm:spPr/>
    </dgm:pt>
    <dgm:pt modelId="{1BE3640A-113A-4A50-8053-A1585C4B23C5}" type="pres">
      <dgm:prSet presAssocID="{323D9FAF-F69B-4538-99BA-29A76F0799FC}" presName="vert1" presStyleCnt="0"/>
      <dgm:spPr/>
    </dgm:pt>
  </dgm:ptLst>
  <dgm:cxnLst>
    <dgm:cxn modelId="{2EC7B948-1AC7-4B7D-A912-9821D5D427C5}" srcId="{1AE4E541-87A1-4A12-881B-F3D37EE52C07}" destId="{323D9FAF-F69B-4538-99BA-29A76F0799FC}" srcOrd="1" destOrd="0" parTransId="{29000626-5D09-42DB-A388-BEDC37D1A77B}" sibTransId="{91B83F77-1DD9-479A-B67F-B8F23B7942AA}"/>
    <dgm:cxn modelId="{496ED86A-B2B4-4D5B-9271-4A599EA08C7F}" srcId="{1AE4E541-87A1-4A12-881B-F3D37EE52C07}" destId="{ACF19132-491E-4437-8967-59142BA6443D}" srcOrd="0" destOrd="0" parTransId="{3B82945E-F380-4A1E-9187-7EF44AA91989}" sibTransId="{98ECECF6-BD54-4539-AB17-710C2E526E5B}"/>
    <dgm:cxn modelId="{8309A54E-B69B-440E-AB3A-73150E8106B1}" type="presOf" srcId="{323D9FAF-F69B-4538-99BA-29A76F0799FC}" destId="{67ED0F75-9DCC-4E60-9070-ADEA7827A776}" srcOrd="0" destOrd="0" presId="urn:microsoft.com/office/officeart/2008/layout/LinedList"/>
    <dgm:cxn modelId="{CE1AF97B-34E8-450C-ABA3-5B6E75C3568E}" type="presOf" srcId="{ACF19132-491E-4437-8967-59142BA6443D}" destId="{B3ADF978-851D-477B-A983-F2CDC0D4D04C}" srcOrd="0" destOrd="0" presId="urn:microsoft.com/office/officeart/2008/layout/LinedList"/>
    <dgm:cxn modelId="{F30AD0F0-2413-4FC4-B8AC-4EC4EB352157}" type="presOf" srcId="{1AE4E541-87A1-4A12-881B-F3D37EE52C07}" destId="{50EED0D6-1B8D-4FFA-931E-88A6CE7E6618}" srcOrd="0" destOrd="0" presId="urn:microsoft.com/office/officeart/2008/layout/LinedList"/>
    <dgm:cxn modelId="{F3282B6D-F87C-48B6-B35E-6B88ADA56BB7}" type="presParOf" srcId="{50EED0D6-1B8D-4FFA-931E-88A6CE7E6618}" destId="{7D8818F1-0A3B-4C98-8844-F3302338CA83}" srcOrd="0" destOrd="0" presId="urn:microsoft.com/office/officeart/2008/layout/LinedList"/>
    <dgm:cxn modelId="{9A93C0DC-9BC3-41BE-98FB-B978B9B27134}" type="presParOf" srcId="{50EED0D6-1B8D-4FFA-931E-88A6CE7E6618}" destId="{EAD53FC9-B8E6-44BB-B723-AAAF1042DF2A}" srcOrd="1" destOrd="0" presId="urn:microsoft.com/office/officeart/2008/layout/LinedList"/>
    <dgm:cxn modelId="{80C4F8C1-ED08-4E78-8C58-33BF9FAD4844}" type="presParOf" srcId="{EAD53FC9-B8E6-44BB-B723-AAAF1042DF2A}" destId="{B3ADF978-851D-477B-A983-F2CDC0D4D04C}" srcOrd="0" destOrd="0" presId="urn:microsoft.com/office/officeart/2008/layout/LinedList"/>
    <dgm:cxn modelId="{1116898A-E898-432D-9D35-BAACE01A6807}" type="presParOf" srcId="{EAD53FC9-B8E6-44BB-B723-AAAF1042DF2A}" destId="{46016542-0479-40B8-9790-F14637AB4350}" srcOrd="1" destOrd="0" presId="urn:microsoft.com/office/officeart/2008/layout/LinedList"/>
    <dgm:cxn modelId="{8A0A93B6-C41F-4F0E-B03F-95621D2A7F80}" type="presParOf" srcId="{50EED0D6-1B8D-4FFA-931E-88A6CE7E6618}" destId="{FDAC89FD-9769-44B1-96E5-5AA686B753A4}" srcOrd="2" destOrd="0" presId="urn:microsoft.com/office/officeart/2008/layout/LinedList"/>
    <dgm:cxn modelId="{04D5FEBE-B40B-40E8-AEB9-A3B4F4FCBAC9}" type="presParOf" srcId="{50EED0D6-1B8D-4FFA-931E-88A6CE7E6618}" destId="{564AE79A-1962-4E63-B674-1E691AA08BBF}" srcOrd="3" destOrd="0" presId="urn:microsoft.com/office/officeart/2008/layout/LinedList"/>
    <dgm:cxn modelId="{099AA156-C574-4E7F-9D75-7D309460415D}" type="presParOf" srcId="{564AE79A-1962-4E63-B674-1E691AA08BBF}" destId="{67ED0F75-9DCC-4E60-9070-ADEA7827A776}" srcOrd="0" destOrd="0" presId="urn:microsoft.com/office/officeart/2008/layout/LinedList"/>
    <dgm:cxn modelId="{7A372A68-DBAB-4EB8-8DB2-9531E279A342}" type="presParOf" srcId="{564AE79A-1962-4E63-B674-1E691AA08BBF}" destId="{1BE3640A-113A-4A50-8053-A1585C4B23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E17D0BA-CF18-4A0B-8D9C-4EA1B1284903}" type="doc">
      <dgm:prSet loTypeId="urn:microsoft.com/office/officeart/2005/8/layout/vProcess5" loCatId="process" qsTypeId="urn:microsoft.com/office/officeart/2005/8/quickstyle/simple1#5" qsCatId="simple" csTypeId="urn:microsoft.com/office/officeart/2005/8/colors/accent1_2#1" csCatId="accent1" phldr="1"/>
      <dgm:spPr/>
      <dgm:t>
        <a:bodyPr/>
        <a:lstStyle/>
        <a:p>
          <a:endParaRPr lang="en-US"/>
        </a:p>
      </dgm:t>
    </dgm:pt>
    <dgm:pt modelId="{0FB4FF6A-9DE3-4CCC-8EAF-C4117C04A6D3}">
      <dgm:prSet/>
      <dgm:spPr/>
      <dgm:t>
        <a:bodyPr/>
        <a:lstStyle/>
        <a:p>
          <a:r>
            <a:rPr lang="en-US"/>
            <a:t>Pēc labošanas termiņa UD tiek bloķēti</a:t>
          </a:r>
        </a:p>
      </dgm:t>
    </dgm:pt>
    <dgm:pt modelId="{C83ECD39-D8DD-482E-9AD7-7940EFAFAA27}" type="parTrans" cxnId="{A5B98261-21C9-48AF-8F60-F0159AC1B433}">
      <dgm:prSet/>
      <dgm:spPr/>
      <dgm:t>
        <a:bodyPr/>
        <a:lstStyle/>
        <a:p>
          <a:endParaRPr lang="en-US"/>
        </a:p>
      </dgm:t>
    </dgm:pt>
    <dgm:pt modelId="{98071A0B-E11B-492B-8960-234717A147E8}" type="sibTrans" cxnId="{A5B98261-21C9-48AF-8F60-F0159AC1B433}">
      <dgm:prSet/>
      <dgm:spPr/>
      <dgm:t>
        <a:bodyPr/>
        <a:lstStyle/>
        <a:p>
          <a:endParaRPr lang="en-US"/>
        </a:p>
      </dgm:t>
    </dgm:pt>
    <dgm:pt modelId="{95B791A0-AE82-4E86-9115-0E59725BFC79}">
      <dgm:prSet/>
      <dgm:spPr/>
      <dgm:t>
        <a:bodyPr/>
        <a:lstStyle/>
        <a:p>
          <a:r>
            <a:rPr lang="en-US"/>
            <a:t>Regulāri jāpārbauda ievadītie UD</a:t>
          </a:r>
        </a:p>
      </dgm:t>
    </dgm:pt>
    <dgm:pt modelId="{DB4E3967-65D2-4CBC-98A0-BD5AD2FF4A17}" type="parTrans" cxnId="{CB63AB99-25CE-4FC3-B361-C47F671FC8E9}">
      <dgm:prSet/>
      <dgm:spPr/>
      <dgm:t>
        <a:bodyPr/>
        <a:lstStyle/>
        <a:p>
          <a:endParaRPr lang="en-US"/>
        </a:p>
      </dgm:t>
    </dgm:pt>
    <dgm:pt modelId="{E4EC5435-4B1A-43B7-AB61-0941E38366F6}" type="sibTrans" cxnId="{CB63AB99-25CE-4FC3-B361-C47F671FC8E9}">
      <dgm:prSet/>
      <dgm:spPr/>
      <dgm:t>
        <a:bodyPr/>
        <a:lstStyle/>
        <a:p>
          <a:endParaRPr lang="en-US"/>
        </a:p>
      </dgm:t>
    </dgm:pt>
    <dgm:pt modelId="{52C6C0C6-BD89-4E61-B1FF-4EC0A11250F2}" type="pres">
      <dgm:prSet presAssocID="{DE17D0BA-CF18-4A0B-8D9C-4EA1B1284903}" presName="outerComposite" presStyleCnt="0">
        <dgm:presLayoutVars>
          <dgm:chMax val="5"/>
          <dgm:dir/>
          <dgm:resizeHandles val="exact"/>
        </dgm:presLayoutVars>
      </dgm:prSet>
      <dgm:spPr/>
    </dgm:pt>
    <dgm:pt modelId="{3B3C4972-7CE6-41D0-918B-56B2FB460769}" type="pres">
      <dgm:prSet presAssocID="{DE17D0BA-CF18-4A0B-8D9C-4EA1B1284903}" presName="dummyMaxCanvas" presStyleCnt="0">
        <dgm:presLayoutVars/>
      </dgm:prSet>
      <dgm:spPr/>
    </dgm:pt>
    <dgm:pt modelId="{10477F48-7038-46E0-9A84-FCFE4A9C99CE}" type="pres">
      <dgm:prSet presAssocID="{DE17D0BA-CF18-4A0B-8D9C-4EA1B1284903}" presName="TwoNodes_1" presStyleLbl="node1" presStyleIdx="0" presStyleCnt="2">
        <dgm:presLayoutVars>
          <dgm:bulletEnabled val="1"/>
        </dgm:presLayoutVars>
      </dgm:prSet>
      <dgm:spPr/>
    </dgm:pt>
    <dgm:pt modelId="{1689E3EB-3916-4B66-BE86-F570D5E7A66E}" type="pres">
      <dgm:prSet presAssocID="{DE17D0BA-CF18-4A0B-8D9C-4EA1B1284903}" presName="TwoNodes_2" presStyleLbl="node1" presStyleIdx="1" presStyleCnt="2">
        <dgm:presLayoutVars>
          <dgm:bulletEnabled val="1"/>
        </dgm:presLayoutVars>
      </dgm:prSet>
      <dgm:spPr/>
    </dgm:pt>
    <dgm:pt modelId="{81C2BFEE-9D6A-4C79-83E6-036676D7EB0A}" type="pres">
      <dgm:prSet presAssocID="{DE17D0BA-CF18-4A0B-8D9C-4EA1B1284903}" presName="TwoConn_1-2" presStyleLbl="fgAccFollowNode1" presStyleIdx="0" presStyleCnt="1">
        <dgm:presLayoutVars>
          <dgm:bulletEnabled val="1"/>
        </dgm:presLayoutVars>
      </dgm:prSet>
      <dgm:spPr/>
    </dgm:pt>
    <dgm:pt modelId="{7A6C2721-626F-4200-9E57-C6E55BD2E49E}" type="pres">
      <dgm:prSet presAssocID="{DE17D0BA-CF18-4A0B-8D9C-4EA1B1284903}" presName="TwoNodes_1_text" presStyleLbl="node1" presStyleIdx="1" presStyleCnt="2">
        <dgm:presLayoutVars>
          <dgm:bulletEnabled val="1"/>
        </dgm:presLayoutVars>
      </dgm:prSet>
      <dgm:spPr/>
    </dgm:pt>
    <dgm:pt modelId="{1D8937DB-F70B-4463-BB7C-C6EE8F1B8CFA}" type="pres">
      <dgm:prSet presAssocID="{DE17D0BA-CF18-4A0B-8D9C-4EA1B1284903}" presName="TwoNodes_2_text" presStyleLbl="node1" presStyleIdx="1" presStyleCnt="2">
        <dgm:presLayoutVars>
          <dgm:bulletEnabled val="1"/>
        </dgm:presLayoutVars>
      </dgm:prSet>
      <dgm:spPr/>
    </dgm:pt>
  </dgm:ptLst>
  <dgm:cxnLst>
    <dgm:cxn modelId="{28A04E00-825E-4FEE-B387-8754157B680A}" type="presOf" srcId="{0FB4FF6A-9DE3-4CCC-8EAF-C4117C04A6D3}" destId="{1D8937DB-F70B-4463-BB7C-C6EE8F1B8CFA}" srcOrd="1" destOrd="0" presId="urn:microsoft.com/office/officeart/2005/8/layout/vProcess5"/>
    <dgm:cxn modelId="{F9B1D42E-A1E5-4856-BC92-C5CE96511A94}" type="presOf" srcId="{DE17D0BA-CF18-4A0B-8D9C-4EA1B1284903}" destId="{52C6C0C6-BD89-4E61-B1FF-4EC0A11250F2}" srcOrd="0" destOrd="0" presId="urn:microsoft.com/office/officeart/2005/8/layout/vProcess5"/>
    <dgm:cxn modelId="{1DEB0E36-83AB-444D-A253-FE654D7626E4}" type="presOf" srcId="{95B791A0-AE82-4E86-9115-0E59725BFC79}" destId="{7A6C2721-626F-4200-9E57-C6E55BD2E49E}" srcOrd="1" destOrd="0" presId="urn:microsoft.com/office/officeart/2005/8/layout/vProcess5"/>
    <dgm:cxn modelId="{A5B98261-21C9-48AF-8F60-F0159AC1B433}" srcId="{DE17D0BA-CF18-4A0B-8D9C-4EA1B1284903}" destId="{0FB4FF6A-9DE3-4CCC-8EAF-C4117C04A6D3}" srcOrd="1" destOrd="0" parTransId="{C83ECD39-D8DD-482E-9AD7-7940EFAFAA27}" sibTransId="{98071A0B-E11B-492B-8960-234717A147E8}"/>
    <dgm:cxn modelId="{BE384846-73B2-4F9E-9A49-42575EDA103C}" type="presOf" srcId="{0FB4FF6A-9DE3-4CCC-8EAF-C4117C04A6D3}" destId="{1689E3EB-3916-4B66-BE86-F570D5E7A66E}" srcOrd="0" destOrd="0" presId="urn:microsoft.com/office/officeart/2005/8/layout/vProcess5"/>
    <dgm:cxn modelId="{CB63AB99-25CE-4FC3-B361-C47F671FC8E9}" srcId="{DE17D0BA-CF18-4A0B-8D9C-4EA1B1284903}" destId="{95B791A0-AE82-4E86-9115-0E59725BFC79}" srcOrd="0" destOrd="0" parTransId="{DB4E3967-65D2-4CBC-98A0-BD5AD2FF4A17}" sibTransId="{E4EC5435-4B1A-43B7-AB61-0941E38366F6}"/>
    <dgm:cxn modelId="{BAE234AF-9BE4-4360-A3A4-F8D9330810BD}" type="presOf" srcId="{E4EC5435-4B1A-43B7-AB61-0941E38366F6}" destId="{81C2BFEE-9D6A-4C79-83E6-036676D7EB0A}" srcOrd="0" destOrd="0" presId="urn:microsoft.com/office/officeart/2005/8/layout/vProcess5"/>
    <dgm:cxn modelId="{82778DFD-B7BC-4A2D-AA99-080819ECCBF1}" type="presOf" srcId="{95B791A0-AE82-4E86-9115-0E59725BFC79}" destId="{10477F48-7038-46E0-9A84-FCFE4A9C99CE}" srcOrd="0" destOrd="0" presId="urn:microsoft.com/office/officeart/2005/8/layout/vProcess5"/>
    <dgm:cxn modelId="{95C8F060-8860-4B10-8A27-5A8DB8A0DF90}" type="presParOf" srcId="{52C6C0C6-BD89-4E61-B1FF-4EC0A11250F2}" destId="{3B3C4972-7CE6-41D0-918B-56B2FB460769}" srcOrd="0" destOrd="0" presId="urn:microsoft.com/office/officeart/2005/8/layout/vProcess5"/>
    <dgm:cxn modelId="{41B7A30D-87C5-47F9-B6A0-2B496FDEE8F6}" type="presParOf" srcId="{52C6C0C6-BD89-4E61-B1FF-4EC0A11250F2}" destId="{10477F48-7038-46E0-9A84-FCFE4A9C99CE}" srcOrd="1" destOrd="0" presId="urn:microsoft.com/office/officeart/2005/8/layout/vProcess5"/>
    <dgm:cxn modelId="{E17BE1FF-BC54-4518-B667-7510344644DC}" type="presParOf" srcId="{52C6C0C6-BD89-4E61-B1FF-4EC0A11250F2}" destId="{1689E3EB-3916-4B66-BE86-F570D5E7A66E}" srcOrd="2" destOrd="0" presId="urn:microsoft.com/office/officeart/2005/8/layout/vProcess5"/>
    <dgm:cxn modelId="{A7E42066-FD8B-45F9-B53F-CA4D95A2FBB7}" type="presParOf" srcId="{52C6C0C6-BD89-4E61-B1FF-4EC0A11250F2}" destId="{81C2BFEE-9D6A-4C79-83E6-036676D7EB0A}" srcOrd="3" destOrd="0" presId="urn:microsoft.com/office/officeart/2005/8/layout/vProcess5"/>
    <dgm:cxn modelId="{C4F89703-C32A-489D-A89C-2AADC5471177}" type="presParOf" srcId="{52C6C0C6-BD89-4E61-B1FF-4EC0A11250F2}" destId="{7A6C2721-626F-4200-9E57-C6E55BD2E49E}" srcOrd="4" destOrd="0" presId="urn:microsoft.com/office/officeart/2005/8/layout/vProcess5"/>
    <dgm:cxn modelId="{29AB5CD8-FCB2-4944-BA94-82A691CA4AE0}" type="presParOf" srcId="{52C6C0C6-BD89-4E61-B1FF-4EC0A11250F2}" destId="{1D8937DB-F70B-4463-BB7C-C6EE8F1B8CFA}"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5D8877D-FABA-4884-996A-7DF5273801DE}" type="doc">
      <dgm:prSet loTypeId="urn:microsoft.com/office/officeart/2017/3/layout/HorizontalPathTimeline" loCatId="process" qsTypeId="urn:microsoft.com/office/officeart/2005/8/quickstyle/simple2#2" qsCatId="simple" csTypeId="urn:microsoft.com/office/officeart/2005/8/colors/accent1_2#2" csCatId="accent1" phldr="1"/>
      <dgm:spPr/>
      <dgm:t>
        <a:bodyPr/>
        <a:lstStyle/>
        <a:p>
          <a:endParaRPr lang="en-US"/>
        </a:p>
      </dgm:t>
    </dgm:pt>
    <dgm:pt modelId="{9D4743DB-DC43-4EDD-B639-B5CC0200AA61}">
      <dgm:prSet/>
      <dgm:spPr/>
      <dgm:t>
        <a:bodyPr/>
        <a:lstStyle/>
        <a:p>
          <a:pPr>
            <a:defRPr b="1"/>
          </a:pPr>
          <a:r>
            <a:rPr lang="en-US"/>
            <a:t>2024</a:t>
          </a:r>
        </a:p>
      </dgm:t>
    </dgm:pt>
    <dgm:pt modelId="{0A69B13A-EC6F-4639-9119-6181C3834465}" type="parTrans" cxnId="{E7DB7E12-B0B4-4232-A408-CA6B82192EE3}">
      <dgm:prSet/>
      <dgm:spPr/>
      <dgm:t>
        <a:bodyPr/>
        <a:lstStyle/>
        <a:p>
          <a:endParaRPr lang="en-US"/>
        </a:p>
      </dgm:t>
    </dgm:pt>
    <dgm:pt modelId="{694C87D8-CE88-43AF-AF08-E9A46473FBB3}" type="sibTrans" cxnId="{E7DB7E12-B0B4-4232-A408-CA6B82192EE3}">
      <dgm:prSet/>
      <dgm:spPr/>
      <dgm:t>
        <a:bodyPr/>
        <a:lstStyle/>
        <a:p>
          <a:endParaRPr lang="en-US"/>
        </a:p>
      </dgm:t>
    </dgm:pt>
    <dgm:pt modelId="{D27ACC72-EAAE-40D2-8C64-07F0CEE10C66}">
      <dgm:prSet custT="1"/>
      <dgm:spPr>
        <a:solidFill>
          <a:schemeClr val="accent6">
            <a:lumMod val="40000"/>
            <a:lumOff val="60000"/>
            <a:alpha val="90000"/>
          </a:schemeClr>
        </a:solidFill>
      </dgm:spPr>
      <dgm:t>
        <a:bodyPr/>
        <a:lstStyle/>
        <a:p>
          <a:r>
            <a:rPr lang="en-US" sz="1800" dirty="0"/>
            <a:t>198 891.02 EUR</a:t>
          </a:r>
        </a:p>
      </dgm:t>
    </dgm:pt>
    <dgm:pt modelId="{3470698F-8665-45E5-9B51-B03F7E766AC6}" type="parTrans" cxnId="{1A74BBB3-AE7D-442D-B72D-EF6EF818AE0A}">
      <dgm:prSet/>
      <dgm:spPr/>
      <dgm:t>
        <a:bodyPr/>
        <a:lstStyle/>
        <a:p>
          <a:endParaRPr lang="en-US"/>
        </a:p>
      </dgm:t>
    </dgm:pt>
    <dgm:pt modelId="{11A1A832-B211-44FE-A4BE-F709F76527CC}" type="sibTrans" cxnId="{1A74BBB3-AE7D-442D-B72D-EF6EF818AE0A}">
      <dgm:prSet/>
      <dgm:spPr/>
      <dgm:t>
        <a:bodyPr/>
        <a:lstStyle/>
        <a:p>
          <a:endParaRPr lang="en-US"/>
        </a:p>
      </dgm:t>
    </dgm:pt>
    <dgm:pt modelId="{84EF074F-4023-4C8C-91D7-D483E497159C}">
      <dgm:prSet/>
      <dgm:spPr/>
      <dgm:t>
        <a:bodyPr/>
        <a:lstStyle/>
        <a:p>
          <a:pPr>
            <a:defRPr b="1"/>
          </a:pPr>
          <a:r>
            <a:rPr lang="en-US"/>
            <a:t>2025</a:t>
          </a:r>
        </a:p>
      </dgm:t>
    </dgm:pt>
    <dgm:pt modelId="{9517DE4F-44B1-4785-87BD-7C7EAAE66C37}" type="parTrans" cxnId="{28648F31-5412-4900-A9E6-B9BABFC3A8E3}">
      <dgm:prSet/>
      <dgm:spPr/>
      <dgm:t>
        <a:bodyPr/>
        <a:lstStyle/>
        <a:p>
          <a:endParaRPr lang="en-US"/>
        </a:p>
      </dgm:t>
    </dgm:pt>
    <dgm:pt modelId="{A0B0AFB0-507A-4461-B34A-9302BE284AA1}" type="sibTrans" cxnId="{28648F31-5412-4900-A9E6-B9BABFC3A8E3}">
      <dgm:prSet/>
      <dgm:spPr/>
      <dgm:t>
        <a:bodyPr/>
        <a:lstStyle/>
        <a:p>
          <a:endParaRPr lang="en-US"/>
        </a:p>
      </dgm:t>
    </dgm:pt>
    <dgm:pt modelId="{9BC50D06-80B3-4AE9-A072-56965B98B50E}">
      <dgm:prSet custT="1"/>
      <dgm:spPr>
        <a:solidFill>
          <a:schemeClr val="accent6">
            <a:lumMod val="40000"/>
            <a:lumOff val="60000"/>
            <a:alpha val="90000"/>
          </a:schemeClr>
        </a:solidFill>
      </dgm:spPr>
      <dgm:t>
        <a:bodyPr/>
        <a:lstStyle/>
        <a:p>
          <a:r>
            <a:rPr lang="en-US" sz="1800" dirty="0"/>
            <a:t>514 519.70 EUR (</a:t>
          </a:r>
          <a:r>
            <a:rPr lang="lv-LV" sz="1800" dirty="0"/>
            <a:t>~11</a:t>
          </a:r>
          <a:r>
            <a:rPr lang="en-US" sz="1800" dirty="0"/>
            <a:t>% no </a:t>
          </a:r>
          <a:r>
            <a:rPr lang="en-US" sz="1800" dirty="0" err="1"/>
            <a:t>kopējā</a:t>
          </a:r>
          <a:r>
            <a:rPr lang="en-US" sz="1800" dirty="0"/>
            <a:t> </a:t>
          </a:r>
          <a:r>
            <a:rPr lang="en-US" sz="1800" dirty="0" err="1"/>
            <a:t>nosūtītā</a:t>
          </a:r>
          <a:r>
            <a:rPr lang="en-US" sz="1800" dirty="0"/>
            <a:t> </a:t>
          </a:r>
          <a:r>
            <a:rPr lang="lv-LV" sz="1800" dirty="0"/>
            <a:t>kļūdu </a:t>
          </a:r>
          <a:r>
            <a:rPr lang="en-US" sz="1800" dirty="0" err="1"/>
            <a:t>apjoma</a:t>
          </a:r>
          <a:r>
            <a:rPr lang="en-US" sz="1800" dirty="0"/>
            <a:t>)</a:t>
          </a:r>
        </a:p>
      </dgm:t>
    </dgm:pt>
    <dgm:pt modelId="{970F4443-CFDE-4BD2-B817-D46D86CE8182}" type="parTrans" cxnId="{EBBF232E-9015-44A4-9012-5D5A1CB3FE19}">
      <dgm:prSet/>
      <dgm:spPr/>
      <dgm:t>
        <a:bodyPr/>
        <a:lstStyle/>
        <a:p>
          <a:endParaRPr lang="en-US"/>
        </a:p>
      </dgm:t>
    </dgm:pt>
    <dgm:pt modelId="{AA1DA477-99CF-42F7-A0E3-81EA234F2C92}" type="sibTrans" cxnId="{EBBF232E-9015-44A4-9012-5D5A1CB3FE19}">
      <dgm:prSet/>
      <dgm:spPr/>
      <dgm:t>
        <a:bodyPr/>
        <a:lstStyle/>
        <a:p>
          <a:endParaRPr lang="en-US"/>
        </a:p>
      </dgm:t>
    </dgm:pt>
    <dgm:pt modelId="{DFD9F948-2909-4150-B6F5-22E380DDECA0}">
      <dgm:prSet phldrT="[Text]" custT="1"/>
      <dgm:spPr/>
      <dgm:t>
        <a:bodyPr/>
        <a:lstStyle/>
        <a:p>
          <a:pPr>
            <a:defRPr b="1"/>
          </a:pPr>
          <a:r>
            <a:rPr lang="en-US" sz="2000" b="1" dirty="0">
              <a:latin typeface="Times New Roman"/>
            </a:rPr>
            <a:t>2026 </a:t>
          </a:r>
          <a:r>
            <a:rPr lang="en-US" sz="2000" b="1" dirty="0" err="1">
              <a:latin typeface="Times New Roman"/>
            </a:rPr>
            <a:t>līdz</a:t>
          </a:r>
          <a:r>
            <a:rPr lang="en-US" sz="2000" b="1" dirty="0">
              <a:latin typeface="Times New Roman"/>
            </a:rPr>
            <a:t> </a:t>
          </a:r>
          <a:r>
            <a:rPr lang="en-US" sz="2000" b="1" dirty="0" err="1">
              <a:latin typeface="Times New Roman"/>
            </a:rPr>
            <a:t>šim</a:t>
          </a:r>
          <a:r>
            <a:rPr lang="lv-LV" sz="2000" b="1" dirty="0">
              <a:latin typeface="Times New Roman"/>
            </a:rPr>
            <a:t> (</a:t>
          </a:r>
          <a:r>
            <a:rPr lang="lv-LV" sz="1600" b="1" dirty="0">
              <a:latin typeface="Times New Roman"/>
            </a:rPr>
            <a:t>uz 23.09. pabeigtās pārbaudes</a:t>
          </a:r>
          <a:r>
            <a:rPr lang="lv-LV" sz="2000" b="1" dirty="0">
              <a:latin typeface="Times New Roman"/>
            </a:rPr>
            <a:t>)</a:t>
          </a:r>
          <a:endParaRPr lang="en-US" sz="2000" b="1" dirty="0">
            <a:latin typeface="Times New Roman"/>
          </a:endParaRPr>
        </a:p>
      </dgm:t>
    </dgm:pt>
    <dgm:pt modelId="{BA2925D7-4DA0-4511-9849-7293957E663F}" type="parTrans" cxnId="{03D6204C-CCDC-4214-AC14-327A806CA8D6}">
      <dgm:prSet/>
      <dgm:spPr/>
    </dgm:pt>
    <dgm:pt modelId="{3DA8B3F3-C4F6-4C87-981E-C4A0FE53452C}" type="sibTrans" cxnId="{03D6204C-CCDC-4214-AC14-327A806CA8D6}">
      <dgm:prSet/>
      <dgm:spPr/>
    </dgm:pt>
    <dgm:pt modelId="{FD28CDED-4B44-45CF-985F-EF5561B6DE9D}">
      <dgm:prSet phldrT="[Text]" custT="1"/>
      <dgm:spPr>
        <a:solidFill>
          <a:schemeClr val="accent6">
            <a:lumMod val="40000"/>
            <a:lumOff val="60000"/>
            <a:alpha val="90000"/>
          </a:schemeClr>
        </a:solidFill>
      </dgm:spPr>
      <dgm:t>
        <a:bodyPr/>
        <a:lstStyle/>
        <a:p>
          <a:pPr rtl="0"/>
          <a:r>
            <a:rPr lang="en-US" sz="1800" b="0">
              <a:latin typeface="+mj-lt"/>
            </a:rPr>
            <a:t>252 836,60 EUR</a:t>
          </a:r>
        </a:p>
      </dgm:t>
    </dgm:pt>
    <dgm:pt modelId="{A4E8B52D-9CC7-472C-B47E-9BF47947E2BF}" type="parTrans" cxnId="{F1907872-4345-42BE-8532-53029BE47DE8}">
      <dgm:prSet/>
      <dgm:spPr/>
    </dgm:pt>
    <dgm:pt modelId="{8329EF59-BA49-437E-94E5-30571FC314F0}" type="sibTrans" cxnId="{F1907872-4345-42BE-8532-53029BE47DE8}">
      <dgm:prSet/>
      <dgm:spPr/>
    </dgm:pt>
    <dgm:pt modelId="{6E05794B-4772-4EC6-B4F1-1BA174E34CC4}" type="pres">
      <dgm:prSet presAssocID="{85D8877D-FABA-4884-996A-7DF5273801DE}" presName="root" presStyleCnt="0">
        <dgm:presLayoutVars>
          <dgm:chMax/>
          <dgm:chPref/>
          <dgm:animLvl val="lvl"/>
        </dgm:presLayoutVars>
      </dgm:prSet>
      <dgm:spPr/>
    </dgm:pt>
    <dgm:pt modelId="{AD7F722D-B92A-4A97-AA1F-A798646DE473}" type="pres">
      <dgm:prSet presAssocID="{85D8877D-FABA-4884-996A-7DF5273801DE}" presName="divider" presStyleLbl="node1" presStyleIdx="0" presStyleCnt="1"/>
      <dgm:spPr/>
    </dgm:pt>
    <dgm:pt modelId="{1526E56D-A4EC-451F-B1B6-C80352EE8F24}" type="pres">
      <dgm:prSet presAssocID="{85D8877D-FABA-4884-996A-7DF5273801DE}" presName="nodes" presStyleCnt="0">
        <dgm:presLayoutVars>
          <dgm:chMax/>
          <dgm:chPref/>
          <dgm:animLvl val="lvl"/>
        </dgm:presLayoutVars>
      </dgm:prSet>
      <dgm:spPr/>
    </dgm:pt>
    <dgm:pt modelId="{3EC8A620-A70D-4691-A91F-E91C060DE68A}" type="pres">
      <dgm:prSet presAssocID="{9D4743DB-DC43-4EDD-B639-B5CC0200AA61}" presName="composite" presStyleCnt="0"/>
      <dgm:spPr/>
    </dgm:pt>
    <dgm:pt modelId="{B1564D82-3EEF-49CC-BEF2-86AD55D5A201}" type="pres">
      <dgm:prSet presAssocID="{9D4743DB-DC43-4EDD-B639-B5CC0200AA61}" presName="L1TextContainer" presStyleLbl="revTx" presStyleIdx="0" presStyleCnt="3">
        <dgm:presLayoutVars>
          <dgm:chMax val="1"/>
          <dgm:chPref val="1"/>
          <dgm:bulletEnabled val="1"/>
        </dgm:presLayoutVars>
      </dgm:prSet>
      <dgm:spPr/>
    </dgm:pt>
    <dgm:pt modelId="{5E59D34C-6B78-4457-9193-40D4016AFF70}" type="pres">
      <dgm:prSet presAssocID="{9D4743DB-DC43-4EDD-B639-B5CC0200AA61}" presName="L2TextContainerWrapper" presStyleCnt="0">
        <dgm:presLayoutVars>
          <dgm:chMax val="0"/>
          <dgm:chPref val="0"/>
          <dgm:bulletEnabled val="1"/>
        </dgm:presLayoutVars>
      </dgm:prSet>
      <dgm:spPr/>
    </dgm:pt>
    <dgm:pt modelId="{8EB82E54-2290-4972-A545-9737BD60162F}" type="pres">
      <dgm:prSet presAssocID="{9D4743DB-DC43-4EDD-B639-B5CC0200AA61}" presName="L2TextContainer" presStyleLbl="bgAccFollowNode1" presStyleIdx="0" presStyleCnt="3"/>
      <dgm:spPr/>
    </dgm:pt>
    <dgm:pt modelId="{C671F913-2116-4D3E-9538-F15EEF0D59B8}" type="pres">
      <dgm:prSet presAssocID="{9D4743DB-DC43-4EDD-B639-B5CC0200AA61}" presName="FlexibleEmptyPlaceHolder" presStyleCnt="0"/>
      <dgm:spPr/>
    </dgm:pt>
    <dgm:pt modelId="{E6DBDBE2-40E8-4573-9736-79EBAB3C0DC8}" type="pres">
      <dgm:prSet presAssocID="{9D4743DB-DC43-4EDD-B639-B5CC0200AA61}" presName="ConnectLine" presStyleLbl="alignNode1" presStyleIdx="0"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a:outerShdw blurRad="40000" dist="20000" dir="5400000" rotWithShape="0">
            <a:srgbClr val="000000">
              <a:alpha val="38000"/>
            </a:srgbClr>
          </a:outerShdw>
        </a:effectLst>
      </dgm:spPr>
    </dgm:pt>
    <dgm:pt modelId="{65F59AE5-C952-45BD-A827-F5B59FE46943}" type="pres">
      <dgm:prSet presAssocID="{9D4743DB-DC43-4EDD-B639-B5CC0200AA61}" presName="ConnectorPoint" presStyleLbl="fgAcc1" presStyleIdx="0" presStyleCnt="3"/>
      <dgm:spPr>
        <a:solidFill>
          <a:schemeClr val="lt1">
            <a:alpha val="90000"/>
            <a:hueOff val="0"/>
            <a:satOff val="0"/>
            <a:lumOff val="0"/>
            <a:alphaOff val="0"/>
          </a:schemeClr>
        </a:solidFill>
        <a:ln w="25400" cap="flat" cmpd="sng" algn="ctr">
          <a:noFill/>
          <a:prstDash val="solid"/>
        </a:ln>
        <a:effectLst/>
      </dgm:spPr>
    </dgm:pt>
    <dgm:pt modelId="{506796B4-1DC8-4CD1-93FB-5706097CC97D}" type="pres">
      <dgm:prSet presAssocID="{9D4743DB-DC43-4EDD-B639-B5CC0200AA61}" presName="EmptyPlaceHolder" presStyleCnt="0"/>
      <dgm:spPr/>
    </dgm:pt>
    <dgm:pt modelId="{11BFCA1F-0966-4406-AB0B-3AC89F403A94}" type="pres">
      <dgm:prSet presAssocID="{694C87D8-CE88-43AF-AF08-E9A46473FBB3}" presName="spaceBetweenRectangles" presStyleCnt="0"/>
      <dgm:spPr/>
    </dgm:pt>
    <dgm:pt modelId="{307A4BE8-6701-440C-882C-8C125AD5EACE}" type="pres">
      <dgm:prSet presAssocID="{84EF074F-4023-4C8C-91D7-D483E497159C}" presName="composite" presStyleCnt="0"/>
      <dgm:spPr/>
    </dgm:pt>
    <dgm:pt modelId="{5D0931DC-85A4-4949-9E18-CAFDC64E294B}" type="pres">
      <dgm:prSet presAssocID="{84EF074F-4023-4C8C-91D7-D483E497159C}" presName="L1TextContainer" presStyleLbl="revTx" presStyleIdx="1" presStyleCnt="3">
        <dgm:presLayoutVars>
          <dgm:chMax val="1"/>
          <dgm:chPref val="1"/>
          <dgm:bulletEnabled val="1"/>
        </dgm:presLayoutVars>
      </dgm:prSet>
      <dgm:spPr/>
    </dgm:pt>
    <dgm:pt modelId="{F5E4D3AD-8F53-44F0-BDD4-B218E1154D0A}" type="pres">
      <dgm:prSet presAssocID="{84EF074F-4023-4C8C-91D7-D483E497159C}" presName="L2TextContainerWrapper" presStyleCnt="0">
        <dgm:presLayoutVars>
          <dgm:chMax val="0"/>
          <dgm:chPref val="0"/>
          <dgm:bulletEnabled val="1"/>
        </dgm:presLayoutVars>
      </dgm:prSet>
      <dgm:spPr/>
    </dgm:pt>
    <dgm:pt modelId="{AC02F9D5-797A-4904-9ED6-0A3BB909BFFA}" type="pres">
      <dgm:prSet presAssocID="{84EF074F-4023-4C8C-91D7-D483E497159C}" presName="L2TextContainer" presStyleLbl="bgAccFollowNode1" presStyleIdx="1" presStyleCnt="3"/>
      <dgm:spPr/>
    </dgm:pt>
    <dgm:pt modelId="{99BECF86-2A1C-4A35-8CCF-6E8319E11477}" type="pres">
      <dgm:prSet presAssocID="{84EF074F-4023-4C8C-91D7-D483E497159C}" presName="FlexibleEmptyPlaceHolder" presStyleCnt="0"/>
      <dgm:spPr/>
    </dgm:pt>
    <dgm:pt modelId="{1D85A46F-9586-45C2-AF78-6B6BA99C4DCD}" type="pres">
      <dgm:prSet presAssocID="{84EF074F-4023-4C8C-91D7-D483E497159C}" presName="ConnectLine" presStyleLbl="alignNode1" presStyleIdx="1"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a:outerShdw blurRad="40000" dist="20000" dir="5400000" rotWithShape="0">
            <a:srgbClr val="000000">
              <a:alpha val="38000"/>
            </a:srgbClr>
          </a:outerShdw>
        </a:effectLst>
      </dgm:spPr>
    </dgm:pt>
    <dgm:pt modelId="{923F16A8-139D-493E-AD94-67EE02DCB672}" type="pres">
      <dgm:prSet presAssocID="{84EF074F-4023-4C8C-91D7-D483E497159C}" presName="ConnectorPoint" presStyleLbl="fgAcc1" presStyleIdx="1" presStyleCnt="3"/>
      <dgm:spPr>
        <a:solidFill>
          <a:schemeClr val="lt1">
            <a:alpha val="90000"/>
            <a:hueOff val="0"/>
            <a:satOff val="0"/>
            <a:lumOff val="0"/>
            <a:alphaOff val="0"/>
          </a:schemeClr>
        </a:solidFill>
        <a:ln w="25400" cap="flat" cmpd="sng" algn="ctr">
          <a:noFill/>
          <a:prstDash val="solid"/>
        </a:ln>
        <a:effectLst/>
      </dgm:spPr>
    </dgm:pt>
    <dgm:pt modelId="{8097A99F-D8DF-4824-A2A7-D28C3E042AD0}" type="pres">
      <dgm:prSet presAssocID="{84EF074F-4023-4C8C-91D7-D483E497159C}" presName="EmptyPlaceHolder" presStyleCnt="0"/>
      <dgm:spPr/>
    </dgm:pt>
    <dgm:pt modelId="{2B1C1C93-A997-4B98-ACAE-0064675D0C14}" type="pres">
      <dgm:prSet presAssocID="{A0B0AFB0-507A-4461-B34A-9302BE284AA1}" presName="spaceBetweenRectangles" presStyleCnt="0"/>
      <dgm:spPr/>
    </dgm:pt>
    <dgm:pt modelId="{41034A9E-4018-4CFF-BCCE-965D76A3E768}" type="pres">
      <dgm:prSet presAssocID="{DFD9F948-2909-4150-B6F5-22E380DDECA0}" presName="composite" presStyleCnt="0"/>
      <dgm:spPr/>
    </dgm:pt>
    <dgm:pt modelId="{54D43A0C-E763-4C34-A65B-99643FD588FE}" type="pres">
      <dgm:prSet presAssocID="{DFD9F948-2909-4150-B6F5-22E380DDECA0}" presName="L1TextContainer" presStyleLbl="revTx" presStyleIdx="2" presStyleCnt="3">
        <dgm:presLayoutVars>
          <dgm:chMax val="1"/>
          <dgm:chPref val="1"/>
          <dgm:bulletEnabled val="1"/>
        </dgm:presLayoutVars>
      </dgm:prSet>
      <dgm:spPr/>
    </dgm:pt>
    <dgm:pt modelId="{2BF4BAEE-8A67-4D3E-ABB7-988917F261CC}" type="pres">
      <dgm:prSet presAssocID="{DFD9F948-2909-4150-B6F5-22E380DDECA0}" presName="L2TextContainerWrapper" presStyleCnt="0">
        <dgm:presLayoutVars>
          <dgm:chMax val="0"/>
          <dgm:chPref val="0"/>
          <dgm:bulletEnabled val="1"/>
        </dgm:presLayoutVars>
      </dgm:prSet>
      <dgm:spPr/>
    </dgm:pt>
    <dgm:pt modelId="{5818CED4-1AE8-4A33-8858-6C25ADB5041D}" type="pres">
      <dgm:prSet presAssocID="{DFD9F948-2909-4150-B6F5-22E380DDECA0}" presName="L2TextContainer" presStyleLbl="bgAccFollowNode1" presStyleIdx="2" presStyleCnt="3"/>
      <dgm:spPr/>
    </dgm:pt>
    <dgm:pt modelId="{E39C8B0D-8D99-4DF4-9446-185D7B594130}" type="pres">
      <dgm:prSet presAssocID="{DFD9F948-2909-4150-B6F5-22E380DDECA0}" presName="FlexibleEmptyPlaceHolder" presStyleCnt="0"/>
      <dgm:spPr/>
    </dgm:pt>
    <dgm:pt modelId="{55EE853C-1102-4677-8D03-4E1D78865E10}" type="pres">
      <dgm:prSet presAssocID="{DFD9F948-2909-4150-B6F5-22E380DDECA0}" presName="ConnectLine" presStyleLbl="alignNode1" presStyleIdx="2"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a:outerShdw blurRad="40000" dist="20000" dir="5400000" rotWithShape="0">
            <a:srgbClr val="000000">
              <a:alpha val="38000"/>
            </a:srgbClr>
          </a:outerShdw>
        </a:effectLst>
      </dgm:spPr>
    </dgm:pt>
    <dgm:pt modelId="{487A1247-C81A-4C32-872F-B07893B1F563}" type="pres">
      <dgm:prSet presAssocID="{DFD9F948-2909-4150-B6F5-22E380DDECA0}" presName="ConnectorPoint" presStyleLbl="fgAcc1" presStyleIdx="2" presStyleCnt="3"/>
      <dgm:spPr>
        <a:solidFill>
          <a:schemeClr val="lt1">
            <a:alpha val="90000"/>
            <a:hueOff val="0"/>
            <a:satOff val="0"/>
            <a:lumOff val="0"/>
            <a:alphaOff val="0"/>
          </a:schemeClr>
        </a:solidFill>
        <a:ln w="25400" cap="flat" cmpd="sng" algn="ctr">
          <a:noFill/>
          <a:prstDash val="solid"/>
        </a:ln>
        <a:effectLst/>
      </dgm:spPr>
    </dgm:pt>
    <dgm:pt modelId="{C5E85AC4-BD07-474B-93CF-6F6EBEBEDF4D}" type="pres">
      <dgm:prSet presAssocID="{DFD9F948-2909-4150-B6F5-22E380DDECA0}" presName="EmptyPlaceHolder" presStyleCnt="0"/>
      <dgm:spPr/>
    </dgm:pt>
  </dgm:ptLst>
  <dgm:cxnLst>
    <dgm:cxn modelId="{E7DB7E12-B0B4-4232-A408-CA6B82192EE3}" srcId="{85D8877D-FABA-4884-996A-7DF5273801DE}" destId="{9D4743DB-DC43-4EDD-B639-B5CC0200AA61}" srcOrd="0" destOrd="0" parTransId="{0A69B13A-EC6F-4639-9119-6181C3834465}" sibTransId="{694C87D8-CE88-43AF-AF08-E9A46473FBB3}"/>
    <dgm:cxn modelId="{04FC2618-A3B2-4F28-A214-C51DD7A0D4CC}" type="presOf" srcId="{D27ACC72-EAAE-40D2-8C64-07F0CEE10C66}" destId="{8EB82E54-2290-4972-A545-9737BD60162F}" srcOrd="0" destOrd="0" presId="urn:microsoft.com/office/officeart/2017/3/layout/HorizontalPathTimeline"/>
    <dgm:cxn modelId="{EBBF232E-9015-44A4-9012-5D5A1CB3FE19}" srcId="{84EF074F-4023-4C8C-91D7-D483E497159C}" destId="{9BC50D06-80B3-4AE9-A072-56965B98B50E}" srcOrd="0" destOrd="0" parTransId="{970F4443-CFDE-4BD2-B817-D46D86CE8182}" sibTransId="{AA1DA477-99CF-42F7-A0E3-81EA234F2C92}"/>
    <dgm:cxn modelId="{28648F31-5412-4900-A9E6-B9BABFC3A8E3}" srcId="{85D8877D-FABA-4884-996A-7DF5273801DE}" destId="{84EF074F-4023-4C8C-91D7-D483E497159C}" srcOrd="1" destOrd="0" parTransId="{9517DE4F-44B1-4785-87BD-7C7EAAE66C37}" sibTransId="{A0B0AFB0-507A-4461-B34A-9302BE284AA1}"/>
    <dgm:cxn modelId="{644D9963-AE33-4ACF-89CD-61E6A460ACD6}" type="presOf" srcId="{FD28CDED-4B44-45CF-985F-EF5561B6DE9D}" destId="{5818CED4-1AE8-4A33-8858-6C25ADB5041D}" srcOrd="0" destOrd="0" presId="urn:microsoft.com/office/officeart/2017/3/layout/HorizontalPathTimeline"/>
    <dgm:cxn modelId="{03D6204C-CCDC-4214-AC14-327A806CA8D6}" srcId="{85D8877D-FABA-4884-996A-7DF5273801DE}" destId="{DFD9F948-2909-4150-B6F5-22E380DDECA0}" srcOrd="2" destOrd="0" parTransId="{BA2925D7-4DA0-4511-9849-7293957E663F}" sibTransId="{3DA8B3F3-C4F6-4C87-981E-C4A0FE53452C}"/>
    <dgm:cxn modelId="{F1907872-4345-42BE-8532-53029BE47DE8}" srcId="{DFD9F948-2909-4150-B6F5-22E380DDECA0}" destId="{FD28CDED-4B44-45CF-985F-EF5561B6DE9D}" srcOrd="0" destOrd="0" parTransId="{A4E8B52D-9CC7-472C-B47E-9BF47947E2BF}" sibTransId="{8329EF59-BA49-437E-94E5-30571FC314F0}"/>
    <dgm:cxn modelId="{F2C72280-6FDB-4F96-8860-872C675EE46A}" type="presOf" srcId="{DFD9F948-2909-4150-B6F5-22E380DDECA0}" destId="{54D43A0C-E763-4C34-A65B-99643FD588FE}" srcOrd="0" destOrd="0" presId="urn:microsoft.com/office/officeart/2017/3/layout/HorizontalPathTimeline"/>
    <dgm:cxn modelId="{E80EA094-12E2-4DBF-845A-C357B3106E0A}" type="presOf" srcId="{84EF074F-4023-4C8C-91D7-D483E497159C}" destId="{5D0931DC-85A4-4949-9E18-CAFDC64E294B}" srcOrd="0" destOrd="0" presId="urn:microsoft.com/office/officeart/2017/3/layout/HorizontalPathTimeline"/>
    <dgm:cxn modelId="{1A74BBB3-AE7D-442D-B72D-EF6EF818AE0A}" srcId="{9D4743DB-DC43-4EDD-B639-B5CC0200AA61}" destId="{D27ACC72-EAAE-40D2-8C64-07F0CEE10C66}" srcOrd="0" destOrd="0" parTransId="{3470698F-8665-45E5-9B51-B03F7E766AC6}" sibTransId="{11A1A832-B211-44FE-A4BE-F709F76527CC}"/>
    <dgm:cxn modelId="{B1658DD4-C1A4-4195-93E3-EE8F0991EB8D}" type="presOf" srcId="{9D4743DB-DC43-4EDD-B639-B5CC0200AA61}" destId="{B1564D82-3EEF-49CC-BEF2-86AD55D5A201}" srcOrd="0" destOrd="0" presId="urn:microsoft.com/office/officeart/2017/3/layout/HorizontalPathTimeline"/>
    <dgm:cxn modelId="{AFB601D5-C605-4EC5-9A45-94AD3D3F3543}" type="presOf" srcId="{9BC50D06-80B3-4AE9-A072-56965B98B50E}" destId="{AC02F9D5-797A-4904-9ED6-0A3BB909BFFA}" srcOrd="0" destOrd="0" presId="urn:microsoft.com/office/officeart/2017/3/layout/HorizontalPathTimeline"/>
    <dgm:cxn modelId="{025D9BFF-59D4-4F38-9F94-536CD3DEDDB8}" type="presOf" srcId="{85D8877D-FABA-4884-996A-7DF5273801DE}" destId="{6E05794B-4772-4EC6-B4F1-1BA174E34CC4}" srcOrd="0" destOrd="0" presId="urn:microsoft.com/office/officeart/2017/3/layout/HorizontalPathTimeline"/>
    <dgm:cxn modelId="{E3AC0672-4577-45BB-BCFE-EE3118C73EAB}" type="presParOf" srcId="{6E05794B-4772-4EC6-B4F1-1BA174E34CC4}" destId="{AD7F722D-B92A-4A97-AA1F-A798646DE473}" srcOrd="0" destOrd="0" presId="urn:microsoft.com/office/officeart/2017/3/layout/HorizontalPathTimeline"/>
    <dgm:cxn modelId="{8DA8282A-47B0-4B57-AF53-D653759A5960}" type="presParOf" srcId="{6E05794B-4772-4EC6-B4F1-1BA174E34CC4}" destId="{1526E56D-A4EC-451F-B1B6-C80352EE8F24}" srcOrd="1" destOrd="0" presId="urn:microsoft.com/office/officeart/2017/3/layout/HorizontalPathTimeline"/>
    <dgm:cxn modelId="{F5DEC917-9AF8-4AA0-9E11-E3E4551867E9}" type="presParOf" srcId="{1526E56D-A4EC-451F-B1B6-C80352EE8F24}" destId="{3EC8A620-A70D-4691-A91F-E91C060DE68A}" srcOrd="0" destOrd="0" presId="urn:microsoft.com/office/officeart/2017/3/layout/HorizontalPathTimeline"/>
    <dgm:cxn modelId="{ADCFAC12-6EA2-4D46-8C73-F81A3E5F311B}" type="presParOf" srcId="{3EC8A620-A70D-4691-A91F-E91C060DE68A}" destId="{B1564D82-3EEF-49CC-BEF2-86AD55D5A201}" srcOrd="0" destOrd="0" presId="urn:microsoft.com/office/officeart/2017/3/layout/HorizontalPathTimeline"/>
    <dgm:cxn modelId="{1EFBD103-D9C9-4C54-AE22-784A1AE6A752}" type="presParOf" srcId="{3EC8A620-A70D-4691-A91F-E91C060DE68A}" destId="{5E59D34C-6B78-4457-9193-40D4016AFF70}" srcOrd="1" destOrd="0" presId="urn:microsoft.com/office/officeart/2017/3/layout/HorizontalPathTimeline"/>
    <dgm:cxn modelId="{5410E33E-DDC8-44F1-BF34-E4D5175E0D8D}" type="presParOf" srcId="{5E59D34C-6B78-4457-9193-40D4016AFF70}" destId="{8EB82E54-2290-4972-A545-9737BD60162F}" srcOrd="0" destOrd="0" presId="urn:microsoft.com/office/officeart/2017/3/layout/HorizontalPathTimeline"/>
    <dgm:cxn modelId="{F34FD935-9934-412D-A274-91DDB6B31045}" type="presParOf" srcId="{5E59D34C-6B78-4457-9193-40D4016AFF70}" destId="{C671F913-2116-4D3E-9538-F15EEF0D59B8}" srcOrd="1" destOrd="0" presId="urn:microsoft.com/office/officeart/2017/3/layout/HorizontalPathTimeline"/>
    <dgm:cxn modelId="{A5063C24-37F2-4B5C-9137-D04D77B2A1FC}" type="presParOf" srcId="{3EC8A620-A70D-4691-A91F-E91C060DE68A}" destId="{E6DBDBE2-40E8-4573-9736-79EBAB3C0DC8}" srcOrd="2" destOrd="0" presId="urn:microsoft.com/office/officeart/2017/3/layout/HorizontalPathTimeline"/>
    <dgm:cxn modelId="{CABA06AB-5D93-429C-BF3B-F8421E08B2A2}" type="presParOf" srcId="{3EC8A620-A70D-4691-A91F-E91C060DE68A}" destId="{65F59AE5-C952-45BD-A827-F5B59FE46943}" srcOrd="3" destOrd="0" presId="urn:microsoft.com/office/officeart/2017/3/layout/HorizontalPathTimeline"/>
    <dgm:cxn modelId="{B751F43D-68D8-400E-B98B-A567F71558C6}" type="presParOf" srcId="{3EC8A620-A70D-4691-A91F-E91C060DE68A}" destId="{506796B4-1DC8-4CD1-93FB-5706097CC97D}" srcOrd="4" destOrd="0" presId="urn:microsoft.com/office/officeart/2017/3/layout/HorizontalPathTimeline"/>
    <dgm:cxn modelId="{BC5A18C5-882E-4725-BA50-3475439DB4E8}" type="presParOf" srcId="{1526E56D-A4EC-451F-B1B6-C80352EE8F24}" destId="{11BFCA1F-0966-4406-AB0B-3AC89F403A94}" srcOrd="1" destOrd="0" presId="urn:microsoft.com/office/officeart/2017/3/layout/HorizontalPathTimeline"/>
    <dgm:cxn modelId="{A914A188-52C1-4221-AD5B-9CF1BDDA73A3}" type="presParOf" srcId="{1526E56D-A4EC-451F-B1B6-C80352EE8F24}" destId="{307A4BE8-6701-440C-882C-8C125AD5EACE}" srcOrd="2" destOrd="0" presId="urn:microsoft.com/office/officeart/2017/3/layout/HorizontalPathTimeline"/>
    <dgm:cxn modelId="{F6D2B476-C129-4BA5-A143-1742CF64141B}" type="presParOf" srcId="{307A4BE8-6701-440C-882C-8C125AD5EACE}" destId="{5D0931DC-85A4-4949-9E18-CAFDC64E294B}" srcOrd="0" destOrd="0" presId="urn:microsoft.com/office/officeart/2017/3/layout/HorizontalPathTimeline"/>
    <dgm:cxn modelId="{4090B2F8-83AA-4976-821B-00A231E205C5}" type="presParOf" srcId="{307A4BE8-6701-440C-882C-8C125AD5EACE}" destId="{F5E4D3AD-8F53-44F0-BDD4-B218E1154D0A}" srcOrd="1" destOrd="0" presId="urn:microsoft.com/office/officeart/2017/3/layout/HorizontalPathTimeline"/>
    <dgm:cxn modelId="{809CAD0E-5F29-4E56-9620-A226FD6B4EBD}" type="presParOf" srcId="{F5E4D3AD-8F53-44F0-BDD4-B218E1154D0A}" destId="{AC02F9D5-797A-4904-9ED6-0A3BB909BFFA}" srcOrd="0" destOrd="0" presId="urn:microsoft.com/office/officeart/2017/3/layout/HorizontalPathTimeline"/>
    <dgm:cxn modelId="{0201D7D8-AA80-4640-BF7C-B6C58A0B3B31}" type="presParOf" srcId="{F5E4D3AD-8F53-44F0-BDD4-B218E1154D0A}" destId="{99BECF86-2A1C-4A35-8CCF-6E8319E11477}" srcOrd="1" destOrd="0" presId="urn:microsoft.com/office/officeart/2017/3/layout/HorizontalPathTimeline"/>
    <dgm:cxn modelId="{139E4699-1AEC-4F1D-AD36-6FCA821E7A69}" type="presParOf" srcId="{307A4BE8-6701-440C-882C-8C125AD5EACE}" destId="{1D85A46F-9586-45C2-AF78-6B6BA99C4DCD}" srcOrd="2" destOrd="0" presId="urn:microsoft.com/office/officeart/2017/3/layout/HorizontalPathTimeline"/>
    <dgm:cxn modelId="{E09739FD-11E2-4630-A37F-CD842B496791}" type="presParOf" srcId="{307A4BE8-6701-440C-882C-8C125AD5EACE}" destId="{923F16A8-139D-493E-AD94-67EE02DCB672}" srcOrd="3" destOrd="0" presId="urn:microsoft.com/office/officeart/2017/3/layout/HorizontalPathTimeline"/>
    <dgm:cxn modelId="{5AAA64FB-A77E-40B4-9CF5-5DF8D5043E89}" type="presParOf" srcId="{307A4BE8-6701-440C-882C-8C125AD5EACE}" destId="{8097A99F-D8DF-4824-A2A7-D28C3E042AD0}" srcOrd="4" destOrd="0" presId="urn:microsoft.com/office/officeart/2017/3/layout/HorizontalPathTimeline"/>
    <dgm:cxn modelId="{F858F22C-36FA-4830-8B67-B4F92A2D35DD}" type="presParOf" srcId="{1526E56D-A4EC-451F-B1B6-C80352EE8F24}" destId="{2B1C1C93-A997-4B98-ACAE-0064675D0C14}" srcOrd="3" destOrd="0" presId="urn:microsoft.com/office/officeart/2017/3/layout/HorizontalPathTimeline"/>
    <dgm:cxn modelId="{D857CE94-041C-4894-97DD-FE2D718F02C4}" type="presParOf" srcId="{1526E56D-A4EC-451F-B1B6-C80352EE8F24}" destId="{41034A9E-4018-4CFF-BCCE-965D76A3E768}" srcOrd="4" destOrd="0" presId="urn:microsoft.com/office/officeart/2017/3/layout/HorizontalPathTimeline"/>
    <dgm:cxn modelId="{E0D7A6AC-11E3-4AC5-AACE-FAD21F71F157}" type="presParOf" srcId="{41034A9E-4018-4CFF-BCCE-965D76A3E768}" destId="{54D43A0C-E763-4C34-A65B-99643FD588FE}" srcOrd="0" destOrd="0" presId="urn:microsoft.com/office/officeart/2017/3/layout/HorizontalPathTimeline"/>
    <dgm:cxn modelId="{1AF0A764-DAC9-4E48-8217-C6A7DAB850A6}" type="presParOf" srcId="{41034A9E-4018-4CFF-BCCE-965D76A3E768}" destId="{2BF4BAEE-8A67-4D3E-ABB7-988917F261CC}" srcOrd="1" destOrd="0" presId="urn:microsoft.com/office/officeart/2017/3/layout/HorizontalPathTimeline"/>
    <dgm:cxn modelId="{2BC99A92-4A1E-49E2-997C-6D6BDFF1F9CE}" type="presParOf" srcId="{2BF4BAEE-8A67-4D3E-ABB7-988917F261CC}" destId="{5818CED4-1AE8-4A33-8858-6C25ADB5041D}" srcOrd="0" destOrd="0" presId="urn:microsoft.com/office/officeart/2017/3/layout/HorizontalPathTimeline"/>
    <dgm:cxn modelId="{DE8E4C9D-571D-489F-BB01-1A45E7A1A2D6}" type="presParOf" srcId="{2BF4BAEE-8A67-4D3E-ABB7-988917F261CC}" destId="{E39C8B0D-8D99-4DF4-9446-185D7B594130}" srcOrd="1" destOrd="0" presId="urn:microsoft.com/office/officeart/2017/3/layout/HorizontalPathTimeline"/>
    <dgm:cxn modelId="{50944B16-3D35-4715-B906-6772A1F746D1}" type="presParOf" srcId="{41034A9E-4018-4CFF-BCCE-965D76A3E768}" destId="{55EE853C-1102-4677-8D03-4E1D78865E10}" srcOrd="2" destOrd="0" presId="urn:microsoft.com/office/officeart/2017/3/layout/HorizontalPathTimeline"/>
    <dgm:cxn modelId="{C2252BC9-0DEF-467D-A5F0-1B3B71B5E23C}" type="presParOf" srcId="{41034A9E-4018-4CFF-BCCE-965D76A3E768}" destId="{487A1247-C81A-4C32-872F-B07893B1F563}" srcOrd="3" destOrd="0" presId="urn:microsoft.com/office/officeart/2017/3/layout/HorizontalPathTimeline"/>
    <dgm:cxn modelId="{5BC8FF9C-CE8A-44C6-833D-20F1BE6B2202}" type="presParOf" srcId="{41034A9E-4018-4CFF-BCCE-965D76A3E768}" destId="{C5E85AC4-BD07-474B-93CF-6F6EBEBEDF4D}"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1ABCED-CC8C-4009-BB61-3A31916BC578}">
      <dsp:nvSpPr>
        <dsp:cNvPr id="0" name=""/>
        <dsp:cNvSpPr/>
      </dsp:nvSpPr>
      <dsp:spPr>
        <a:xfrm rot="16200000">
          <a:off x="520" y="554546"/>
          <a:ext cx="4023900" cy="4023900"/>
        </a:xfrm>
        <a:prstGeom prst="downArrow">
          <a:avLst>
            <a:gd name="adj1" fmla="val 50000"/>
            <a:gd name="adj2" fmla="val 35000"/>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err="1"/>
            <a:t>Noslēgtais</a:t>
          </a:r>
          <a:r>
            <a:rPr lang="en-US" sz="1800" kern="1200" dirty="0"/>
            <a:t> </a:t>
          </a:r>
          <a:r>
            <a:rPr lang="en-US" sz="1800" kern="1200" dirty="0" err="1"/>
            <a:t>Līgums</a:t>
          </a:r>
          <a:r>
            <a:rPr lang="en-US" sz="1800" kern="1200" dirty="0"/>
            <a:t> un </a:t>
          </a:r>
          <a:r>
            <a:rPr lang="en-US" sz="1800" kern="1200" dirty="0" err="1"/>
            <a:t>Līgumā</a:t>
          </a:r>
          <a:r>
            <a:rPr lang="en-US" sz="1800" kern="1200" dirty="0"/>
            <a:t> </a:t>
          </a:r>
          <a:r>
            <a:rPr lang="en-US" sz="1800" kern="1200" dirty="0" err="1"/>
            <a:t>noteiktā</a:t>
          </a:r>
          <a:r>
            <a:rPr lang="en-US" sz="1800" kern="1200" dirty="0"/>
            <a:t> </a:t>
          </a:r>
          <a:r>
            <a:rPr lang="en-US" sz="1800" kern="1200" dirty="0" err="1"/>
            <a:t>Informācijas</a:t>
          </a:r>
          <a:r>
            <a:rPr lang="en-US" sz="1800" kern="1200" dirty="0"/>
            <a:t> </a:t>
          </a:r>
          <a:r>
            <a:rPr lang="en-US" sz="1800" kern="1200" dirty="0" err="1"/>
            <a:t>apmaiņas</a:t>
          </a:r>
          <a:r>
            <a:rPr lang="en-US" sz="1800" kern="1200" dirty="0"/>
            <a:t> </a:t>
          </a:r>
          <a:r>
            <a:rPr lang="en-US" sz="1800" kern="1200" dirty="0" err="1"/>
            <a:t>kārtība</a:t>
          </a:r>
          <a:r>
            <a:rPr lang="lv-LV" sz="1800" kern="1200" dirty="0"/>
            <a:t> + 12.05.2026 MK noteikumi Nr.253 «Veselības aprūpes pakalpojumu apmaksas norēķinu sistēmas «Vadības informācijas sistēma» noteikumi»</a:t>
          </a:r>
          <a:endParaRPr lang="en-US" sz="1800" kern="1200" dirty="0"/>
        </a:p>
      </dsp:txBody>
      <dsp:txXfrm rot="5400000">
        <a:off x="520" y="1560521"/>
        <a:ext cx="3319718" cy="2011950"/>
      </dsp:txXfrm>
    </dsp:sp>
    <dsp:sp modelId="{1757E0FE-996D-440C-BFC0-5F46AF5127DE}">
      <dsp:nvSpPr>
        <dsp:cNvPr id="0" name=""/>
        <dsp:cNvSpPr/>
      </dsp:nvSpPr>
      <dsp:spPr>
        <a:xfrm rot="5400000">
          <a:off x="4274620" y="554546"/>
          <a:ext cx="4023900" cy="4023900"/>
        </a:xfrm>
        <a:prstGeom prst="downArrow">
          <a:avLst>
            <a:gd name="adj1" fmla="val 50000"/>
            <a:gd name="adj2" fmla="val 35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err="1"/>
            <a:t>Korekti</a:t>
          </a:r>
          <a:r>
            <a:rPr lang="en-US" sz="2400" kern="1200" dirty="0"/>
            <a:t> </a:t>
          </a:r>
          <a:r>
            <a:rPr lang="en-US" sz="2400" kern="1200" dirty="0" err="1"/>
            <a:t>dati</a:t>
          </a:r>
          <a:r>
            <a:rPr lang="en-US" sz="2400" kern="1200" dirty="0"/>
            <a:t> VIS </a:t>
          </a:r>
          <a:r>
            <a:rPr lang="en-US" sz="2400" kern="1200" dirty="0" err="1"/>
            <a:t>norēķiniem</a:t>
          </a:r>
          <a:r>
            <a:rPr lang="en-US" sz="2400" kern="1200" dirty="0"/>
            <a:t> un </a:t>
          </a:r>
          <a:r>
            <a:rPr lang="en-US" sz="2400" kern="1200" dirty="0" err="1"/>
            <a:t>veselības</a:t>
          </a:r>
          <a:r>
            <a:rPr lang="en-US" sz="2400" kern="1200" dirty="0"/>
            <a:t> </a:t>
          </a:r>
          <a:r>
            <a:rPr lang="en-US" sz="2400" kern="1200" dirty="0" err="1"/>
            <a:t>aprūpes</a:t>
          </a:r>
          <a:r>
            <a:rPr lang="lv-LV" sz="2400" kern="1200" dirty="0"/>
            <a:t> </a:t>
          </a:r>
          <a:r>
            <a:rPr lang="lv-LV" sz="2400" kern="1200" dirty="0" err="1"/>
            <a:t>pakalpijumu</a:t>
          </a:r>
          <a:r>
            <a:rPr lang="en-US" sz="2400" kern="1200" dirty="0"/>
            <a:t> </a:t>
          </a:r>
          <a:r>
            <a:rPr lang="en-US" sz="2400" kern="1200" dirty="0" err="1"/>
            <a:t>plānošanai</a:t>
          </a:r>
          <a:r>
            <a:rPr lang="en-US" sz="2400" kern="1200" dirty="0"/>
            <a:t> un </a:t>
          </a:r>
          <a:r>
            <a:rPr lang="en-US" sz="2400" kern="1200" dirty="0" err="1"/>
            <a:t>organizēšanai</a:t>
          </a:r>
          <a:endParaRPr lang="en-US" sz="2400" kern="1200" dirty="0"/>
        </a:p>
      </dsp:txBody>
      <dsp:txXfrm rot="-5400000">
        <a:off x="4978802" y="1560521"/>
        <a:ext cx="3319718" cy="20119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2B8040-C2FF-427F-A972-A23E160689B1}">
      <dsp:nvSpPr>
        <dsp:cNvPr id="0" name=""/>
        <dsp:cNvSpPr/>
      </dsp:nvSpPr>
      <dsp:spPr>
        <a:xfrm>
          <a:off x="0" y="67202"/>
          <a:ext cx="8717936" cy="798524"/>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solidFill>
                <a:schemeClr val="tx1"/>
              </a:solidFill>
            </a:rPr>
            <a:t>VIS </a:t>
          </a:r>
          <a:r>
            <a:rPr lang="en-US" sz="2100" kern="1200" dirty="0" err="1">
              <a:solidFill>
                <a:schemeClr val="tx1"/>
              </a:solidFill>
            </a:rPr>
            <a:t>labojumi</a:t>
          </a:r>
          <a:r>
            <a:rPr lang="en-US" sz="2100" kern="1200" dirty="0">
              <a:solidFill>
                <a:schemeClr val="tx1"/>
              </a:solidFill>
            </a:rPr>
            <a:t> </a:t>
          </a:r>
          <a:r>
            <a:rPr lang="en-US" sz="2100" kern="1200" dirty="0" err="1">
              <a:solidFill>
                <a:schemeClr val="tx1"/>
              </a:solidFill>
            </a:rPr>
            <a:t>jāveic</a:t>
          </a:r>
          <a:r>
            <a:rPr lang="en-US" sz="2100" kern="1200" dirty="0">
              <a:solidFill>
                <a:schemeClr val="tx1"/>
              </a:solidFill>
            </a:rPr>
            <a:t> ne </a:t>
          </a:r>
          <a:r>
            <a:rPr lang="en-US" sz="2100" kern="1200" dirty="0" err="1">
              <a:solidFill>
                <a:schemeClr val="tx1"/>
              </a:solidFill>
            </a:rPr>
            <a:t>vēlāk</a:t>
          </a:r>
          <a:r>
            <a:rPr lang="en-US" sz="2100" kern="1200" dirty="0">
              <a:solidFill>
                <a:schemeClr val="tx1"/>
              </a:solidFill>
            </a:rPr>
            <a:t> </a:t>
          </a:r>
          <a:r>
            <a:rPr lang="en-US" sz="2100" kern="1200" dirty="0" err="1">
              <a:solidFill>
                <a:schemeClr val="tx1"/>
              </a:solidFill>
            </a:rPr>
            <a:t>kā</a:t>
          </a:r>
          <a:r>
            <a:rPr lang="en-US" sz="2100" kern="1200" dirty="0">
              <a:solidFill>
                <a:schemeClr val="tx1"/>
              </a:solidFill>
            </a:rPr>
            <a:t>:</a:t>
          </a:r>
        </a:p>
      </dsp:txBody>
      <dsp:txXfrm>
        <a:off x="38981" y="106183"/>
        <a:ext cx="8639974" cy="720562"/>
      </dsp:txXfrm>
    </dsp:sp>
    <dsp:sp modelId="{298F67C4-3160-4AE1-AA1A-AC63A890C017}">
      <dsp:nvSpPr>
        <dsp:cNvPr id="0" name=""/>
        <dsp:cNvSpPr/>
      </dsp:nvSpPr>
      <dsp:spPr>
        <a:xfrm>
          <a:off x="0" y="865727"/>
          <a:ext cx="8717936" cy="1151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794"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 31.maijā (par 1. </a:t>
          </a:r>
          <a:r>
            <a:rPr lang="en-US" sz="1800" kern="1200" dirty="0" err="1">
              <a:solidFill>
                <a:schemeClr val="tx1"/>
              </a:solidFill>
            </a:rPr>
            <a:t>ceturksni</a:t>
          </a:r>
          <a:r>
            <a:rPr lang="en-US" sz="1800" kern="1200" dirty="0">
              <a:solidFill>
                <a:schemeClr val="tx1"/>
              </a:solidFill>
            </a:rPr>
            <a:t>)</a:t>
          </a:r>
        </a:p>
        <a:p>
          <a:pPr marL="171450" lvl="1" indent="-171450" algn="l" defTabSz="800100">
            <a:lnSpc>
              <a:spcPct val="90000"/>
            </a:lnSpc>
            <a:spcBef>
              <a:spcPct val="0"/>
            </a:spcBef>
            <a:spcAft>
              <a:spcPct val="20000"/>
            </a:spcAft>
            <a:buChar char="•"/>
          </a:pPr>
          <a:r>
            <a:rPr lang="en-US" sz="1800" kern="1200" dirty="0">
              <a:solidFill>
                <a:schemeClr val="tx1"/>
              </a:solidFill>
            </a:rPr>
            <a:t> 31.augustā (par 2. </a:t>
          </a:r>
          <a:r>
            <a:rPr lang="en-US" sz="1800" kern="1200" dirty="0" err="1">
              <a:solidFill>
                <a:schemeClr val="tx1"/>
              </a:solidFill>
            </a:rPr>
            <a:t>ceturksni</a:t>
          </a:r>
          <a:r>
            <a:rPr lang="en-US" sz="1800" kern="1200" dirty="0">
              <a:solidFill>
                <a:schemeClr val="tx1"/>
              </a:solidFill>
            </a:rPr>
            <a:t>)</a:t>
          </a:r>
        </a:p>
        <a:p>
          <a:pPr marL="171450" lvl="1" indent="-171450" algn="l" defTabSz="800100">
            <a:lnSpc>
              <a:spcPct val="90000"/>
            </a:lnSpc>
            <a:spcBef>
              <a:spcPct val="0"/>
            </a:spcBef>
            <a:spcAft>
              <a:spcPct val="20000"/>
            </a:spcAft>
            <a:buChar char="•"/>
          </a:pPr>
          <a:r>
            <a:rPr lang="en-US" sz="1800" kern="1200" dirty="0">
              <a:solidFill>
                <a:schemeClr val="tx1"/>
              </a:solidFill>
            </a:rPr>
            <a:t> 30.novembrī (par 3. </a:t>
          </a:r>
          <a:r>
            <a:rPr lang="en-US" sz="1800" kern="1200" dirty="0" err="1">
              <a:solidFill>
                <a:schemeClr val="tx1"/>
              </a:solidFill>
            </a:rPr>
            <a:t>ceturksni</a:t>
          </a:r>
          <a:r>
            <a:rPr lang="en-US" sz="1800" kern="1200" dirty="0">
              <a:solidFill>
                <a:schemeClr val="tx1"/>
              </a:solidFill>
            </a:rPr>
            <a:t>)</a:t>
          </a:r>
        </a:p>
        <a:p>
          <a:pPr marL="171450" lvl="1" indent="-171450" algn="l" defTabSz="800100">
            <a:lnSpc>
              <a:spcPct val="90000"/>
            </a:lnSpc>
            <a:spcBef>
              <a:spcPct val="0"/>
            </a:spcBef>
            <a:spcAft>
              <a:spcPct val="20000"/>
            </a:spcAft>
            <a:buChar char="•"/>
          </a:pPr>
          <a:r>
            <a:rPr lang="en-US" sz="1800" kern="1200" dirty="0">
              <a:solidFill>
                <a:schemeClr val="tx1"/>
              </a:solidFill>
            </a:rPr>
            <a:t> 8.janvārī (par 4. </a:t>
          </a:r>
          <a:r>
            <a:rPr lang="en-US" sz="1800" kern="1200" dirty="0" err="1">
              <a:solidFill>
                <a:schemeClr val="tx1"/>
              </a:solidFill>
            </a:rPr>
            <a:t>ceturksni</a:t>
          </a:r>
          <a:r>
            <a:rPr lang="en-US" sz="1800" kern="1200" dirty="0">
              <a:solidFill>
                <a:schemeClr val="tx1"/>
              </a:solidFill>
            </a:rPr>
            <a:t>)</a:t>
          </a:r>
        </a:p>
      </dsp:txBody>
      <dsp:txXfrm>
        <a:off x="0" y="865727"/>
        <a:ext cx="8717936" cy="1151955"/>
      </dsp:txXfrm>
    </dsp:sp>
    <dsp:sp modelId="{A93C4A2D-F880-4195-B05B-E6A91B73F937}">
      <dsp:nvSpPr>
        <dsp:cNvPr id="0" name=""/>
        <dsp:cNvSpPr/>
      </dsp:nvSpPr>
      <dsp:spPr>
        <a:xfrm>
          <a:off x="0" y="2017682"/>
          <a:ext cx="8717936" cy="798524"/>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err="1">
              <a:solidFill>
                <a:schemeClr val="tx1"/>
              </a:solidFill>
            </a:rPr>
            <a:t>Veidojot</a:t>
          </a:r>
          <a:r>
            <a:rPr lang="en-US" sz="2100" kern="1200" dirty="0">
              <a:solidFill>
                <a:schemeClr val="tx1"/>
              </a:solidFill>
            </a:rPr>
            <a:t> </a:t>
          </a:r>
          <a:r>
            <a:rPr lang="en-US" sz="2100" kern="1200" dirty="0" err="1">
              <a:solidFill>
                <a:schemeClr val="tx1"/>
              </a:solidFill>
            </a:rPr>
            <a:t>rēķinus</a:t>
          </a:r>
          <a:r>
            <a:rPr lang="en-US" sz="2100" kern="1200" dirty="0">
              <a:solidFill>
                <a:schemeClr val="tx1"/>
              </a:solidFill>
            </a:rPr>
            <a:t>, </a:t>
          </a:r>
          <a:r>
            <a:rPr lang="en-US" sz="2100" kern="1200" dirty="0" err="1">
              <a:solidFill>
                <a:schemeClr val="tx1"/>
              </a:solidFill>
            </a:rPr>
            <a:t>netiek</a:t>
          </a:r>
          <a:r>
            <a:rPr lang="en-US" sz="2100" kern="1200" dirty="0">
              <a:solidFill>
                <a:schemeClr val="tx1"/>
              </a:solidFill>
            </a:rPr>
            <a:t> </a:t>
          </a:r>
          <a:r>
            <a:rPr lang="en-US" sz="2100" kern="1200" dirty="0" err="1">
              <a:solidFill>
                <a:schemeClr val="tx1"/>
              </a:solidFill>
            </a:rPr>
            <a:t>iekļauti</a:t>
          </a:r>
          <a:r>
            <a:rPr lang="en-US" sz="2100" kern="1200" dirty="0">
              <a:solidFill>
                <a:schemeClr val="tx1"/>
              </a:solidFill>
            </a:rPr>
            <a:t> UD, kas </a:t>
          </a:r>
          <a:r>
            <a:rPr lang="en-US" sz="2100" kern="1200" dirty="0" err="1">
              <a:solidFill>
                <a:schemeClr val="tx1"/>
              </a:solidFill>
            </a:rPr>
            <a:t>ievadīti</a:t>
          </a:r>
          <a:r>
            <a:rPr lang="en-US" sz="2100" kern="1200" dirty="0">
              <a:solidFill>
                <a:schemeClr val="tx1"/>
              </a:solidFill>
            </a:rPr>
            <a:t> </a:t>
          </a:r>
          <a:r>
            <a:rPr lang="en-US" sz="2100" kern="1200" dirty="0" err="1">
              <a:solidFill>
                <a:schemeClr val="tx1"/>
              </a:solidFill>
            </a:rPr>
            <a:t>vēlāk</a:t>
          </a:r>
          <a:r>
            <a:rPr lang="en-US" sz="2100" kern="1200" dirty="0">
              <a:solidFill>
                <a:schemeClr val="tx1"/>
              </a:solidFill>
            </a:rPr>
            <a:t> </a:t>
          </a:r>
          <a:r>
            <a:rPr lang="en-US" sz="2100" kern="1200" dirty="0" err="1">
              <a:solidFill>
                <a:schemeClr val="tx1"/>
              </a:solidFill>
            </a:rPr>
            <a:t>nekā</a:t>
          </a:r>
          <a:r>
            <a:rPr lang="en-US" sz="2100" kern="1200" dirty="0">
              <a:solidFill>
                <a:schemeClr val="tx1"/>
              </a:solidFill>
            </a:rPr>
            <a:t> 60 </a:t>
          </a:r>
          <a:r>
            <a:rPr lang="en-US" sz="2100" kern="1200" dirty="0" err="1">
              <a:solidFill>
                <a:schemeClr val="tx1"/>
              </a:solidFill>
            </a:rPr>
            <a:t>dienas</a:t>
          </a:r>
          <a:endParaRPr lang="en-US" sz="2100" kern="1200" dirty="0">
            <a:solidFill>
              <a:schemeClr val="tx1"/>
            </a:solidFill>
          </a:endParaRPr>
        </a:p>
      </dsp:txBody>
      <dsp:txXfrm>
        <a:off x="38981" y="2056663"/>
        <a:ext cx="8639974" cy="720562"/>
      </dsp:txXfrm>
    </dsp:sp>
    <dsp:sp modelId="{B10CC14D-D469-485C-8F40-70CFFB535A79}">
      <dsp:nvSpPr>
        <dsp:cNvPr id="0" name=""/>
        <dsp:cNvSpPr/>
      </dsp:nvSpPr>
      <dsp:spPr>
        <a:xfrm>
          <a:off x="0" y="2876687"/>
          <a:ext cx="8717936" cy="798524"/>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err="1">
              <a:solidFill>
                <a:schemeClr val="tx1"/>
              </a:solidFill>
            </a:rPr>
            <a:t>Neskaidrību</a:t>
          </a:r>
          <a:r>
            <a:rPr lang="en-US" sz="2100" kern="1200" dirty="0">
              <a:solidFill>
                <a:schemeClr val="tx1"/>
              </a:solidFill>
            </a:rPr>
            <a:t> </a:t>
          </a:r>
          <a:r>
            <a:rPr lang="en-US" sz="2100" kern="1200" dirty="0" err="1">
              <a:solidFill>
                <a:schemeClr val="tx1"/>
              </a:solidFill>
            </a:rPr>
            <a:t>gadījumā</a:t>
          </a:r>
          <a:r>
            <a:rPr lang="en-US" sz="2100" kern="1200" dirty="0">
              <a:solidFill>
                <a:schemeClr val="tx1"/>
              </a:solidFill>
            </a:rPr>
            <a:t> – </a:t>
          </a:r>
          <a:r>
            <a:rPr lang="en-US" sz="2100" kern="1200" dirty="0" err="1">
              <a:solidFill>
                <a:schemeClr val="tx1"/>
              </a:solidFill>
            </a:rPr>
            <a:t>vērsties</a:t>
          </a:r>
          <a:r>
            <a:rPr lang="en-US" sz="2100" kern="1200" dirty="0">
              <a:solidFill>
                <a:schemeClr val="tx1"/>
              </a:solidFill>
            </a:rPr>
            <a:t> DIENESTĀ</a:t>
          </a:r>
        </a:p>
      </dsp:txBody>
      <dsp:txXfrm>
        <a:off x="38981" y="2915668"/>
        <a:ext cx="8639974" cy="720562"/>
      </dsp:txXfrm>
    </dsp:sp>
    <dsp:sp modelId="{5088E181-FE02-4543-BB07-4D48967DE614}">
      <dsp:nvSpPr>
        <dsp:cNvPr id="0" name=""/>
        <dsp:cNvSpPr/>
      </dsp:nvSpPr>
      <dsp:spPr>
        <a:xfrm>
          <a:off x="0" y="3735692"/>
          <a:ext cx="8717936" cy="798524"/>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dirty="0">
              <a:solidFill>
                <a:schemeClr val="tx1"/>
              </a:solidFill>
            </a:rPr>
            <a:t>IZPILDĪTĀJS </a:t>
          </a:r>
          <a:r>
            <a:rPr lang="en-US" sz="2100" b="1" kern="1200" dirty="0" err="1">
              <a:solidFill>
                <a:schemeClr val="tx1"/>
              </a:solidFill>
            </a:rPr>
            <a:t>nodrošina</a:t>
          </a:r>
          <a:r>
            <a:rPr lang="en-US" sz="2100" b="1" kern="1200" dirty="0">
              <a:solidFill>
                <a:schemeClr val="tx1"/>
              </a:solidFill>
            </a:rPr>
            <a:t> </a:t>
          </a:r>
          <a:r>
            <a:rPr lang="en-US" sz="2100" b="1" kern="1200" dirty="0" err="1">
              <a:solidFill>
                <a:schemeClr val="tx1"/>
              </a:solidFill>
            </a:rPr>
            <a:t>precīzu</a:t>
          </a:r>
          <a:r>
            <a:rPr lang="en-US" sz="2100" b="1" kern="1200" dirty="0">
              <a:solidFill>
                <a:schemeClr val="tx1"/>
              </a:solidFill>
            </a:rPr>
            <a:t> un </a:t>
          </a:r>
          <a:r>
            <a:rPr lang="en-US" sz="2100" b="1" kern="1200" dirty="0" err="1">
              <a:solidFill>
                <a:schemeClr val="tx1"/>
              </a:solidFill>
            </a:rPr>
            <a:t>autentisku</a:t>
          </a:r>
          <a:r>
            <a:rPr lang="en-US" sz="2100" b="1" kern="1200" dirty="0">
              <a:solidFill>
                <a:schemeClr val="tx1"/>
              </a:solidFill>
            </a:rPr>
            <a:t> </a:t>
          </a:r>
          <a:r>
            <a:rPr lang="en-US" sz="2100" b="1" kern="1200" dirty="0" err="1">
              <a:solidFill>
                <a:schemeClr val="tx1"/>
              </a:solidFill>
            </a:rPr>
            <a:t>informācij</a:t>
          </a:r>
          <a:r>
            <a:rPr lang="lv-LV" sz="2100" b="1" kern="1200" dirty="0" err="1">
              <a:solidFill>
                <a:schemeClr val="tx1"/>
              </a:solidFill>
            </a:rPr>
            <a:t>as</a:t>
          </a:r>
          <a:r>
            <a:rPr lang="lv-LV" sz="2100" b="1" kern="1200" dirty="0">
              <a:solidFill>
                <a:schemeClr val="tx1"/>
              </a:solidFill>
            </a:rPr>
            <a:t> ievadīšanu VIS</a:t>
          </a:r>
          <a:endParaRPr lang="en-US" sz="2100" b="1" kern="1200" dirty="0">
            <a:solidFill>
              <a:schemeClr val="tx1"/>
            </a:solidFill>
          </a:endParaRPr>
        </a:p>
      </dsp:txBody>
      <dsp:txXfrm>
        <a:off x="38981" y="3774673"/>
        <a:ext cx="8639974" cy="720562"/>
      </dsp:txXfrm>
    </dsp:sp>
    <dsp:sp modelId="{25A1892C-1720-45E1-AB99-EB155732CE0C}">
      <dsp:nvSpPr>
        <dsp:cNvPr id="0" name=""/>
        <dsp:cNvSpPr/>
      </dsp:nvSpPr>
      <dsp:spPr>
        <a:xfrm>
          <a:off x="0" y="4534217"/>
          <a:ext cx="8717936" cy="478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794" tIns="26670" rIns="149352" bIns="26670" numCol="1" spcCol="1270" anchor="t" anchorCtr="0">
          <a:noAutofit/>
        </a:bodyPr>
        <a:lstStyle/>
        <a:p>
          <a:pPr marL="171450" lvl="1" indent="-171450" algn="l" defTabSz="711200">
            <a:lnSpc>
              <a:spcPct val="90000"/>
            </a:lnSpc>
            <a:spcBef>
              <a:spcPct val="0"/>
            </a:spcBef>
            <a:spcAft>
              <a:spcPct val="20000"/>
            </a:spcAft>
            <a:buFont typeface="Wingdings" panose="05000000000000000000" pitchFamily="2" charset="2"/>
            <a:buChar char="Ø"/>
          </a:pPr>
          <a:r>
            <a:rPr lang="lv-LV" sz="1600" kern="1200" dirty="0">
              <a:solidFill>
                <a:srgbClr val="FF0000"/>
              </a:solidFill>
            </a:rPr>
            <a:t>Šie termiņi nav formāli – tie nodrošina, ka aprēķini tiek veikti korekti un tiek novērsta kavēšanās norēķinos</a:t>
          </a:r>
          <a:endParaRPr lang="lv-LV" sz="1600" kern="1200" dirty="0"/>
        </a:p>
      </dsp:txBody>
      <dsp:txXfrm>
        <a:off x="0" y="4534217"/>
        <a:ext cx="8717936" cy="4781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E5948F-DCBB-4799-8AD8-D2FB4E04BACC}">
      <dsp:nvSpPr>
        <dsp:cNvPr id="0" name=""/>
        <dsp:cNvSpPr/>
      </dsp:nvSpPr>
      <dsp:spPr>
        <a:xfrm>
          <a:off x="347330" y="2348608"/>
          <a:ext cx="2770184" cy="494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244600">
            <a:lnSpc>
              <a:spcPct val="90000"/>
            </a:lnSpc>
            <a:spcBef>
              <a:spcPct val="0"/>
            </a:spcBef>
            <a:spcAft>
              <a:spcPct val="35000"/>
            </a:spcAft>
            <a:buNone/>
            <a:defRPr b="1"/>
          </a:pPr>
          <a:r>
            <a:rPr lang="en-US" sz="2800" kern="1200"/>
            <a:t>2023</a:t>
          </a:r>
        </a:p>
      </dsp:txBody>
      <dsp:txXfrm>
        <a:off x="347330" y="2348608"/>
        <a:ext cx="2770184" cy="494213"/>
      </dsp:txXfrm>
    </dsp:sp>
    <dsp:sp modelId="{C64F3224-F61F-4412-982B-29175871977F}">
      <dsp:nvSpPr>
        <dsp:cNvPr id="0" name=""/>
        <dsp:cNvSpPr/>
      </dsp:nvSpPr>
      <dsp:spPr>
        <a:xfrm>
          <a:off x="0" y="2099315"/>
          <a:ext cx="8658941" cy="174942"/>
        </a:xfrm>
        <a:prstGeom prst="rect">
          <a:avLst/>
        </a:prstGeom>
        <a:solidFill>
          <a:schemeClr val="accent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6C6B0A8-6829-46EF-96A6-5F7DA1598E92}">
      <dsp:nvSpPr>
        <dsp:cNvPr id="0" name=""/>
        <dsp:cNvSpPr/>
      </dsp:nvSpPr>
      <dsp:spPr>
        <a:xfrm>
          <a:off x="208820" y="535967"/>
          <a:ext cx="3047203" cy="819839"/>
        </a:xfrm>
        <a:prstGeom prst="rect">
          <a:avLst/>
        </a:prstGeom>
        <a:solidFill>
          <a:schemeClr val="accent6">
            <a:lumMod val="40000"/>
            <a:lumOff val="60000"/>
            <a:alpha val="9000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l" defTabSz="800100">
            <a:lnSpc>
              <a:spcPct val="90000"/>
            </a:lnSpc>
            <a:spcBef>
              <a:spcPct val="0"/>
            </a:spcBef>
            <a:spcAft>
              <a:spcPct val="35000"/>
            </a:spcAft>
            <a:buNone/>
          </a:pPr>
          <a:r>
            <a:rPr lang="en-US" sz="1800" kern="1200"/>
            <a:t>uzsākta sistemātiska un periodiska kļūdu uzraudzība</a:t>
          </a:r>
        </a:p>
      </dsp:txBody>
      <dsp:txXfrm>
        <a:off x="208820" y="535967"/>
        <a:ext cx="3047203" cy="819839"/>
      </dsp:txXfrm>
    </dsp:sp>
    <dsp:sp modelId="{DFA4FCAA-18EE-48D8-B0B9-015DBE1F95B4}">
      <dsp:nvSpPr>
        <dsp:cNvPr id="0" name=""/>
        <dsp:cNvSpPr/>
      </dsp:nvSpPr>
      <dsp:spPr>
        <a:xfrm>
          <a:off x="1732422" y="1355807"/>
          <a:ext cx="0" cy="743507"/>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772293DB-08FD-4D1F-9439-AE584D6528C0}">
      <dsp:nvSpPr>
        <dsp:cNvPr id="0" name=""/>
        <dsp:cNvSpPr/>
      </dsp:nvSpPr>
      <dsp:spPr>
        <a:xfrm>
          <a:off x="2078695" y="1530750"/>
          <a:ext cx="2770184" cy="494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244600">
            <a:lnSpc>
              <a:spcPct val="90000"/>
            </a:lnSpc>
            <a:spcBef>
              <a:spcPct val="0"/>
            </a:spcBef>
            <a:spcAft>
              <a:spcPct val="35000"/>
            </a:spcAft>
            <a:buNone/>
            <a:defRPr b="1"/>
          </a:pPr>
          <a:r>
            <a:rPr lang="en-US" sz="2800" kern="1200"/>
            <a:t>2024</a:t>
          </a:r>
        </a:p>
      </dsp:txBody>
      <dsp:txXfrm>
        <a:off x="2078695" y="1530750"/>
        <a:ext cx="2770184" cy="494213"/>
      </dsp:txXfrm>
    </dsp:sp>
    <dsp:sp modelId="{2EABCFB7-DEBA-4F52-B159-AB71ABDE036C}">
      <dsp:nvSpPr>
        <dsp:cNvPr id="0" name=""/>
        <dsp:cNvSpPr/>
      </dsp:nvSpPr>
      <dsp:spPr>
        <a:xfrm>
          <a:off x="1940186" y="3017765"/>
          <a:ext cx="3047203" cy="1067698"/>
        </a:xfrm>
        <a:prstGeom prst="rect">
          <a:avLst/>
        </a:prstGeom>
        <a:solidFill>
          <a:schemeClr val="accent6">
            <a:lumMod val="40000"/>
            <a:lumOff val="60000"/>
            <a:alpha val="9000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l" defTabSz="800100">
            <a:lnSpc>
              <a:spcPct val="90000"/>
            </a:lnSpc>
            <a:spcBef>
              <a:spcPct val="0"/>
            </a:spcBef>
            <a:spcAft>
              <a:spcPct val="35000"/>
            </a:spcAft>
            <a:buNone/>
          </a:pPr>
          <a:r>
            <a:rPr lang="en-US" sz="1800" kern="1200"/>
            <a:t>biežākās kļūdas </a:t>
          </a:r>
          <a:r>
            <a:rPr lang="lv-LV" sz="1800" kern="1200"/>
            <a:t>(6 kļūdu veidi) </a:t>
          </a:r>
          <a:r>
            <a:rPr lang="en-US" sz="1800" kern="1200"/>
            <a:t>tiek nosūtītas 1x ceturksnī</a:t>
          </a:r>
        </a:p>
      </dsp:txBody>
      <dsp:txXfrm>
        <a:off x="1940186" y="3017765"/>
        <a:ext cx="3047203" cy="1067698"/>
      </dsp:txXfrm>
    </dsp:sp>
    <dsp:sp modelId="{E7C380B9-ED3D-41C5-B5F1-CD36C300F148}">
      <dsp:nvSpPr>
        <dsp:cNvPr id="0" name=""/>
        <dsp:cNvSpPr/>
      </dsp:nvSpPr>
      <dsp:spPr>
        <a:xfrm>
          <a:off x="3463787" y="2274257"/>
          <a:ext cx="0" cy="743507"/>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9D74EDC-5CFC-4249-AC06-8B19C26CA9B5}">
      <dsp:nvSpPr>
        <dsp:cNvPr id="0" name=""/>
        <dsp:cNvSpPr/>
      </dsp:nvSpPr>
      <dsp:spPr>
        <a:xfrm>
          <a:off x="1677752" y="2132116"/>
          <a:ext cx="109339" cy="109339"/>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456AA0D3-D28B-4A15-BD2A-89F02FFF4DB7}">
      <dsp:nvSpPr>
        <dsp:cNvPr id="0" name=""/>
        <dsp:cNvSpPr/>
      </dsp:nvSpPr>
      <dsp:spPr>
        <a:xfrm>
          <a:off x="3409118" y="2132116"/>
          <a:ext cx="109339" cy="109339"/>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A7521E66-3C1E-46A5-B3ED-D5AB0B7CCF49}">
      <dsp:nvSpPr>
        <dsp:cNvPr id="0" name=""/>
        <dsp:cNvSpPr/>
      </dsp:nvSpPr>
      <dsp:spPr>
        <a:xfrm>
          <a:off x="3810060" y="2348608"/>
          <a:ext cx="2770184" cy="494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244600">
            <a:lnSpc>
              <a:spcPct val="90000"/>
            </a:lnSpc>
            <a:spcBef>
              <a:spcPct val="0"/>
            </a:spcBef>
            <a:spcAft>
              <a:spcPct val="35000"/>
            </a:spcAft>
            <a:buNone/>
            <a:defRPr b="1"/>
          </a:pPr>
          <a:r>
            <a:rPr lang="lv-LV" sz="2800" kern="1200"/>
            <a:t>2025</a:t>
          </a:r>
          <a:endParaRPr lang="en-US" sz="2800" kern="1200"/>
        </a:p>
      </dsp:txBody>
      <dsp:txXfrm>
        <a:off x="3810060" y="2348608"/>
        <a:ext cx="2770184" cy="494213"/>
      </dsp:txXfrm>
    </dsp:sp>
    <dsp:sp modelId="{C5C3D881-F3B9-43B2-A31D-AD4053C11467}">
      <dsp:nvSpPr>
        <dsp:cNvPr id="0" name=""/>
        <dsp:cNvSpPr/>
      </dsp:nvSpPr>
      <dsp:spPr>
        <a:xfrm>
          <a:off x="3671551" y="288109"/>
          <a:ext cx="3047203" cy="1067698"/>
        </a:xfrm>
        <a:prstGeom prst="rect">
          <a:avLst/>
        </a:prstGeom>
        <a:solidFill>
          <a:schemeClr val="accent6">
            <a:lumMod val="40000"/>
            <a:lumOff val="60000"/>
            <a:alpha val="9000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l" defTabSz="800100">
            <a:lnSpc>
              <a:spcPct val="90000"/>
            </a:lnSpc>
            <a:spcBef>
              <a:spcPct val="0"/>
            </a:spcBef>
            <a:spcAft>
              <a:spcPct val="35000"/>
            </a:spcAft>
            <a:buNone/>
          </a:pPr>
          <a:r>
            <a:rPr lang="lv-LV" sz="1800" kern="1200"/>
            <a:t>biežākās kļūdas (10 kļūdu veidi) tiek nosūtītas 1x ceturksnī</a:t>
          </a:r>
          <a:endParaRPr lang="en-US" sz="1800" kern="1200"/>
        </a:p>
      </dsp:txBody>
      <dsp:txXfrm>
        <a:off x="3671551" y="288109"/>
        <a:ext cx="3047203" cy="1067698"/>
      </dsp:txXfrm>
    </dsp:sp>
    <dsp:sp modelId="{F759EF8E-E68A-4851-A015-DF9CE5986CBD}">
      <dsp:nvSpPr>
        <dsp:cNvPr id="0" name=""/>
        <dsp:cNvSpPr/>
      </dsp:nvSpPr>
      <dsp:spPr>
        <a:xfrm>
          <a:off x="5195153" y="1355807"/>
          <a:ext cx="0" cy="743507"/>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E86066BE-5F20-49C8-A015-963DFE7AED7B}">
      <dsp:nvSpPr>
        <dsp:cNvPr id="0" name=""/>
        <dsp:cNvSpPr/>
      </dsp:nvSpPr>
      <dsp:spPr>
        <a:xfrm>
          <a:off x="5541426" y="1530750"/>
          <a:ext cx="2770184" cy="494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244600">
            <a:lnSpc>
              <a:spcPct val="90000"/>
            </a:lnSpc>
            <a:spcBef>
              <a:spcPct val="0"/>
            </a:spcBef>
            <a:spcAft>
              <a:spcPct val="35000"/>
            </a:spcAft>
            <a:buNone/>
            <a:defRPr b="1"/>
          </a:pPr>
          <a:r>
            <a:rPr lang="lv-LV" sz="2800" b="1" kern="1200">
              <a:latin typeface="Times New Roman"/>
            </a:rPr>
            <a:t>2026</a:t>
          </a:r>
        </a:p>
      </dsp:txBody>
      <dsp:txXfrm>
        <a:off x="5541426" y="1530750"/>
        <a:ext cx="2770184" cy="494213"/>
      </dsp:txXfrm>
    </dsp:sp>
    <dsp:sp modelId="{F9DCCDB9-6107-42FF-9D23-AD1B0BED7416}">
      <dsp:nvSpPr>
        <dsp:cNvPr id="0" name=""/>
        <dsp:cNvSpPr/>
      </dsp:nvSpPr>
      <dsp:spPr>
        <a:xfrm>
          <a:off x="5402917" y="3017765"/>
          <a:ext cx="3047203" cy="686377"/>
        </a:xfrm>
        <a:prstGeom prst="rect">
          <a:avLst/>
        </a:prstGeom>
        <a:solidFill>
          <a:schemeClr val="accent6">
            <a:lumMod val="40000"/>
            <a:lumOff val="60000"/>
            <a:alpha val="9000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rtl="0">
            <a:lnSpc>
              <a:spcPct val="90000"/>
            </a:lnSpc>
            <a:spcBef>
              <a:spcPct val="0"/>
            </a:spcBef>
            <a:spcAft>
              <a:spcPct val="35000"/>
            </a:spcAft>
            <a:buNone/>
          </a:pPr>
          <a:r>
            <a:rPr lang="lv-LV" sz="1500" b="0" kern="1200">
              <a:latin typeface="Times New Roman"/>
            </a:rPr>
            <a:t>biežākās kļūdas (14 kļūdu veidi) tiek nosūtītas 1x ceturksnī</a:t>
          </a:r>
        </a:p>
      </dsp:txBody>
      <dsp:txXfrm>
        <a:off x="5402917" y="3017765"/>
        <a:ext cx="3047203" cy="686377"/>
      </dsp:txXfrm>
    </dsp:sp>
    <dsp:sp modelId="{96C8E7CB-20E6-4946-95DC-8F23BF301B02}">
      <dsp:nvSpPr>
        <dsp:cNvPr id="0" name=""/>
        <dsp:cNvSpPr/>
      </dsp:nvSpPr>
      <dsp:spPr>
        <a:xfrm>
          <a:off x="6926518" y="2274257"/>
          <a:ext cx="0" cy="743507"/>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FDE44B7-251B-417C-9832-DAA43E391792}">
      <dsp:nvSpPr>
        <dsp:cNvPr id="0" name=""/>
        <dsp:cNvSpPr/>
      </dsp:nvSpPr>
      <dsp:spPr>
        <a:xfrm>
          <a:off x="5140483" y="2132116"/>
          <a:ext cx="109339" cy="109339"/>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6D2658B3-2F49-4F1A-AC75-82825FC4F2E5}">
      <dsp:nvSpPr>
        <dsp:cNvPr id="0" name=""/>
        <dsp:cNvSpPr/>
      </dsp:nvSpPr>
      <dsp:spPr>
        <a:xfrm>
          <a:off x="6871848" y="2132116"/>
          <a:ext cx="109339" cy="109339"/>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A08C87-01C1-46AE-9E61-A2E472037202}">
      <dsp:nvSpPr>
        <dsp:cNvPr id="0" name=""/>
        <dsp:cNvSpPr/>
      </dsp:nvSpPr>
      <dsp:spPr>
        <a:xfrm>
          <a:off x="0" y="1796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kern="1200">
              <a:solidFill>
                <a:srgbClr val="000000"/>
              </a:solidFill>
              <a:ea typeface="+mn-ea"/>
              <a:cs typeface="+mn-cs"/>
            </a:rPr>
            <a:t>1) Aprūpe pēc personas miršanas datuma</a:t>
          </a:r>
          <a:endParaRPr lang="en-US" sz="2000" kern="1200">
            <a:solidFill>
              <a:srgbClr val="000000"/>
            </a:solidFill>
            <a:ea typeface="+mn-ea"/>
            <a:cs typeface="+mn-cs"/>
          </a:endParaRPr>
        </a:p>
      </dsp:txBody>
      <dsp:txXfrm>
        <a:off x="18848" y="198493"/>
        <a:ext cx="9550245" cy="348404"/>
      </dsp:txXfrm>
    </dsp:sp>
    <dsp:sp modelId="{BB3A7994-8316-412F-8921-9C9F839F9F7B}">
      <dsp:nvSpPr>
        <dsp:cNvPr id="0" name=""/>
        <dsp:cNvSpPr/>
      </dsp:nvSpPr>
      <dsp:spPr>
        <a:xfrm>
          <a:off x="0" y="5801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kern="1200">
              <a:solidFill>
                <a:srgbClr val="000000"/>
              </a:solidFill>
              <a:ea typeface="+mn-ea"/>
              <a:cs typeface="+mn-cs"/>
            </a:rPr>
            <a:t>2) 2 un vairāk aprūpes epizodes 30 dienu laikā (UD, kur apmaksāta AE)</a:t>
          </a:r>
          <a:endParaRPr lang="en-US" sz="2000" kern="1200">
            <a:solidFill>
              <a:srgbClr val="000000"/>
            </a:solidFill>
            <a:ea typeface="+mn-ea"/>
            <a:cs typeface="+mn-cs"/>
          </a:endParaRPr>
        </a:p>
      </dsp:txBody>
      <dsp:txXfrm>
        <a:off x="18848" y="598993"/>
        <a:ext cx="9550245" cy="348404"/>
      </dsp:txXfrm>
    </dsp:sp>
    <dsp:sp modelId="{BD794F8C-EE77-4352-93DB-62F0BA809FAB}">
      <dsp:nvSpPr>
        <dsp:cNvPr id="0" name=""/>
        <dsp:cNvSpPr/>
      </dsp:nvSpPr>
      <dsp:spPr>
        <a:xfrm>
          <a:off x="0" y="9806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kern="1200">
              <a:solidFill>
                <a:srgbClr val="000000"/>
              </a:solidFill>
              <a:ea typeface="+mn-ea"/>
              <a:cs typeface="+mn-cs"/>
            </a:rPr>
            <a:t>3) Ambulatori pakalpojumi </a:t>
          </a:r>
          <a:r>
            <a:rPr lang="lv-LV" sz="2000" kern="1200" err="1">
              <a:solidFill>
                <a:srgbClr val="000000"/>
              </a:solidFill>
              <a:ea typeface="+mn-ea"/>
              <a:cs typeface="+mn-cs"/>
            </a:rPr>
            <a:t>stacionētiem</a:t>
          </a:r>
          <a:r>
            <a:rPr lang="lv-LV" sz="2000" kern="1200">
              <a:solidFill>
                <a:srgbClr val="000000"/>
              </a:solidFill>
              <a:ea typeface="+mn-ea"/>
              <a:cs typeface="+mn-cs"/>
            </a:rPr>
            <a:t> pacientiem</a:t>
          </a:r>
          <a:endParaRPr lang="en-US" sz="2000" kern="1200">
            <a:solidFill>
              <a:srgbClr val="000000"/>
            </a:solidFill>
            <a:ea typeface="+mn-ea"/>
            <a:cs typeface="+mn-cs"/>
          </a:endParaRPr>
        </a:p>
      </dsp:txBody>
      <dsp:txXfrm>
        <a:off x="18848" y="999493"/>
        <a:ext cx="9550245" cy="348404"/>
      </dsp:txXfrm>
    </dsp:sp>
    <dsp:sp modelId="{F8118E18-C776-4CAE-8265-04CDF0014EE9}">
      <dsp:nvSpPr>
        <dsp:cNvPr id="0" name=""/>
        <dsp:cNvSpPr/>
      </dsp:nvSpPr>
      <dsp:spPr>
        <a:xfrm>
          <a:off x="0" y="13811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kern="1200">
              <a:solidFill>
                <a:srgbClr val="000000"/>
              </a:solidFill>
              <a:ea typeface="+mn-ea"/>
              <a:cs typeface="+mn-cs"/>
            </a:rPr>
            <a:t>4) Laboratoriskie izmeklējumi </a:t>
          </a:r>
          <a:r>
            <a:rPr lang="lv-LV" sz="2000" kern="1200" err="1">
              <a:solidFill>
                <a:srgbClr val="000000"/>
              </a:solidFill>
              <a:ea typeface="+mn-ea"/>
              <a:cs typeface="+mn-cs"/>
            </a:rPr>
            <a:t>stacionētiem</a:t>
          </a:r>
          <a:r>
            <a:rPr lang="lv-LV" sz="2000" kern="1200">
              <a:solidFill>
                <a:srgbClr val="000000"/>
              </a:solidFill>
              <a:ea typeface="+mn-ea"/>
              <a:cs typeface="+mn-cs"/>
            </a:rPr>
            <a:t> pacientiem</a:t>
          </a:r>
          <a:endParaRPr lang="en-US" sz="2000" kern="1200">
            <a:solidFill>
              <a:srgbClr val="000000"/>
            </a:solidFill>
            <a:ea typeface="+mn-ea"/>
            <a:cs typeface="+mn-cs"/>
          </a:endParaRPr>
        </a:p>
      </dsp:txBody>
      <dsp:txXfrm>
        <a:off x="18848" y="1399993"/>
        <a:ext cx="9550245" cy="348404"/>
      </dsp:txXfrm>
    </dsp:sp>
    <dsp:sp modelId="{A38BE1B4-97A9-4839-97F3-EF8720A47B59}">
      <dsp:nvSpPr>
        <dsp:cNvPr id="0" name=""/>
        <dsp:cNvSpPr/>
      </dsp:nvSpPr>
      <dsp:spPr>
        <a:xfrm>
          <a:off x="0" y="17816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kern="1200">
              <a:solidFill>
                <a:srgbClr val="000000"/>
              </a:solidFill>
              <a:ea typeface="+mn-ea"/>
              <a:cs typeface="+mn-cs"/>
            </a:rPr>
            <a:t>5) Kļūdains (liels) manipulāciju skaits</a:t>
          </a:r>
          <a:endParaRPr lang="en-US" sz="2000" kern="1200">
            <a:solidFill>
              <a:srgbClr val="000000"/>
            </a:solidFill>
            <a:ea typeface="+mn-ea"/>
            <a:cs typeface="+mn-cs"/>
          </a:endParaRPr>
        </a:p>
      </dsp:txBody>
      <dsp:txXfrm>
        <a:off x="18848" y="1800493"/>
        <a:ext cx="9550245" cy="348404"/>
      </dsp:txXfrm>
    </dsp:sp>
    <dsp:sp modelId="{4363862C-CB88-4463-A529-A8156AE3BEA1}">
      <dsp:nvSpPr>
        <dsp:cNvPr id="0" name=""/>
        <dsp:cNvSpPr/>
      </dsp:nvSpPr>
      <dsp:spPr>
        <a:xfrm>
          <a:off x="0" y="21821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kern="1200">
              <a:solidFill>
                <a:srgbClr val="000000"/>
              </a:solidFill>
              <a:ea typeface="+mn-ea"/>
              <a:cs typeface="+mn-cs"/>
            </a:rPr>
            <a:t>6) Kļūdaini uzrādīta manipulācija 60564 (piemaksa par vakcinācijas fakta uzrādīšanu)</a:t>
          </a:r>
          <a:endParaRPr lang="en-US" sz="2000" kern="1200">
            <a:solidFill>
              <a:srgbClr val="000000"/>
            </a:solidFill>
            <a:ea typeface="+mn-ea"/>
            <a:cs typeface="+mn-cs"/>
          </a:endParaRPr>
        </a:p>
      </dsp:txBody>
      <dsp:txXfrm>
        <a:off x="18848" y="2200993"/>
        <a:ext cx="9550245" cy="348404"/>
      </dsp:txXfrm>
    </dsp:sp>
    <dsp:sp modelId="{8C41DC8F-4AE5-45FD-9D98-50AEA6965934}">
      <dsp:nvSpPr>
        <dsp:cNvPr id="0" name=""/>
        <dsp:cNvSpPr/>
      </dsp:nvSpPr>
      <dsp:spPr>
        <a:xfrm>
          <a:off x="0" y="25826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kern="1200">
              <a:solidFill>
                <a:srgbClr val="000000"/>
              </a:solidFill>
              <a:ea typeface="+mn-ea"/>
              <a:cs typeface="+mn-cs"/>
            </a:rPr>
            <a:t>7) Nav ievadīti vakcinācijas fakti VVIS</a:t>
          </a:r>
          <a:endParaRPr lang="en-US" sz="2000" kern="1200">
            <a:solidFill>
              <a:srgbClr val="000000"/>
            </a:solidFill>
            <a:ea typeface="+mn-ea"/>
            <a:cs typeface="+mn-cs"/>
          </a:endParaRPr>
        </a:p>
      </dsp:txBody>
      <dsp:txXfrm>
        <a:off x="18848" y="2601493"/>
        <a:ext cx="9550245" cy="348404"/>
      </dsp:txXfrm>
    </dsp:sp>
    <dsp:sp modelId="{B63FBBCC-43C5-435B-BDE8-E8C9371A278A}">
      <dsp:nvSpPr>
        <dsp:cNvPr id="0" name=""/>
        <dsp:cNvSpPr/>
      </dsp:nvSpPr>
      <dsp:spPr>
        <a:xfrm>
          <a:off x="0" y="29831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kern="1200">
              <a:solidFill>
                <a:srgbClr val="000000"/>
              </a:solidFill>
              <a:ea typeface="+mn-ea"/>
              <a:cs typeface="+mn-cs"/>
            </a:rPr>
            <a:t>8) Kļūdainas zobārstniecības manipulācijas (neatbilstoši apmaksas nosacījumiem)</a:t>
          </a:r>
          <a:endParaRPr lang="en-US" sz="2000" kern="1200">
            <a:solidFill>
              <a:srgbClr val="000000"/>
            </a:solidFill>
            <a:ea typeface="+mn-ea"/>
            <a:cs typeface="+mn-cs"/>
          </a:endParaRPr>
        </a:p>
      </dsp:txBody>
      <dsp:txXfrm>
        <a:off x="18848" y="3001993"/>
        <a:ext cx="9550245" cy="348404"/>
      </dsp:txXfrm>
    </dsp:sp>
    <dsp:sp modelId="{DC2A1470-DC12-4814-9AE3-A41BB4FC1C5B}">
      <dsp:nvSpPr>
        <dsp:cNvPr id="0" name=""/>
        <dsp:cNvSpPr/>
      </dsp:nvSpPr>
      <dsp:spPr>
        <a:xfrm>
          <a:off x="0" y="33836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kern="1200">
              <a:solidFill>
                <a:srgbClr val="000000"/>
              </a:solidFill>
              <a:ea typeface="+mn-ea"/>
              <a:cs typeface="+mn-cs"/>
            </a:rPr>
            <a:t>9) Paliatīvās brigādes pakalpojums </a:t>
          </a:r>
          <a:r>
            <a:rPr lang="lv-LV" sz="2000" kern="1200" err="1">
              <a:solidFill>
                <a:srgbClr val="000000"/>
              </a:solidFill>
              <a:ea typeface="+mn-ea"/>
              <a:cs typeface="+mn-cs"/>
            </a:rPr>
            <a:t>stacionētam</a:t>
          </a:r>
          <a:r>
            <a:rPr lang="lv-LV" sz="2000" kern="1200">
              <a:solidFill>
                <a:srgbClr val="000000"/>
              </a:solidFill>
              <a:ea typeface="+mn-ea"/>
              <a:cs typeface="+mn-cs"/>
            </a:rPr>
            <a:t> pacientam</a:t>
          </a:r>
          <a:endParaRPr lang="en-US" sz="2000" kern="1200">
            <a:solidFill>
              <a:srgbClr val="000000"/>
            </a:solidFill>
            <a:ea typeface="+mn-ea"/>
            <a:cs typeface="+mn-cs"/>
          </a:endParaRPr>
        </a:p>
      </dsp:txBody>
      <dsp:txXfrm>
        <a:off x="18848" y="3402493"/>
        <a:ext cx="9550245" cy="348404"/>
      </dsp:txXfrm>
    </dsp:sp>
    <dsp:sp modelId="{F313DCBD-99EC-45EE-B2EC-23D64D259359}">
      <dsp:nvSpPr>
        <dsp:cNvPr id="0" name=""/>
        <dsp:cNvSpPr/>
      </dsp:nvSpPr>
      <dsp:spPr>
        <a:xfrm>
          <a:off x="0" y="37841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kern="1200">
              <a:solidFill>
                <a:srgbClr val="000000"/>
              </a:solidFill>
              <a:ea typeface="+mn-ea"/>
              <a:cs typeface="+mn-cs"/>
            </a:rPr>
            <a:t>10) Stacionārā piemaksājamās manipulācijas (ar **) neatbilstoši apmaksas nosacījumiem</a:t>
          </a:r>
          <a:endParaRPr lang="en-US" sz="2000" kern="1200">
            <a:solidFill>
              <a:srgbClr val="000000"/>
            </a:solidFill>
            <a:ea typeface="+mn-ea"/>
            <a:cs typeface="+mn-cs"/>
          </a:endParaRPr>
        </a:p>
      </dsp:txBody>
      <dsp:txXfrm>
        <a:off x="18848" y="3802993"/>
        <a:ext cx="9550245" cy="348404"/>
      </dsp:txXfrm>
    </dsp:sp>
    <dsp:sp modelId="{F8CB9175-F374-433B-A8DE-6784A3804858}">
      <dsp:nvSpPr>
        <dsp:cNvPr id="0" name=""/>
        <dsp:cNvSpPr/>
      </dsp:nvSpPr>
      <dsp:spPr>
        <a:xfrm>
          <a:off x="0" y="41846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lv-LV" sz="2000" kern="1200">
              <a:solidFill>
                <a:schemeClr val="tx1"/>
              </a:solidFill>
              <a:latin typeface="Times New Roman"/>
              <a:ea typeface="+mn-ea"/>
              <a:cs typeface="+mn-cs"/>
            </a:rPr>
            <a:t>11)Kļūdaini uzrādītas radioloģijas manipulācijas</a:t>
          </a:r>
        </a:p>
      </dsp:txBody>
      <dsp:txXfrm>
        <a:off x="18848" y="4203493"/>
        <a:ext cx="9550245" cy="348404"/>
      </dsp:txXfrm>
    </dsp:sp>
    <dsp:sp modelId="{DBF4B84D-8E63-4224-A0C1-99CF2DF6914B}">
      <dsp:nvSpPr>
        <dsp:cNvPr id="0" name=""/>
        <dsp:cNvSpPr/>
      </dsp:nvSpPr>
      <dsp:spPr>
        <a:xfrm>
          <a:off x="0" y="45851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lv-LV" sz="2000" kern="1200">
              <a:solidFill>
                <a:schemeClr val="tx1"/>
              </a:solidFill>
              <a:latin typeface="Times New Roman"/>
              <a:ea typeface="+mn-ea"/>
              <a:cs typeface="+mn-cs"/>
            </a:rPr>
            <a:t>12)Kļūdaini uzrādītas staru terapijas manipulācijas</a:t>
          </a:r>
        </a:p>
      </dsp:txBody>
      <dsp:txXfrm>
        <a:off x="18848" y="4603993"/>
        <a:ext cx="9550245" cy="348404"/>
      </dsp:txXfrm>
    </dsp:sp>
    <dsp:sp modelId="{CB5F6E3A-E549-4D8B-9FFD-7F8E6881C3AE}">
      <dsp:nvSpPr>
        <dsp:cNvPr id="0" name=""/>
        <dsp:cNvSpPr/>
      </dsp:nvSpPr>
      <dsp:spPr>
        <a:xfrm>
          <a:off x="0" y="49856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lv-LV" sz="2000" kern="1200">
              <a:solidFill>
                <a:schemeClr val="tx1"/>
              </a:solidFill>
              <a:latin typeface="Times New Roman"/>
              <a:ea typeface="+mn-ea"/>
              <a:cs typeface="+mn-cs"/>
            </a:rPr>
            <a:t>13)</a:t>
          </a:r>
          <a:r>
            <a:rPr lang="lv-LV" sz="2000" kern="1200" err="1">
              <a:solidFill>
                <a:schemeClr val="tx1"/>
              </a:solidFill>
              <a:latin typeface="Times New Roman"/>
              <a:ea typeface="+mn-ea"/>
              <a:cs typeface="+mn-cs"/>
            </a:rPr>
            <a:t>Algologa</a:t>
          </a:r>
          <a:r>
            <a:rPr lang="lv-LV" sz="2000" kern="1200">
              <a:solidFill>
                <a:schemeClr val="tx1"/>
              </a:solidFill>
              <a:latin typeface="Times New Roman"/>
              <a:ea typeface="+mn-ea"/>
              <a:cs typeface="+mn-cs"/>
            </a:rPr>
            <a:t> manipulācijas uzrādījuši citu specialitāšu ārsti</a:t>
          </a:r>
        </a:p>
      </dsp:txBody>
      <dsp:txXfrm>
        <a:off x="18848" y="5004493"/>
        <a:ext cx="9550245" cy="348404"/>
      </dsp:txXfrm>
    </dsp:sp>
    <dsp:sp modelId="{A307FEA7-A8DD-46E8-9EC8-4A2AB88401AA}">
      <dsp:nvSpPr>
        <dsp:cNvPr id="0" name=""/>
        <dsp:cNvSpPr/>
      </dsp:nvSpPr>
      <dsp:spPr>
        <a:xfrm>
          <a:off x="0" y="5386145"/>
          <a:ext cx="9587941" cy="386100"/>
        </a:xfrm>
        <a:prstGeom prst="roundRect">
          <a:avLst/>
        </a:prstGeom>
        <a:solidFill>
          <a:schemeClr val="accent6">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lv-LV" sz="2000" kern="1200" dirty="0">
              <a:solidFill>
                <a:schemeClr val="tx1"/>
              </a:solidFill>
              <a:latin typeface="Times New Roman"/>
              <a:ea typeface="+mn-ea"/>
              <a:cs typeface="+mn-cs"/>
            </a:rPr>
            <a:t>14)Nekorekti apmaksai uzrādīti pakalpojumi ar  diagnozēm Z02 (pārbaude pirms stāšanās darbā, pārbaude autovadītāju tiesību iegūšanai)</a:t>
          </a:r>
        </a:p>
      </dsp:txBody>
      <dsp:txXfrm>
        <a:off x="18848" y="5404993"/>
        <a:ext cx="9550245" cy="3484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8818F1-0A3B-4C98-8844-F3302338CA83}">
      <dsp:nvSpPr>
        <dsp:cNvPr id="0" name=""/>
        <dsp:cNvSpPr/>
      </dsp:nvSpPr>
      <dsp:spPr>
        <a:xfrm>
          <a:off x="0" y="0"/>
          <a:ext cx="6673780" cy="0"/>
        </a:xfrm>
        <a:prstGeom prst="line">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sp>
    <dsp:sp modelId="{B3ADF978-851D-477B-A983-F2CDC0D4D04C}">
      <dsp:nvSpPr>
        <dsp:cNvPr id="0" name=""/>
        <dsp:cNvSpPr/>
      </dsp:nvSpPr>
      <dsp:spPr>
        <a:xfrm>
          <a:off x="0" y="0"/>
          <a:ext cx="6673780" cy="2300519"/>
        </a:xfrm>
        <a:prstGeom prst="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err="1"/>
            <a:t>Pārskatīt</a:t>
          </a:r>
          <a:r>
            <a:rPr lang="en-US" sz="3800" kern="1200" dirty="0"/>
            <a:t> UD un </a:t>
          </a:r>
          <a:r>
            <a:rPr lang="en-US" sz="3800" kern="1200" dirty="0" err="1"/>
            <a:t>veikt</a:t>
          </a:r>
          <a:r>
            <a:rPr lang="en-US" sz="3800" kern="1200" dirty="0"/>
            <a:t> </a:t>
          </a:r>
          <a:r>
            <a:rPr lang="en-US" sz="3800" kern="1200" dirty="0" err="1"/>
            <a:t>labojumus</a:t>
          </a:r>
          <a:r>
            <a:rPr lang="en-US" sz="3800" kern="1200" dirty="0"/>
            <a:t> </a:t>
          </a:r>
          <a:r>
            <a:rPr lang="en-US" sz="3800" kern="1200" dirty="0" err="1"/>
            <a:t>līdz</a:t>
          </a:r>
          <a:r>
            <a:rPr lang="en-US" sz="3800" kern="1200" dirty="0"/>
            <a:t> </a:t>
          </a:r>
          <a:r>
            <a:rPr lang="lv-LV" sz="3800" kern="1200" dirty="0"/>
            <a:t>labošanas termiņa beigām (vēstulē norādīts)</a:t>
          </a:r>
          <a:endParaRPr lang="en-US" sz="3800" kern="1200" dirty="0"/>
        </a:p>
      </dsp:txBody>
      <dsp:txXfrm>
        <a:off x="0" y="0"/>
        <a:ext cx="6673780" cy="2300519"/>
      </dsp:txXfrm>
    </dsp:sp>
    <dsp:sp modelId="{FDAC89FD-9769-44B1-96E5-5AA686B753A4}">
      <dsp:nvSpPr>
        <dsp:cNvPr id="0" name=""/>
        <dsp:cNvSpPr/>
      </dsp:nvSpPr>
      <dsp:spPr>
        <a:xfrm>
          <a:off x="0" y="2300519"/>
          <a:ext cx="6673780" cy="0"/>
        </a:xfrm>
        <a:prstGeom prst="line">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ED0F75-9DCC-4E60-9070-ADEA7827A776}">
      <dsp:nvSpPr>
        <dsp:cNvPr id="0" name=""/>
        <dsp:cNvSpPr/>
      </dsp:nvSpPr>
      <dsp:spPr>
        <a:xfrm>
          <a:off x="0" y="2300519"/>
          <a:ext cx="6673780" cy="2300519"/>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err="1"/>
            <a:t>Neskaidrību</a:t>
          </a:r>
          <a:r>
            <a:rPr lang="en-US" sz="3800" kern="1200" dirty="0"/>
            <a:t> </a:t>
          </a:r>
          <a:r>
            <a:rPr lang="en-US" sz="3800" kern="1200" dirty="0" err="1"/>
            <a:t>gadījumā</a:t>
          </a:r>
          <a:r>
            <a:rPr lang="en-US" sz="3800" kern="1200" dirty="0"/>
            <a:t> – </a:t>
          </a:r>
          <a:r>
            <a:rPr lang="en-US" sz="3800" kern="1200" dirty="0" err="1"/>
            <a:t>vērsties</a:t>
          </a:r>
          <a:r>
            <a:rPr lang="en-US" sz="3800" kern="1200" dirty="0"/>
            <a:t> </a:t>
          </a:r>
          <a:r>
            <a:rPr lang="en-US" sz="3800" kern="1200" dirty="0" err="1"/>
            <a:t>teritoriālajā</a:t>
          </a:r>
          <a:r>
            <a:rPr lang="en-US" sz="3800" kern="1200" dirty="0"/>
            <a:t> </a:t>
          </a:r>
          <a:r>
            <a:rPr lang="en-US" sz="3800" kern="1200" dirty="0" err="1"/>
            <a:t>nodaļā</a:t>
          </a:r>
          <a:endParaRPr lang="en-US" sz="3800" kern="1200" dirty="0"/>
        </a:p>
      </dsp:txBody>
      <dsp:txXfrm>
        <a:off x="0" y="2300519"/>
        <a:ext cx="6673780" cy="23005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477F48-7038-46E0-9A84-FCFE4A9C99CE}">
      <dsp:nvSpPr>
        <dsp:cNvPr id="0" name=""/>
        <dsp:cNvSpPr/>
      </dsp:nvSpPr>
      <dsp:spPr>
        <a:xfrm>
          <a:off x="0" y="0"/>
          <a:ext cx="6908800" cy="19681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Regulāri jāpārbauda ievadītie UD</a:t>
          </a:r>
        </a:p>
      </dsp:txBody>
      <dsp:txXfrm>
        <a:off x="57644" y="57644"/>
        <a:ext cx="4874606" cy="1852819"/>
      </dsp:txXfrm>
    </dsp:sp>
    <dsp:sp modelId="{1689E3EB-3916-4B66-BE86-F570D5E7A66E}">
      <dsp:nvSpPr>
        <dsp:cNvPr id="0" name=""/>
        <dsp:cNvSpPr/>
      </dsp:nvSpPr>
      <dsp:spPr>
        <a:xfrm>
          <a:off x="1219199" y="2405465"/>
          <a:ext cx="6908800" cy="19681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Pēc labošanas termiņa UD tiek bloķēti</a:t>
          </a:r>
        </a:p>
      </dsp:txBody>
      <dsp:txXfrm>
        <a:off x="1276843" y="2463109"/>
        <a:ext cx="4295041" cy="1852819"/>
      </dsp:txXfrm>
    </dsp:sp>
    <dsp:sp modelId="{81C2BFEE-9D6A-4C79-83E6-036676D7EB0A}">
      <dsp:nvSpPr>
        <dsp:cNvPr id="0" name=""/>
        <dsp:cNvSpPr/>
      </dsp:nvSpPr>
      <dsp:spPr>
        <a:xfrm>
          <a:off x="5629529" y="1547151"/>
          <a:ext cx="1279270" cy="127927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917365" y="1547151"/>
        <a:ext cx="703598" cy="96265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564D82-3EEF-49CC-BEF2-86AD55D5A201}">
      <dsp:nvSpPr>
        <dsp:cNvPr id="0" name=""/>
        <dsp:cNvSpPr/>
      </dsp:nvSpPr>
      <dsp:spPr>
        <a:xfrm>
          <a:off x="433438" y="2348608"/>
          <a:ext cx="3467509" cy="494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2024</a:t>
          </a:r>
        </a:p>
      </dsp:txBody>
      <dsp:txXfrm>
        <a:off x="433438" y="2348608"/>
        <a:ext cx="3467509" cy="494213"/>
      </dsp:txXfrm>
    </dsp:sp>
    <dsp:sp modelId="{AD7F722D-B92A-4A97-AA1F-A798646DE473}">
      <dsp:nvSpPr>
        <dsp:cNvPr id="0" name=""/>
        <dsp:cNvSpPr/>
      </dsp:nvSpPr>
      <dsp:spPr>
        <a:xfrm>
          <a:off x="0" y="2099315"/>
          <a:ext cx="8668774" cy="174942"/>
        </a:xfrm>
        <a:prstGeom prst="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EB82E54-2290-4972-A545-9737BD60162F}">
      <dsp:nvSpPr>
        <dsp:cNvPr id="0" name=""/>
        <dsp:cNvSpPr/>
      </dsp:nvSpPr>
      <dsp:spPr>
        <a:xfrm>
          <a:off x="260063" y="745694"/>
          <a:ext cx="3814260" cy="610113"/>
        </a:xfrm>
        <a:prstGeom prst="rect">
          <a:avLst/>
        </a:prstGeom>
        <a:solidFill>
          <a:schemeClr val="accent6">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l" defTabSz="800100">
            <a:lnSpc>
              <a:spcPct val="90000"/>
            </a:lnSpc>
            <a:spcBef>
              <a:spcPct val="0"/>
            </a:spcBef>
            <a:spcAft>
              <a:spcPct val="35000"/>
            </a:spcAft>
            <a:buNone/>
          </a:pPr>
          <a:r>
            <a:rPr lang="en-US" sz="1800" kern="1200" dirty="0"/>
            <a:t>198 891.02 EUR</a:t>
          </a:r>
        </a:p>
      </dsp:txBody>
      <dsp:txXfrm>
        <a:off x="260063" y="745694"/>
        <a:ext cx="3814260" cy="610113"/>
      </dsp:txXfrm>
    </dsp:sp>
    <dsp:sp modelId="{E6DBDBE2-40E8-4573-9736-79EBAB3C0DC8}">
      <dsp:nvSpPr>
        <dsp:cNvPr id="0" name=""/>
        <dsp:cNvSpPr/>
      </dsp:nvSpPr>
      <dsp:spPr>
        <a:xfrm>
          <a:off x="2167193" y="1355807"/>
          <a:ext cx="0" cy="74350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5D0931DC-85A4-4949-9E18-CAFDC64E294B}">
      <dsp:nvSpPr>
        <dsp:cNvPr id="0" name=""/>
        <dsp:cNvSpPr/>
      </dsp:nvSpPr>
      <dsp:spPr>
        <a:xfrm>
          <a:off x="2600632" y="1530750"/>
          <a:ext cx="3467509" cy="494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2025</a:t>
          </a:r>
        </a:p>
      </dsp:txBody>
      <dsp:txXfrm>
        <a:off x="2600632" y="1530750"/>
        <a:ext cx="3467509" cy="494213"/>
      </dsp:txXfrm>
    </dsp:sp>
    <dsp:sp modelId="{AC02F9D5-797A-4904-9ED6-0A3BB909BFFA}">
      <dsp:nvSpPr>
        <dsp:cNvPr id="0" name=""/>
        <dsp:cNvSpPr/>
      </dsp:nvSpPr>
      <dsp:spPr>
        <a:xfrm>
          <a:off x="2427256" y="3017765"/>
          <a:ext cx="3814260" cy="819839"/>
        </a:xfrm>
        <a:prstGeom prst="rect">
          <a:avLst/>
        </a:prstGeom>
        <a:solidFill>
          <a:schemeClr val="accent6">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l" defTabSz="800100">
            <a:lnSpc>
              <a:spcPct val="90000"/>
            </a:lnSpc>
            <a:spcBef>
              <a:spcPct val="0"/>
            </a:spcBef>
            <a:spcAft>
              <a:spcPct val="35000"/>
            </a:spcAft>
            <a:buNone/>
          </a:pPr>
          <a:r>
            <a:rPr lang="en-US" sz="1800" kern="1200" dirty="0"/>
            <a:t>514 519.70 EUR (</a:t>
          </a:r>
          <a:r>
            <a:rPr lang="lv-LV" sz="1800" kern="1200" dirty="0"/>
            <a:t>~11</a:t>
          </a:r>
          <a:r>
            <a:rPr lang="en-US" sz="1800" kern="1200" dirty="0"/>
            <a:t>% no </a:t>
          </a:r>
          <a:r>
            <a:rPr lang="en-US" sz="1800" kern="1200" dirty="0" err="1"/>
            <a:t>kopējā</a:t>
          </a:r>
          <a:r>
            <a:rPr lang="en-US" sz="1800" kern="1200" dirty="0"/>
            <a:t> </a:t>
          </a:r>
          <a:r>
            <a:rPr lang="en-US" sz="1800" kern="1200" dirty="0" err="1"/>
            <a:t>nosūtītā</a:t>
          </a:r>
          <a:r>
            <a:rPr lang="en-US" sz="1800" kern="1200" dirty="0"/>
            <a:t> </a:t>
          </a:r>
          <a:r>
            <a:rPr lang="lv-LV" sz="1800" kern="1200" dirty="0"/>
            <a:t>kļūdu </a:t>
          </a:r>
          <a:r>
            <a:rPr lang="en-US" sz="1800" kern="1200" dirty="0" err="1"/>
            <a:t>apjoma</a:t>
          </a:r>
          <a:r>
            <a:rPr lang="en-US" sz="1800" kern="1200" dirty="0"/>
            <a:t>)</a:t>
          </a:r>
        </a:p>
      </dsp:txBody>
      <dsp:txXfrm>
        <a:off x="2427256" y="3017765"/>
        <a:ext cx="3814260" cy="819839"/>
      </dsp:txXfrm>
    </dsp:sp>
    <dsp:sp modelId="{1D85A46F-9586-45C2-AF78-6B6BA99C4DCD}">
      <dsp:nvSpPr>
        <dsp:cNvPr id="0" name=""/>
        <dsp:cNvSpPr/>
      </dsp:nvSpPr>
      <dsp:spPr>
        <a:xfrm>
          <a:off x="4334387" y="2274257"/>
          <a:ext cx="0" cy="74350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65F59AE5-C952-45BD-A827-F5B59FE46943}">
      <dsp:nvSpPr>
        <dsp:cNvPr id="0" name=""/>
        <dsp:cNvSpPr/>
      </dsp:nvSpPr>
      <dsp:spPr>
        <a:xfrm>
          <a:off x="2112523" y="2132116"/>
          <a:ext cx="109339" cy="109339"/>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923F16A8-139D-493E-AD94-67EE02DCB672}">
      <dsp:nvSpPr>
        <dsp:cNvPr id="0" name=""/>
        <dsp:cNvSpPr/>
      </dsp:nvSpPr>
      <dsp:spPr>
        <a:xfrm>
          <a:off x="4279717" y="2132116"/>
          <a:ext cx="109339" cy="109339"/>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54D43A0C-E763-4C34-A65B-99643FD588FE}">
      <dsp:nvSpPr>
        <dsp:cNvPr id="0" name=""/>
        <dsp:cNvSpPr/>
      </dsp:nvSpPr>
      <dsp:spPr>
        <a:xfrm>
          <a:off x="4767825" y="2348608"/>
          <a:ext cx="3467509" cy="494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b="1" kern="1200" dirty="0">
              <a:latin typeface="Times New Roman"/>
            </a:rPr>
            <a:t>2026 </a:t>
          </a:r>
          <a:r>
            <a:rPr lang="en-US" sz="2000" b="1" kern="1200" dirty="0" err="1">
              <a:latin typeface="Times New Roman"/>
            </a:rPr>
            <a:t>līdz</a:t>
          </a:r>
          <a:r>
            <a:rPr lang="en-US" sz="2000" b="1" kern="1200" dirty="0">
              <a:latin typeface="Times New Roman"/>
            </a:rPr>
            <a:t> </a:t>
          </a:r>
          <a:r>
            <a:rPr lang="en-US" sz="2000" b="1" kern="1200" dirty="0" err="1">
              <a:latin typeface="Times New Roman"/>
            </a:rPr>
            <a:t>šim</a:t>
          </a:r>
          <a:r>
            <a:rPr lang="lv-LV" sz="2000" b="1" kern="1200" dirty="0">
              <a:latin typeface="Times New Roman"/>
            </a:rPr>
            <a:t> (</a:t>
          </a:r>
          <a:r>
            <a:rPr lang="lv-LV" sz="1600" b="1" kern="1200" dirty="0">
              <a:latin typeface="Times New Roman"/>
            </a:rPr>
            <a:t>uz 23.09. pabeigtās pārbaudes</a:t>
          </a:r>
          <a:r>
            <a:rPr lang="lv-LV" sz="2000" b="1" kern="1200" dirty="0">
              <a:latin typeface="Times New Roman"/>
            </a:rPr>
            <a:t>)</a:t>
          </a:r>
          <a:endParaRPr lang="en-US" sz="2000" b="1" kern="1200" dirty="0">
            <a:latin typeface="Times New Roman"/>
          </a:endParaRPr>
        </a:p>
      </dsp:txBody>
      <dsp:txXfrm>
        <a:off x="4767825" y="2348608"/>
        <a:ext cx="3467509" cy="494213"/>
      </dsp:txXfrm>
    </dsp:sp>
    <dsp:sp modelId="{5818CED4-1AE8-4A33-8858-6C25ADB5041D}">
      <dsp:nvSpPr>
        <dsp:cNvPr id="0" name=""/>
        <dsp:cNvSpPr/>
      </dsp:nvSpPr>
      <dsp:spPr>
        <a:xfrm>
          <a:off x="4594450" y="745694"/>
          <a:ext cx="3814260" cy="610113"/>
        </a:xfrm>
        <a:prstGeom prst="rect">
          <a:avLst/>
        </a:prstGeom>
        <a:solidFill>
          <a:schemeClr val="accent6">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l" defTabSz="800100" rtl="0">
            <a:lnSpc>
              <a:spcPct val="90000"/>
            </a:lnSpc>
            <a:spcBef>
              <a:spcPct val="0"/>
            </a:spcBef>
            <a:spcAft>
              <a:spcPct val="35000"/>
            </a:spcAft>
            <a:buNone/>
          </a:pPr>
          <a:r>
            <a:rPr lang="en-US" sz="1800" b="0" kern="1200">
              <a:latin typeface="+mj-lt"/>
            </a:rPr>
            <a:t>252 836,60 EUR</a:t>
          </a:r>
        </a:p>
      </dsp:txBody>
      <dsp:txXfrm>
        <a:off x="4594450" y="745694"/>
        <a:ext cx="3814260" cy="610113"/>
      </dsp:txXfrm>
    </dsp:sp>
    <dsp:sp modelId="{55EE853C-1102-4677-8D03-4E1D78865E10}">
      <dsp:nvSpPr>
        <dsp:cNvPr id="0" name=""/>
        <dsp:cNvSpPr/>
      </dsp:nvSpPr>
      <dsp:spPr>
        <a:xfrm>
          <a:off x="6501580" y="1355807"/>
          <a:ext cx="0" cy="743507"/>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87A1247-C81A-4C32-872F-B07893B1F563}">
      <dsp:nvSpPr>
        <dsp:cNvPr id="0" name=""/>
        <dsp:cNvSpPr/>
      </dsp:nvSpPr>
      <dsp:spPr>
        <a:xfrm>
          <a:off x="6446910" y="2132116"/>
          <a:ext cx="109339" cy="109339"/>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6543AF-D8B2-E321-BF7B-3A18382C0FC3}"/>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939575" eaLnBrk="1" fontAlgn="auto" hangingPunct="1">
              <a:spcBef>
                <a:spcPts val="0"/>
              </a:spcBef>
              <a:spcAft>
                <a:spcPts val="0"/>
              </a:spcAft>
              <a:defRPr sz="1200">
                <a:latin typeface="+mn-lt"/>
                <a:cs typeface="+mn-cs"/>
              </a:defRPr>
            </a:lvl1pPr>
          </a:lstStyle>
          <a:p>
            <a:pPr>
              <a:defRPr/>
            </a:pPr>
            <a:endParaRPr lang="lv-LV"/>
          </a:p>
        </p:txBody>
      </p:sp>
      <p:sp>
        <p:nvSpPr>
          <p:cNvPr id="3" name="Date Placeholder 2">
            <a:extLst>
              <a:ext uri="{FF2B5EF4-FFF2-40B4-BE49-F238E27FC236}">
                <a16:creationId xmlns:a16="http://schemas.microsoft.com/office/drawing/2014/main" id="{4FF464E6-4FC8-CDEE-9785-64CE5E38341B}"/>
              </a:ext>
            </a:extLst>
          </p:cNvPr>
          <p:cNvSpPr>
            <a:spLocks noGrp="1"/>
          </p:cNvSpPr>
          <p:nvPr>
            <p:ph type="dt" idx="1"/>
          </p:nvPr>
        </p:nvSpPr>
        <p:spPr>
          <a:xfrm>
            <a:off x="3884614" y="0"/>
            <a:ext cx="2971800" cy="457200"/>
          </a:xfrm>
          <a:prstGeom prst="rect">
            <a:avLst/>
          </a:prstGeom>
        </p:spPr>
        <p:txBody>
          <a:bodyPr vert="horz" lIns="91440" tIns="45720" rIns="91440" bIns="45720" rtlCol="0"/>
          <a:lstStyle>
            <a:lvl1pPr algn="r" defTabSz="939575" eaLnBrk="1" fontAlgn="auto" hangingPunct="1">
              <a:spcBef>
                <a:spcPts val="0"/>
              </a:spcBef>
              <a:spcAft>
                <a:spcPts val="0"/>
              </a:spcAft>
              <a:defRPr sz="1200">
                <a:latin typeface="+mn-lt"/>
                <a:cs typeface="+mn-cs"/>
              </a:defRPr>
            </a:lvl1pPr>
          </a:lstStyle>
          <a:p>
            <a:pPr>
              <a:defRPr/>
            </a:pPr>
            <a:fld id="{740D8B97-2CA1-6947-BC0E-BB3E0F4CF846}" type="datetimeFigureOut">
              <a:rPr lang="lv-LV"/>
              <a:pPr>
                <a:defRPr/>
              </a:pPr>
              <a:t>21.09.2026</a:t>
            </a:fld>
            <a:endParaRPr lang="lv-LV"/>
          </a:p>
        </p:txBody>
      </p:sp>
      <p:sp>
        <p:nvSpPr>
          <p:cNvPr id="4" name="Slide Image Placeholder 3">
            <a:extLst>
              <a:ext uri="{FF2B5EF4-FFF2-40B4-BE49-F238E27FC236}">
                <a16:creationId xmlns:a16="http://schemas.microsoft.com/office/drawing/2014/main" id="{B0728BDF-1396-1194-3A3B-A3A6CE6465A7}"/>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a:extLst>
              <a:ext uri="{FF2B5EF4-FFF2-40B4-BE49-F238E27FC236}">
                <a16:creationId xmlns:a16="http://schemas.microsoft.com/office/drawing/2014/main" id="{BA338EE3-91E9-36C6-B7D4-D97F9CBD72AC}"/>
              </a:ext>
            </a:extLst>
          </p:cNvPr>
          <p:cNvSpPr>
            <a:spLocks noGrp="1"/>
          </p:cNvSpPr>
          <p:nvPr>
            <p:ph type="body" sz="quarter" idx="3"/>
          </p:nvPr>
        </p:nvSpPr>
        <p:spPr>
          <a:xfrm>
            <a:off x="685801"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lv-LV" noProof="0"/>
          </a:p>
        </p:txBody>
      </p:sp>
      <p:sp>
        <p:nvSpPr>
          <p:cNvPr id="6" name="Footer Placeholder 5">
            <a:extLst>
              <a:ext uri="{FF2B5EF4-FFF2-40B4-BE49-F238E27FC236}">
                <a16:creationId xmlns:a16="http://schemas.microsoft.com/office/drawing/2014/main" id="{1FC9DE7B-BFD8-7166-6435-D6639E66C1A6}"/>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39575" eaLnBrk="1" fontAlgn="auto" hangingPunct="1">
              <a:spcBef>
                <a:spcPts val="0"/>
              </a:spcBef>
              <a:spcAft>
                <a:spcPts val="0"/>
              </a:spcAft>
              <a:defRPr sz="1200">
                <a:latin typeface="+mn-lt"/>
                <a:cs typeface="+mn-cs"/>
              </a:defRPr>
            </a:lvl1pPr>
          </a:lstStyle>
          <a:p>
            <a:pPr>
              <a:defRPr/>
            </a:pPr>
            <a:endParaRPr lang="lv-LV"/>
          </a:p>
        </p:txBody>
      </p:sp>
      <p:sp>
        <p:nvSpPr>
          <p:cNvPr id="7" name="Slide Number Placeholder 6">
            <a:extLst>
              <a:ext uri="{FF2B5EF4-FFF2-40B4-BE49-F238E27FC236}">
                <a16:creationId xmlns:a16="http://schemas.microsoft.com/office/drawing/2014/main" id="{ED5C62B1-796F-DB76-CE20-2C486C953F4A}"/>
              </a:ext>
            </a:extLst>
          </p:cNvPr>
          <p:cNvSpPr>
            <a:spLocks noGrp="1"/>
          </p:cNvSpPr>
          <p:nvPr>
            <p:ph type="sldNum" sz="quarter" idx="5"/>
          </p:nvPr>
        </p:nvSpPr>
        <p:spPr>
          <a:xfrm>
            <a:off x="3884614"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F2B086AE-BD1C-8A47-AF65-ABBEDDA31864}" type="slidenum">
              <a:rPr lang="lv-LV" altLang="en-US"/>
              <a:pPr>
                <a:defRPr/>
              </a:pPr>
              <a:t>‹#›</a:t>
            </a:fld>
            <a:endParaRPr lang="lv-LV" altLang="en-US"/>
          </a:p>
        </p:txBody>
      </p:sp>
    </p:spTree>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n-ea"/>
        <a:cs typeface="+mn-cs"/>
      </a:defRPr>
    </a:lvl1pPr>
    <a:lvl2pPr marL="468313" algn="l" defTabSz="938213" rtl="0" eaLnBrk="0" fontAlgn="base" hangingPunct="0">
      <a:spcBef>
        <a:spcPct val="30000"/>
      </a:spcBef>
      <a:spcAft>
        <a:spcPct val="0"/>
      </a:spcAft>
      <a:defRPr sz="1200" kern="1200">
        <a:solidFill>
          <a:schemeClr val="tx1"/>
        </a:solidFill>
        <a:latin typeface="+mn-lt"/>
        <a:ea typeface="+mn-ea"/>
        <a:cs typeface="+mn-cs"/>
      </a:defRPr>
    </a:lvl2pPr>
    <a:lvl3pPr marL="938213" algn="l" defTabSz="938213" rtl="0" eaLnBrk="0" fontAlgn="base" hangingPunct="0">
      <a:spcBef>
        <a:spcPct val="30000"/>
      </a:spcBef>
      <a:spcAft>
        <a:spcPct val="0"/>
      </a:spcAft>
      <a:defRPr sz="1200" kern="1200">
        <a:solidFill>
          <a:schemeClr val="tx1"/>
        </a:solidFill>
        <a:latin typeface="+mn-lt"/>
        <a:ea typeface="+mn-ea"/>
        <a:cs typeface="+mn-cs"/>
      </a:defRPr>
    </a:lvl3pPr>
    <a:lvl4pPr marL="1408113" algn="l" defTabSz="938213" rtl="0" eaLnBrk="0" fontAlgn="base" hangingPunct="0">
      <a:spcBef>
        <a:spcPct val="30000"/>
      </a:spcBef>
      <a:spcAft>
        <a:spcPct val="0"/>
      </a:spcAft>
      <a:defRPr sz="1200" kern="1200">
        <a:solidFill>
          <a:schemeClr val="tx1"/>
        </a:solidFill>
        <a:latin typeface="+mn-lt"/>
        <a:ea typeface="+mn-ea"/>
        <a:cs typeface="+mn-cs"/>
      </a:defRPr>
    </a:lvl4pPr>
    <a:lvl5pPr marL="1878013" algn="l" defTabSz="938213" rtl="0" eaLnBrk="0" fontAlgn="base" hangingPunct="0">
      <a:spcBef>
        <a:spcPct val="30000"/>
      </a:spcBef>
      <a:spcAft>
        <a:spcPct val="0"/>
      </a:spcAft>
      <a:defRPr sz="1200" kern="1200">
        <a:solidFill>
          <a:schemeClr val="tx1"/>
        </a:solidFill>
        <a:latin typeface="+mn-lt"/>
        <a:ea typeface="+mn-ea"/>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pPr>
              <a:defRPr/>
            </a:pPr>
            <a:fld id="{F2B086AE-BD1C-8A47-AF65-ABBEDDA31864}" type="slidenum">
              <a:rPr lang="lv-LV" altLang="en-US" smtClean="0"/>
              <a:pPr>
                <a:defRPr/>
              </a:pPr>
              <a:t>1</a:t>
            </a:fld>
            <a:endParaRPr lang="lv-LV" altLang="en-US"/>
          </a:p>
        </p:txBody>
      </p:sp>
    </p:spTree>
    <p:extLst>
      <p:ext uri="{BB962C8B-B14F-4D97-AF65-F5344CB8AC3E}">
        <p14:creationId xmlns:p14="http://schemas.microsoft.com/office/powerpoint/2010/main" val="32426581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CCE86E16-AA04-4B08-F5D4-F6D69AE41C8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06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352533DC-B3D0-13A3-B2F2-162F076FF6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A9392DC6-F38C-0388-8E46-8F69FBE888E3}"/>
              </a:ext>
            </a:extLst>
          </p:cNvPr>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116232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a:extLst>
              <a:ext uri="{FF2B5EF4-FFF2-40B4-BE49-F238E27FC236}">
                <a16:creationId xmlns:a16="http://schemas.microsoft.com/office/drawing/2014/main" id="{0F8BD8F8-C465-EDD3-BB62-5D87048D31D4}"/>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17041322-CDF3-1E41-A4ED-89A142B2E87D}" type="slidenum">
              <a:rPr lang="en-US" altLang="en-US"/>
              <a:pPr>
                <a:defRPr/>
              </a:pPr>
              <a:t>‹#›</a:t>
            </a:fld>
            <a:endParaRPr lang="en-US" altLang="en-US"/>
          </a:p>
        </p:txBody>
      </p:sp>
      <p:pic>
        <p:nvPicPr>
          <p:cNvPr id="6" name="Picture 6">
            <a:extLst>
              <a:ext uri="{FF2B5EF4-FFF2-40B4-BE49-F238E27FC236}">
                <a16:creationId xmlns:a16="http://schemas.microsoft.com/office/drawing/2014/main" id="{68DA7285-9942-56B6-209B-3C3DE08E350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786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54400" y="3657600"/>
            <a:ext cx="8128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3454400" y="381000"/>
            <a:ext cx="8128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10"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5" name="Slide Number Placeholder 22">
            <a:extLst>
              <a:ext uri="{FF2B5EF4-FFF2-40B4-BE49-F238E27FC236}">
                <a16:creationId xmlns:a16="http://schemas.microsoft.com/office/drawing/2014/main" id="{965B8A37-200C-3ED6-55A2-B75A68ACBD3F}"/>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4107B6AF-6A98-2D47-9F12-F8D37A2A9577}" type="slidenum">
              <a:rPr lang="en-US" altLang="en-US"/>
              <a:pPr>
                <a:defRPr/>
              </a:pPr>
              <a:t>‹#›</a:t>
            </a:fld>
            <a:endParaRPr lang="en-US" altLang="en-US"/>
          </a:p>
        </p:txBody>
      </p:sp>
      <p:pic>
        <p:nvPicPr>
          <p:cNvPr id="6" name="Picture 6">
            <a:extLst>
              <a:ext uri="{FF2B5EF4-FFF2-40B4-BE49-F238E27FC236}">
                <a16:creationId xmlns:a16="http://schemas.microsoft.com/office/drawing/2014/main" id="{0D632797-3546-1E7E-8565-F339F7C3241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643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3454400" y="1752600"/>
            <a:ext cx="38608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620000" y="1752601"/>
            <a:ext cx="39624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2"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a:extLst>
              <a:ext uri="{FF2B5EF4-FFF2-40B4-BE49-F238E27FC236}">
                <a16:creationId xmlns:a16="http://schemas.microsoft.com/office/drawing/2014/main" id="{B4E9EB76-F67E-6F2D-CDFD-56726EFFC9B7}"/>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73D796E9-763E-0247-9D8C-6F5F22367214}" type="slidenum">
              <a:rPr lang="en-US" altLang="en-US"/>
              <a:pPr>
                <a:defRPr/>
              </a:pPr>
              <a:t>‹#›</a:t>
            </a:fld>
            <a:endParaRPr lang="en-US" altLang="en-US"/>
          </a:p>
        </p:txBody>
      </p:sp>
      <p:pic>
        <p:nvPicPr>
          <p:cNvPr id="7" name="Picture 6">
            <a:extLst>
              <a:ext uri="{FF2B5EF4-FFF2-40B4-BE49-F238E27FC236}">
                <a16:creationId xmlns:a16="http://schemas.microsoft.com/office/drawing/2014/main" id="{68E2A4C4-CA29-5831-76A3-D176B6F41B4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974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5" name="Content Placeholder 2"/>
          <p:cNvSpPr>
            <a:spLocks noGrp="1"/>
          </p:cNvSpPr>
          <p:nvPr>
            <p:ph sz="half" idx="1"/>
          </p:nvPr>
        </p:nvSpPr>
        <p:spPr>
          <a:xfrm>
            <a:off x="3454400" y="2386941"/>
            <a:ext cx="3860800" cy="373922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half" idx="2"/>
          </p:nvPr>
        </p:nvSpPr>
        <p:spPr>
          <a:xfrm>
            <a:off x="7620000" y="2386941"/>
            <a:ext cx="3962400" cy="373923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1"/>
          <p:cNvSpPr>
            <a:spLocks noGrp="1"/>
          </p:cNvSpPr>
          <p:nvPr>
            <p:ph type="body" sz="quarter" idx="16"/>
          </p:nvPr>
        </p:nvSpPr>
        <p:spPr>
          <a:xfrm>
            <a:off x="3454400" y="1852614"/>
            <a:ext cx="38608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3" name="Text Placeholder 21"/>
          <p:cNvSpPr>
            <a:spLocks noGrp="1"/>
          </p:cNvSpPr>
          <p:nvPr>
            <p:ph type="body" sz="quarter" idx="17"/>
          </p:nvPr>
        </p:nvSpPr>
        <p:spPr>
          <a:xfrm>
            <a:off x="7620000" y="1851954"/>
            <a:ext cx="3962400" cy="534987"/>
          </a:xfrm>
        </p:spPr>
        <p:txBody>
          <a:bodyPr>
            <a:normAutofit/>
          </a:bodyPr>
          <a:lstStyle>
            <a:lvl1pPr marL="0" indent="0">
              <a:buNone/>
              <a:defRPr sz="2000" b="1">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3"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3" name="Slide Number Placeholder 22">
            <a:extLst>
              <a:ext uri="{FF2B5EF4-FFF2-40B4-BE49-F238E27FC236}">
                <a16:creationId xmlns:a16="http://schemas.microsoft.com/office/drawing/2014/main" id="{2595AFEB-EBC2-7F2D-8C7B-44A4AE90F1EE}"/>
              </a:ext>
            </a:extLst>
          </p:cNvPr>
          <p:cNvSpPr>
            <a:spLocks noGrp="1"/>
          </p:cNvSpPr>
          <p:nvPr>
            <p:ph type="sldNum" sz="quarter" idx="18"/>
          </p:nvPr>
        </p:nvSpPr>
        <p:spPr>
          <a:xfrm>
            <a:off x="11379200" y="6324600"/>
            <a:ext cx="406400" cy="304800"/>
          </a:xfrm>
        </p:spPr>
        <p:txBody>
          <a:bodyPr/>
          <a:lstStyle>
            <a:lvl1pPr>
              <a:defRPr sz="1000">
                <a:latin typeface="Verdana" panose="020B0604030504040204" pitchFamily="34" charset="0"/>
              </a:defRPr>
            </a:lvl1pPr>
          </a:lstStyle>
          <a:p>
            <a:pPr>
              <a:defRPr/>
            </a:pPr>
            <a:fld id="{5AADC7B5-903C-E149-AABF-AB6E30CA30EA}" type="slidenum">
              <a:rPr lang="en-US" altLang="en-US"/>
              <a:pPr>
                <a:defRPr/>
              </a:pPr>
              <a:t>‹#›</a:t>
            </a:fld>
            <a:endParaRPr lang="en-US" altLang="en-US"/>
          </a:p>
        </p:txBody>
      </p:sp>
      <p:pic>
        <p:nvPicPr>
          <p:cNvPr id="4" name="Picture 6">
            <a:extLst>
              <a:ext uri="{FF2B5EF4-FFF2-40B4-BE49-F238E27FC236}">
                <a16:creationId xmlns:a16="http://schemas.microsoft.com/office/drawing/2014/main" id="{D052690A-A4D6-D7D1-0226-F3F19193D67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4330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3" name="Title 1"/>
          <p:cNvSpPr>
            <a:spLocks noGrp="1"/>
          </p:cNvSpPr>
          <p:nvPr>
            <p:ph type="title"/>
          </p:nvPr>
        </p:nvSpPr>
        <p:spPr>
          <a:xfrm>
            <a:off x="3454400" y="304802"/>
            <a:ext cx="8128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3" name="Slide Number Placeholder 22">
            <a:extLst>
              <a:ext uri="{FF2B5EF4-FFF2-40B4-BE49-F238E27FC236}">
                <a16:creationId xmlns:a16="http://schemas.microsoft.com/office/drawing/2014/main" id="{D29DC341-89D8-11DD-9A12-F17FDC779089}"/>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3A836FB2-625D-D940-AFF7-652C4FBFDECE}" type="slidenum">
              <a:rPr lang="en-US" altLang="en-US"/>
              <a:pPr>
                <a:defRPr/>
              </a:pPr>
              <a:t>‹#›</a:t>
            </a:fld>
            <a:endParaRPr lang="en-US" altLang="en-US"/>
          </a:p>
        </p:txBody>
      </p:sp>
      <p:pic>
        <p:nvPicPr>
          <p:cNvPr id="4" name="Picture 6">
            <a:extLst>
              <a:ext uri="{FF2B5EF4-FFF2-40B4-BE49-F238E27FC236}">
                <a16:creationId xmlns:a16="http://schemas.microsoft.com/office/drawing/2014/main" id="{76F19536-F04B-E406-70A5-ED8C5CF69C0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582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3" name="Slide Number Placeholder 22">
            <a:extLst>
              <a:ext uri="{FF2B5EF4-FFF2-40B4-BE49-F238E27FC236}">
                <a16:creationId xmlns:a16="http://schemas.microsoft.com/office/drawing/2014/main" id="{81EBA649-3C86-9F80-01D6-FD2FF1BD74BF}"/>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3BA646E2-BDD0-434C-AD0F-90E7EAA10A2A}" type="slidenum">
              <a:rPr lang="en-US" altLang="en-US"/>
              <a:pPr>
                <a:defRPr/>
              </a:pPr>
              <a:t>‹#›</a:t>
            </a:fld>
            <a:endParaRPr lang="en-US" altLang="en-US"/>
          </a:p>
        </p:txBody>
      </p:sp>
      <p:pic>
        <p:nvPicPr>
          <p:cNvPr id="4" name="Picture 6">
            <a:extLst>
              <a:ext uri="{FF2B5EF4-FFF2-40B4-BE49-F238E27FC236}">
                <a16:creationId xmlns:a16="http://schemas.microsoft.com/office/drawing/2014/main" id="{94AC23B3-C015-5A42-5B98-31DF61D62AC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8439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54400" y="272975"/>
            <a:ext cx="3668035"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7426036" y="273054"/>
            <a:ext cx="4359563"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54400" y="1435120"/>
            <a:ext cx="3668035"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9"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6" name="Slide Number Placeholder 22">
            <a:extLst>
              <a:ext uri="{FF2B5EF4-FFF2-40B4-BE49-F238E27FC236}">
                <a16:creationId xmlns:a16="http://schemas.microsoft.com/office/drawing/2014/main" id="{230BBD13-E7A6-C827-DA63-16016F07B4D7}"/>
              </a:ext>
            </a:extLst>
          </p:cNvPr>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defRPr>
            </a:lvl1pPr>
          </a:lstStyle>
          <a:p>
            <a:pPr>
              <a:defRPr/>
            </a:pPr>
            <a:fld id="{05523A4B-C251-8240-A722-E6D881676B39}" type="slidenum">
              <a:rPr lang="en-US" altLang="en-US"/>
              <a:pPr>
                <a:defRPr/>
              </a:pPr>
              <a:t>‹#›</a:t>
            </a:fld>
            <a:endParaRPr lang="en-US" altLang="en-US"/>
          </a:p>
        </p:txBody>
      </p:sp>
      <p:pic>
        <p:nvPicPr>
          <p:cNvPr id="7" name="Picture 6">
            <a:extLst>
              <a:ext uri="{FF2B5EF4-FFF2-40B4-BE49-F238E27FC236}">
                <a16:creationId xmlns:a16="http://schemas.microsoft.com/office/drawing/2014/main" id="{C6B32C6C-1DC3-E2F6-7D42-CD0DAC3EAAD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09600"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9394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7D3627AD-8BEC-9AEF-CAF0-CE4B6E8330C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206875"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7">
            <a:extLst>
              <a:ext uri="{FF2B5EF4-FFF2-40B4-BE49-F238E27FC236}">
                <a16:creationId xmlns:a16="http://schemas.microsoft.com/office/drawing/2014/main" id="{BDDB63B7-549D-8B4F-A2C9-9C2CF546E87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1617563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D8571A6-4A29-5F39-3848-3AAEBD851C79}"/>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a:t>Click to edit Master title style</a:t>
            </a:r>
          </a:p>
        </p:txBody>
      </p:sp>
      <p:sp>
        <p:nvSpPr>
          <p:cNvPr id="1027" name="Text Placeholder 2">
            <a:extLst>
              <a:ext uri="{FF2B5EF4-FFF2-40B4-BE49-F238E27FC236}">
                <a16:creationId xmlns:a16="http://schemas.microsoft.com/office/drawing/2014/main" id="{A6D817D6-3328-4279-194E-098B422DC480}"/>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p>
        </p:txBody>
      </p:sp>
      <p:sp>
        <p:nvSpPr>
          <p:cNvPr id="4" name="Date Placeholder 3">
            <a:extLst>
              <a:ext uri="{FF2B5EF4-FFF2-40B4-BE49-F238E27FC236}">
                <a16:creationId xmlns:a16="http://schemas.microsoft.com/office/drawing/2014/main" id="{B087AAEA-0325-85DC-5D3D-58BC541009DF}"/>
              </a:ext>
            </a:extLst>
          </p:cNvPr>
          <p:cNvSpPr>
            <a:spLocks noGrp="1"/>
          </p:cNvSpPr>
          <p:nvPr>
            <p:ph type="dt" sz="half" idx="2"/>
          </p:nvPr>
        </p:nvSpPr>
        <p:spPr>
          <a:xfrm>
            <a:off x="609600" y="6356351"/>
            <a:ext cx="2844800" cy="365125"/>
          </a:xfrm>
          <a:prstGeom prst="rect">
            <a:avLst/>
          </a:prstGeom>
        </p:spPr>
        <p:txBody>
          <a:bodyPr vert="horz" lIns="93957" tIns="46979" rIns="93957" bIns="46979" rtlCol="0" anchor="ctr"/>
          <a:lstStyle>
            <a:lvl1pPr algn="l" defTabSz="939575" eaLnBrk="1" fontAlgn="auto" hangingPunct="1">
              <a:spcBef>
                <a:spcPts val="0"/>
              </a:spcBef>
              <a:spcAft>
                <a:spcPts val="0"/>
              </a:spcAft>
              <a:defRPr sz="1200">
                <a:solidFill>
                  <a:schemeClr val="tx1">
                    <a:tint val="75000"/>
                  </a:schemeClr>
                </a:solidFill>
                <a:latin typeface="+mn-lt"/>
                <a:cs typeface="+mn-cs"/>
              </a:defRPr>
            </a:lvl1pPr>
          </a:lstStyle>
          <a:p>
            <a:pPr>
              <a:defRPr/>
            </a:pPr>
            <a:fld id="{F1CD61CE-E623-A44E-B3F3-63C7F22F7193}" type="datetime1">
              <a:rPr lang="en-US"/>
              <a:pPr>
                <a:defRPr/>
              </a:pPr>
              <a:t>9/21/2026</a:t>
            </a:fld>
            <a:endParaRPr lang="en-US"/>
          </a:p>
        </p:txBody>
      </p:sp>
      <p:sp>
        <p:nvSpPr>
          <p:cNvPr id="5" name="Footer Placeholder 4">
            <a:extLst>
              <a:ext uri="{FF2B5EF4-FFF2-40B4-BE49-F238E27FC236}">
                <a16:creationId xmlns:a16="http://schemas.microsoft.com/office/drawing/2014/main" id="{44276BA6-95FC-D986-B42E-35FB158F9384}"/>
              </a:ext>
            </a:extLst>
          </p:cNvPr>
          <p:cNvSpPr>
            <a:spLocks noGrp="1"/>
          </p:cNvSpPr>
          <p:nvPr>
            <p:ph type="ftr" sz="quarter" idx="3"/>
          </p:nvPr>
        </p:nvSpPr>
        <p:spPr>
          <a:xfrm>
            <a:off x="4165600" y="6356351"/>
            <a:ext cx="3860800" cy="365125"/>
          </a:xfrm>
          <a:prstGeom prst="rect">
            <a:avLst/>
          </a:prstGeom>
        </p:spPr>
        <p:txBody>
          <a:bodyPr vert="horz" lIns="93957" tIns="46979" rIns="93957" bIns="46979" rtlCol="0" anchor="ctr"/>
          <a:lstStyle>
            <a:lvl1pPr algn="ctr" defTabSz="939575"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B73D486E-A066-B33D-3255-E270830C68DE}"/>
              </a:ext>
            </a:extLst>
          </p:cNvPr>
          <p:cNvSpPr>
            <a:spLocks noGrp="1"/>
          </p:cNvSpPr>
          <p:nvPr>
            <p:ph type="sldNum" sz="quarter" idx="4"/>
          </p:nvPr>
        </p:nvSpPr>
        <p:spPr>
          <a:xfrm>
            <a:off x="8737600" y="6356351"/>
            <a:ext cx="2844800" cy="365125"/>
          </a:xfrm>
          <a:prstGeom prst="rect">
            <a:avLst/>
          </a:prstGeom>
        </p:spPr>
        <p:txBody>
          <a:bodyPr vert="horz" wrap="square" lIns="93957" tIns="46979" rIns="93957" bIns="46979" numCol="1" anchor="ctr" anchorCtr="0" compatLnSpc="1">
            <a:prstTxWarp prst="textNoShape">
              <a:avLst/>
            </a:prstTxWarp>
          </a:bodyPr>
          <a:lstStyle>
            <a:lvl1pPr algn="r" eaLnBrk="1" hangingPunct="1">
              <a:defRPr sz="1200">
                <a:solidFill>
                  <a:srgbClr val="898989"/>
                </a:solidFill>
              </a:defRPr>
            </a:lvl1pPr>
          </a:lstStyle>
          <a:p>
            <a:pPr>
              <a:defRPr/>
            </a:pPr>
            <a:fld id="{62C97C57-8F10-0644-801F-AC5CEBDC634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Lst>
  <p:hf hdr="0" ftr="0" dt="0"/>
  <p:txStyles>
    <p:titleStyle>
      <a:lvl1pPr algn="ctr" defTabSz="938213" rtl="0" eaLnBrk="0" fontAlgn="base" hangingPunct="0">
        <a:spcBef>
          <a:spcPct val="0"/>
        </a:spcBef>
        <a:spcAft>
          <a:spcPct val="0"/>
        </a:spcAft>
        <a:defRPr sz="4500" kern="1200">
          <a:solidFill>
            <a:schemeClr val="tx1"/>
          </a:solidFill>
          <a:latin typeface="+mj-lt"/>
          <a:ea typeface="+mj-ea"/>
          <a:cs typeface="+mj-cs"/>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panose="020B0604020202020204" pitchFamily="34" charset="0"/>
        <a:buChar char="•"/>
        <a:defRPr sz="3300" kern="1200">
          <a:solidFill>
            <a:schemeClr val="tx1"/>
          </a:solidFill>
          <a:latin typeface="+mn-lt"/>
          <a:ea typeface="+mn-ea"/>
          <a:cs typeface="+mn-cs"/>
        </a:defRPr>
      </a:lvl1pPr>
      <a:lvl2pPr marL="762000" indent="-292100" algn="l" defTabSz="938213" rtl="0" eaLnBrk="0" fontAlgn="base" hangingPunct="0">
        <a:spcBef>
          <a:spcPct val="20000"/>
        </a:spcBef>
        <a:spcAft>
          <a:spcPct val="0"/>
        </a:spcAft>
        <a:buFont typeface="Arial" panose="020B0604020202020204" pitchFamily="34"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a:extLst>
              <a:ext uri="{FF2B5EF4-FFF2-40B4-BE49-F238E27FC236}">
                <a16:creationId xmlns:a16="http://schemas.microsoft.com/office/drawing/2014/main" id="{EF6CF517-7F23-A6E2-F160-4B938588C243}"/>
              </a:ext>
            </a:extLst>
          </p:cNvPr>
          <p:cNvSpPr>
            <a:spLocks noGrp="1"/>
          </p:cNvSpPr>
          <p:nvPr>
            <p:ph type="title"/>
          </p:nvPr>
        </p:nvSpPr>
        <p:spPr>
          <a:xfrm>
            <a:off x="2209800" y="3505200"/>
            <a:ext cx="7772400" cy="960438"/>
          </a:xfrm>
        </p:spPr>
        <p:txBody>
          <a:bodyPr>
            <a:noAutofit/>
          </a:bodyPr>
          <a:lstStyle/>
          <a:p>
            <a:pPr>
              <a:defRPr/>
            </a:pPr>
            <a:r>
              <a:rPr lang="lv-LV" sz="2400" dirty="0"/>
              <a:t>Par VIS uzskaites dokumentu kļūdu uzraudzību</a:t>
            </a:r>
            <a:endParaRPr lang="lv-LV" altLang="en-US" sz="2400" dirty="0"/>
          </a:p>
        </p:txBody>
      </p:sp>
      <p:sp>
        <p:nvSpPr>
          <p:cNvPr id="12292" name="Text Placeholder 3">
            <a:extLst>
              <a:ext uri="{FF2B5EF4-FFF2-40B4-BE49-F238E27FC236}">
                <a16:creationId xmlns:a16="http://schemas.microsoft.com/office/drawing/2014/main" id="{B583EA8E-FDF4-1A76-418B-9ED1734D5A72}"/>
              </a:ext>
            </a:extLst>
          </p:cNvPr>
          <p:cNvSpPr>
            <a:spLocks noGrp="1"/>
          </p:cNvSpPr>
          <p:nvPr>
            <p:ph type="body" sz="quarter" idx="11"/>
          </p:nvPr>
        </p:nvSpPr>
        <p:spPr>
          <a:xfrm>
            <a:off x="2209800" y="5135562"/>
            <a:ext cx="7772400" cy="960438"/>
          </a:xfrm>
        </p:spPr>
        <p:txBody>
          <a:bodyPr>
            <a:normAutofit/>
          </a:bodyPr>
          <a:lstStyle/>
          <a:p>
            <a:r>
              <a:rPr lang="lv-LV" dirty="0"/>
              <a:t>Inga Brokere,</a:t>
            </a:r>
          </a:p>
          <a:p>
            <a:r>
              <a:rPr lang="lv-LV" dirty="0"/>
              <a:t>Nacionālā veselības dienesta </a:t>
            </a:r>
          </a:p>
          <a:p>
            <a:r>
              <a:rPr lang="lv-LV" dirty="0"/>
              <a:t>Kontroles un uzraudzības departamenta direktore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0938B-0A58-369D-43EF-9A3D8057CC89}"/>
              </a:ext>
            </a:extLst>
          </p:cNvPr>
          <p:cNvSpPr>
            <a:spLocks noGrp="1"/>
          </p:cNvSpPr>
          <p:nvPr>
            <p:ph type="title"/>
          </p:nvPr>
        </p:nvSpPr>
        <p:spPr>
          <a:xfrm>
            <a:off x="5165213" y="381000"/>
            <a:ext cx="3211871" cy="1036642"/>
          </a:xfrm>
        </p:spPr>
        <p:txBody>
          <a:bodyPr/>
          <a:lstStyle/>
          <a:p>
            <a:r>
              <a:rPr lang="lv-LV" dirty="0"/>
              <a:t>Pamatojums</a:t>
            </a:r>
          </a:p>
        </p:txBody>
      </p:sp>
      <p:sp>
        <p:nvSpPr>
          <p:cNvPr id="4" name="Text Placeholder 3">
            <a:extLst>
              <a:ext uri="{FF2B5EF4-FFF2-40B4-BE49-F238E27FC236}">
                <a16:creationId xmlns:a16="http://schemas.microsoft.com/office/drawing/2014/main" id="{FE93DE7D-610F-9541-AA9D-D1FEE54654CB}"/>
              </a:ext>
            </a:extLst>
          </p:cNvPr>
          <p:cNvSpPr>
            <a:spLocks noGrp="1"/>
          </p:cNvSpPr>
          <p:nvPr>
            <p:ph type="body" sz="quarter" idx="10"/>
          </p:nvPr>
        </p:nvSpPr>
        <p:spPr/>
        <p:txBody>
          <a:bodyPr/>
          <a:lstStyle/>
          <a:p>
            <a:endParaRPr lang="lv-LV"/>
          </a:p>
        </p:txBody>
      </p:sp>
      <p:sp>
        <p:nvSpPr>
          <p:cNvPr id="5" name="Text Placeholder 4">
            <a:extLst>
              <a:ext uri="{FF2B5EF4-FFF2-40B4-BE49-F238E27FC236}">
                <a16:creationId xmlns:a16="http://schemas.microsoft.com/office/drawing/2014/main" id="{B540A836-6737-571D-F908-39CAE4FC2F5F}"/>
              </a:ext>
            </a:extLst>
          </p:cNvPr>
          <p:cNvSpPr>
            <a:spLocks noGrp="1"/>
          </p:cNvSpPr>
          <p:nvPr>
            <p:ph type="body" sz="quarter" idx="12"/>
          </p:nvPr>
        </p:nvSpPr>
        <p:spPr/>
        <p:txBody>
          <a:bodyPr/>
          <a:lstStyle/>
          <a:p>
            <a:endParaRPr lang="lv-LV"/>
          </a:p>
        </p:txBody>
      </p:sp>
      <p:sp>
        <p:nvSpPr>
          <p:cNvPr id="6" name="Slide Number Placeholder 5">
            <a:extLst>
              <a:ext uri="{FF2B5EF4-FFF2-40B4-BE49-F238E27FC236}">
                <a16:creationId xmlns:a16="http://schemas.microsoft.com/office/drawing/2014/main" id="{309A672F-29F8-7D27-848F-E5ED9EB65AB3}"/>
              </a:ext>
            </a:extLst>
          </p:cNvPr>
          <p:cNvSpPr>
            <a:spLocks noGrp="1"/>
          </p:cNvSpPr>
          <p:nvPr>
            <p:ph type="sldNum" sz="quarter" idx="13"/>
          </p:nvPr>
        </p:nvSpPr>
        <p:spPr/>
        <p:txBody>
          <a:bodyPr/>
          <a:lstStyle/>
          <a:p>
            <a:pPr>
              <a:defRPr/>
            </a:pPr>
            <a:fld id="{17041322-CDF3-1E41-A4ED-89A142B2E87D}" type="slidenum">
              <a:rPr lang="en-US" altLang="en-US" smtClean="0"/>
              <a:pPr>
                <a:defRPr/>
              </a:pPr>
              <a:t>2</a:t>
            </a:fld>
            <a:endParaRPr lang="en-US" altLang="en-US"/>
          </a:p>
        </p:txBody>
      </p:sp>
      <p:graphicFrame>
        <p:nvGraphicFramePr>
          <p:cNvPr id="7" name="Content Placeholder 2">
            <a:extLst>
              <a:ext uri="{FF2B5EF4-FFF2-40B4-BE49-F238E27FC236}">
                <a16:creationId xmlns:a16="http://schemas.microsoft.com/office/drawing/2014/main" id="{C8F9E929-5837-45F0-5796-10965F4945C4}"/>
              </a:ext>
            </a:extLst>
          </p:cNvPr>
          <p:cNvGraphicFramePr>
            <a:graphicFrameLocks/>
          </p:cNvGraphicFramePr>
          <p:nvPr>
            <p:extLst>
              <p:ext uri="{D42A27DB-BD31-4B8C-83A1-F6EECF244321}">
                <p14:modId xmlns:p14="http://schemas.microsoft.com/office/powerpoint/2010/main" val="1117003630"/>
              </p:ext>
            </p:extLst>
          </p:nvPr>
        </p:nvGraphicFramePr>
        <p:xfrm>
          <a:off x="2368958" y="914400"/>
          <a:ext cx="8299041" cy="51329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7938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44BA4-0E3C-C826-6DE6-5F86965A2B83}"/>
              </a:ext>
            </a:extLst>
          </p:cNvPr>
          <p:cNvSpPr>
            <a:spLocks noGrp="1"/>
          </p:cNvSpPr>
          <p:nvPr>
            <p:ph type="title"/>
          </p:nvPr>
        </p:nvSpPr>
        <p:spPr>
          <a:xfrm>
            <a:off x="2834365" y="471486"/>
            <a:ext cx="3668035" cy="1162051"/>
          </a:xfrm>
        </p:spPr>
        <p:txBody>
          <a:bodyPr wrap="square" anchor="t">
            <a:normAutofit/>
          </a:bodyPr>
          <a:lstStyle/>
          <a:p>
            <a:r>
              <a:rPr lang="lv-LV" dirty="0"/>
              <a:t>Datu korektuma nodrošināšana</a:t>
            </a:r>
          </a:p>
        </p:txBody>
      </p:sp>
      <p:pic>
        <p:nvPicPr>
          <p:cNvPr id="14" name="Content Placeholder 13" descr="Colleagues huddle">
            <a:extLst>
              <a:ext uri="{FF2B5EF4-FFF2-40B4-BE49-F238E27FC236}">
                <a16:creationId xmlns:a16="http://schemas.microsoft.com/office/drawing/2014/main" id="{2BBF03E0-56F8-24AA-3325-659E1B9A37A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3878" r="26405" b="1"/>
          <a:stretch>
            <a:fillRect/>
          </a:stretch>
        </p:blipFill>
        <p:spPr>
          <a:xfrm>
            <a:off x="7426036" y="273054"/>
            <a:ext cx="4359563" cy="5853128"/>
          </a:xfrm>
          <a:noFill/>
        </p:spPr>
      </p:pic>
      <p:sp>
        <p:nvSpPr>
          <p:cNvPr id="3" name="Content Placeholder 2">
            <a:extLst>
              <a:ext uri="{FF2B5EF4-FFF2-40B4-BE49-F238E27FC236}">
                <a16:creationId xmlns:a16="http://schemas.microsoft.com/office/drawing/2014/main" id="{8559EB3E-A7AC-9AFF-5198-8BD3A031BDE0}"/>
              </a:ext>
            </a:extLst>
          </p:cNvPr>
          <p:cNvSpPr>
            <a:spLocks noGrp="1"/>
          </p:cNvSpPr>
          <p:nvPr>
            <p:ph type="body" sz="half" idx="2"/>
          </p:nvPr>
        </p:nvSpPr>
        <p:spPr>
          <a:xfrm>
            <a:off x="1474243" y="1785937"/>
            <a:ext cx="5545393" cy="4691063"/>
          </a:xfrm>
        </p:spPr>
        <p:txBody>
          <a:bodyPr wrap="square" anchor="t">
            <a:normAutofit/>
          </a:bodyPr>
          <a:lstStyle/>
          <a:p>
            <a:r>
              <a:rPr lang="lv-LV" sz="2400" dirty="0"/>
              <a:t>Lai nodrošinātu datu korektumu, jāiesaistās visām pusēm!</a:t>
            </a:r>
          </a:p>
          <a:p>
            <a:endParaRPr lang="lv-LV" sz="2400" dirty="0"/>
          </a:p>
        </p:txBody>
      </p:sp>
      <p:sp>
        <p:nvSpPr>
          <p:cNvPr id="19" name="Text Placeholder 4">
            <a:extLst>
              <a:ext uri="{FF2B5EF4-FFF2-40B4-BE49-F238E27FC236}">
                <a16:creationId xmlns:a16="http://schemas.microsoft.com/office/drawing/2014/main" id="{96A8C92E-022C-0817-592F-7677B084A33A}"/>
              </a:ext>
            </a:extLst>
          </p:cNvPr>
          <p:cNvSpPr>
            <a:spLocks noGrp="1"/>
          </p:cNvSpPr>
          <p:nvPr>
            <p:ph type="body" sz="quarter" idx="10"/>
          </p:nvPr>
        </p:nvSpPr>
        <p:spPr>
          <a:xfrm>
            <a:off x="3454400" y="6324600"/>
            <a:ext cx="2641600" cy="304800"/>
          </a:xfrm>
        </p:spPr>
        <p:txBody>
          <a:bodyPr/>
          <a:lstStyle/>
          <a:p>
            <a:endParaRPr lang="en-US"/>
          </a:p>
        </p:txBody>
      </p:sp>
      <p:sp>
        <p:nvSpPr>
          <p:cNvPr id="21" name="Text Placeholder 5">
            <a:extLst>
              <a:ext uri="{FF2B5EF4-FFF2-40B4-BE49-F238E27FC236}">
                <a16:creationId xmlns:a16="http://schemas.microsoft.com/office/drawing/2014/main" id="{512C7819-27D9-FA9B-959E-AD266FAC3ED0}"/>
              </a:ext>
            </a:extLst>
          </p:cNvPr>
          <p:cNvSpPr>
            <a:spLocks noGrp="1"/>
          </p:cNvSpPr>
          <p:nvPr>
            <p:ph type="body" sz="quarter" idx="12"/>
          </p:nvPr>
        </p:nvSpPr>
        <p:spPr>
          <a:xfrm>
            <a:off x="6502400" y="6324600"/>
            <a:ext cx="4876800" cy="304800"/>
          </a:xfrm>
        </p:spPr>
        <p:txBody>
          <a:bodyPr/>
          <a:lstStyle/>
          <a:p>
            <a:endParaRPr lang="en-US"/>
          </a:p>
        </p:txBody>
      </p:sp>
      <p:sp>
        <p:nvSpPr>
          <p:cNvPr id="6" name="Slide Number Placeholder 5">
            <a:extLst>
              <a:ext uri="{FF2B5EF4-FFF2-40B4-BE49-F238E27FC236}">
                <a16:creationId xmlns:a16="http://schemas.microsoft.com/office/drawing/2014/main" id="{31FFB612-98DA-2F32-CC6B-D0F0C0CF2177}"/>
              </a:ext>
            </a:extLst>
          </p:cNvPr>
          <p:cNvSpPr>
            <a:spLocks noGrp="1"/>
          </p:cNvSpPr>
          <p:nvPr>
            <p:ph type="sldNum" sz="quarter" idx="13"/>
          </p:nvPr>
        </p:nvSpPr>
        <p:spPr>
          <a:xfrm>
            <a:off x="11379200" y="6324600"/>
            <a:ext cx="406400" cy="304800"/>
          </a:xfrm>
        </p:spPr>
        <p:txBody>
          <a:bodyPr wrap="square" anchor="ctr">
            <a:normAutofit/>
          </a:bodyPr>
          <a:lstStyle/>
          <a:p>
            <a:pPr>
              <a:spcAft>
                <a:spcPts val="600"/>
              </a:spcAft>
              <a:defRPr/>
            </a:pPr>
            <a:fld id="{17041322-CDF3-1E41-A4ED-89A142B2E87D}" type="slidenum">
              <a:rPr lang="en-US" altLang="en-US" smtClean="0"/>
              <a:pPr>
                <a:spcAft>
                  <a:spcPts val="600"/>
                </a:spcAft>
                <a:defRPr/>
              </a:pPr>
              <a:t>3</a:t>
            </a:fld>
            <a:endParaRPr lang="en-US" altLang="en-US"/>
          </a:p>
        </p:txBody>
      </p:sp>
    </p:spTree>
    <p:extLst>
      <p:ext uri="{BB962C8B-B14F-4D97-AF65-F5344CB8AC3E}">
        <p14:creationId xmlns:p14="http://schemas.microsoft.com/office/powerpoint/2010/main" val="3879187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392D7-9A06-D6A8-BE35-B83533BAF94F}"/>
              </a:ext>
            </a:extLst>
          </p:cNvPr>
          <p:cNvSpPr>
            <a:spLocks noGrp="1"/>
          </p:cNvSpPr>
          <p:nvPr>
            <p:ph type="title"/>
          </p:nvPr>
        </p:nvSpPr>
        <p:spPr>
          <a:xfrm>
            <a:off x="2834365" y="208546"/>
            <a:ext cx="3668035" cy="1162051"/>
          </a:xfrm>
        </p:spPr>
        <p:txBody>
          <a:bodyPr wrap="square" anchor="t">
            <a:normAutofit/>
          </a:bodyPr>
          <a:lstStyle/>
          <a:p>
            <a:r>
              <a:rPr lang="lv-LV" dirty="0"/>
              <a:t>IZPILDĪTĀJA pienākumi (1)</a:t>
            </a:r>
          </a:p>
        </p:txBody>
      </p:sp>
      <p:pic>
        <p:nvPicPr>
          <p:cNvPr id="10" name="Content Placeholder 9" descr="Hands typing on keyboard">
            <a:extLst>
              <a:ext uri="{FF2B5EF4-FFF2-40B4-BE49-F238E27FC236}">
                <a16:creationId xmlns:a16="http://schemas.microsoft.com/office/drawing/2014/main" id="{D95A1336-411D-41AB-5BAF-52EE08B72B2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1417" r="28866" b="1"/>
          <a:stretch>
            <a:fillRect/>
          </a:stretch>
        </p:blipFill>
        <p:spPr>
          <a:xfrm>
            <a:off x="6990140" y="471472"/>
            <a:ext cx="4359563" cy="5853128"/>
          </a:xfrm>
          <a:noFill/>
        </p:spPr>
      </p:pic>
      <p:sp>
        <p:nvSpPr>
          <p:cNvPr id="3" name="Content Placeholder 2">
            <a:extLst>
              <a:ext uri="{FF2B5EF4-FFF2-40B4-BE49-F238E27FC236}">
                <a16:creationId xmlns:a16="http://schemas.microsoft.com/office/drawing/2014/main" id="{EB966459-A482-13D2-9357-48A1A2CA9BC2}"/>
              </a:ext>
            </a:extLst>
          </p:cNvPr>
          <p:cNvSpPr>
            <a:spLocks noGrp="1"/>
          </p:cNvSpPr>
          <p:nvPr>
            <p:ph type="body" sz="half" idx="2"/>
          </p:nvPr>
        </p:nvSpPr>
        <p:spPr>
          <a:xfrm>
            <a:off x="1838632" y="1534328"/>
            <a:ext cx="4722762" cy="4691063"/>
          </a:xfrm>
        </p:spPr>
        <p:txBody>
          <a:bodyPr wrap="square" anchor="t">
            <a:normAutofit/>
          </a:bodyPr>
          <a:lstStyle/>
          <a:p>
            <a:r>
              <a:rPr lang="lv-LV" dirty="0"/>
              <a:t>IZPILDĪTĀJS VIS informāciju ievada vai ielādē 5 darba dienu laikā pēc UD noslēgšanas, bet ne vēlāk kā:</a:t>
            </a:r>
          </a:p>
          <a:p>
            <a:pPr marL="812688" lvl="1" indent="-342900">
              <a:buFont typeface="Arial" panose="020B0604020202020204" pitchFamily="34" charset="0"/>
              <a:buChar char="•"/>
            </a:pPr>
            <a:r>
              <a:rPr lang="lv-LV" sz="2000" dirty="0"/>
              <a:t>Ambulatorie un zobārstniecības pakalpojumi – līdz nākamā mēneša 3.datumam;</a:t>
            </a:r>
          </a:p>
          <a:p>
            <a:pPr marL="812688" lvl="1" indent="-342900">
              <a:buFont typeface="Arial" panose="020B0604020202020204" pitchFamily="34" charset="0"/>
              <a:buChar char="•"/>
            </a:pPr>
            <a:r>
              <a:rPr lang="lv-LV" sz="2000" dirty="0"/>
              <a:t>Ģimenes ārsta prakses un stacionāra pakalpojumi – līdz nākamā mēneša 5.datumam</a:t>
            </a:r>
          </a:p>
          <a:p>
            <a:pPr lvl="1"/>
            <a:endParaRPr lang="lv-LV" sz="2000" dirty="0"/>
          </a:p>
          <a:p>
            <a:pPr marL="285750" indent="-285750">
              <a:buFont typeface="Wingdings" panose="05000000000000000000" pitchFamily="2" charset="2"/>
              <a:buChar char="Ø"/>
            </a:pPr>
            <a:r>
              <a:rPr lang="lv-LV" sz="1600" dirty="0">
                <a:solidFill>
                  <a:srgbClr val="FF0000"/>
                </a:solidFill>
              </a:rPr>
              <a:t>Šie termiņi nav formāli – tie nodrošina, ka aprēķini tiek veikti korekti un tiek novērsta kavēšanās norēķinos</a:t>
            </a:r>
            <a:endParaRPr lang="lv-LV" sz="1400" dirty="0">
              <a:solidFill>
                <a:srgbClr val="FF0000"/>
              </a:solidFill>
            </a:endParaRPr>
          </a:p>
          <a:p>
            <a:endParaRPr lang="lv-LV" dirty="0"/>
          </a:p>
        </p:txBody>
      </p:sp>
      <p:sp>
        <p:nvSpPr>
          <p:cNvPr id="24" name="Text Placeholder 4">
            <a:extLst>
              <a:ext uri="{FF2B5EF4-FFF2-40B4-BE49-F238E27FC236}">
                <a16:creationId xmlns:a16="http://schemas.microsoft.com/office/drawing/2014/main" id="{FC30A910-66C0-A38B-9FA7-B696C0D1579A}"/>
              </a:ext>
            </a:extLst>
          </p:cNvPr>
          <p:cNvSpPr>
            <a:spLocks noGrp="1"/>
          </p:cNvSpPr>
          <p:nvPr>
            <p:ph type="body" sz="quarter" idx="10"/>
          </p:nvPr>
        </p:nvSpPr>
        <p:spPr>
          <a:xfrm>
            <a:off x="3454400" y="6324600"/>
            <a:ext cx="2641600" cy="304800"/>
          </a:xfrm>
        </p:spPr>
        <p:txBody>
          <a:bodyPr/>
          <a:lstStyle/>
          <a:p>
            <a:endParaRPr lang="en-US"/>
          </a:p>
        </p:txBody>
      </p:sp>
      <p:sp>
        <p:nvSpPr>
          <p:cNvPr id="26" name="Text Placeholder 5">
            <a:extLst>
              <a:ext uri="{FF2B5EF4-FFF2-40B4-BE49-F238E27FC236}">
                <a16:creationId xmlns:a16="http://schemas.microsoft.com/office/drawing/2014/main" id="{8F095983-FADC-BC66-5BE6-D1FDC3ABE207}"/>
              </a:ext>
            </a:extLst>
          </p:cNvPr>
          <p:cNvSpPr>
            <a:spLocks noGrp="1"/>
          </p:cNvSpPr>
          <p:nvPr>
            <p:ph type="body" sz="quarter" idx="12"/>
          </p:nvPr>
        </p:nvSpPr>
        <p:spPr>
          <a:xfrm>
            <a:off x="6502400" y="6324600"/>
            <a:ext cx="4876800" cy="304800"/>
          </a:xfrm>
        </p:spPr>
        <p:txBody>
          <a:bodyPr/>
          <a:lstStyle/>
          <a:p>
            <a:endParaRPr lang="en-US"/>
          </a:p>
        </p:txBody>
      </p:sp>
      <p:sp>
        <p:nvSpPr>
          <p:cNvPr id="6" name="Slide Number Placeholder 5">
            <a:extLst>
              <a:ext uri="{FF2B5EF4-FFF2-40B4-BE49-F238E27FC236}">
                <a16:creationId xmlns:a16="http://schemas.microsoft.com/office/drawing/2014/main" id="{99F28B7B-9A34-6E4B-9E8A-EB6E302B0BE6}"/>
              </a:ext>
            </a:extLst>
          </p:cNvPr>
          <p:cNvSpPr>
            <a:spLocks noGrp="1"/>
          </p:cNvSpPr>
          <p:nvPr>
            <p:ph type="sldNum" sz="quarter" idx="13"/>
          </p:nvPr>
        </p:nvSpPr>
        <p:spPr>
          <a:xfrm>
            <a:off x="11379200" y="6324600"/>
            <a:ext cx="406400" cy="304800"/>
          </a:xfrm>
        </p:spPr>
        <p:txBody>
          <a:bodyPr wrap="square" anchor="ctr">
            <a:normAutofit/>
          </a:bodyPr>
          <a:lstStyle/>
          <a:p>
            <a:pPr>
              <a:spcAft>
                <a:spcPts val="600"/>
              </a:spcAft>
              <a:defRPr/>
            </a:pPr>
            <a:fld id="{17041322-CDF3-1E41-A4ED-89A142B2E87D}" type="slidenum">
              <a:rPr lang="en-US" altLang="en-US" smtClean="0"/>
              <a:pPr>
                <a:spcAft>
                  <a:spcPts val="600"/>
                </a:spcAft>
                <a:defRPr/>
              </a:pPr>
              <a:t>4</a:t>
            </a:fld>
            <a:endParaRPr lang="en-US" altLang="en-US"/>
          </a:p>
        </p:txBody>
      </p:sp>
    </p:spTree>
    <p:extLst>
      <p:ext uri="{BB962C8B-B14F-4D97-AF65-F5344CB8AC3E}">
        <p14:creationId xmlns:p14="http://schemas.microsoft.com/office/powerpoint/2010/main" val="1449250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34BD0DB-F77D-3155-0E0A-1D77821F077A}"/>
              </a:ext>
            </a:extLst>
          </p:cNvPr>
          <p:cNvSpPr>
            <a:spLocks noGrp="1"/>
          </p:cNvSpPr>
          <p:nvPr>
            <p:ph type="title"/>
          </p:nvPr>
        </p:nvSpPr>
        <p:spPr>
          <a:xfrm>
            <a:off x="3002117" y="228600"/>
            <a:ext cx="8128000" cy="1036642"/>
          </a:xfrm>
        </p:spPr>
        <p:txBody>
          <a:bodyPr/>
          <a:lstStyle/>
          <a:p>
            <a:r>
              <a:rPr lang="lv-LV" dirty="0"/>
              <a:t>IZPILDĪTĀJA pienākumi (2)</a:t>
            </a:r>
            <a:endParaRPr lang="en-US" dirty="0"/>
          </a:p>
        </p:txBody>
      </p:sp>
      <p:sp>
        <p:nvSpPr>
          <p:cNvPr id="16" name="Text Placeholder 3">
            <a:extLst>
              <a:ext uri="{FF2B5EF4-FFF2-40B4-BE49-F238E27FC236}">
                <a16:creationId xmlns:a16="http://schemas.microsoft.com/office/drawing/2014/main" id="{422B2E19-55FB-2711-1672-614648AD1F94}"/>
              </a:ext>
            </a:extLst>
          </p:cNvPr>
          <p:cNvSpPr>
            <a:spLocks noGrp="1"/>
          </p:cNvSpPr>
          <p:nvPr>
            <p:ph type="body" sz="quarter" idx="10"/>
          </p:nvPr>
        </p:nvSpPr>
        <p:spPr>
          <a:xfrm>
            <a:off x="3454400" y="6324600"/>
            <a:ext cx="2641600" cy="304800"/>
          </a:xfrm>
        </p:spPr>
        <p:txBody>
          <a:bodyPr/>
          <a:lstStyle/>
          <a:p>
            <a:endParaRPr lang="en-US"/>
          </a:p>
        </p:txBody>
      </p:sp>
      <p:sp>
        <p:nvSpPr>
          <p:cNvPr id="18" name="Text Placeholder 4">
            <a:extLst>
              <a:ext uri="{FF2B5EF4-FFF2-40B4-BE49-F238E27FC236}">
                <a16:creationId xmlns:a16="http://schemas.microsoft.com/office/drawing/2014/main" id="{D4298311-2220-86C0-49BE-95FB1148A41D}"/>
              </a:ext>
            </a:extLst>
          </p:cNvPr>
          <p:cNvSpPr>
            <a:spLocks noGrp="1"/>
          </p:cNvSpPr>
          <p:nvPr>
            <p:ph type="body" sz="quarter" idx="12"/>
          </p:nvPr>
        </p:nvSpPr>
        <p:spPr>
          <a:xfrm>
            <a:off x="6502400" y="6324600"/>
            <a:ext cx="4876800" cy="304800"/>
          </a:xfrm>
        </p:spPr>
        <p:txBody>
          <a:bodyPr/>
          <a:lstStyle/>
          <a:p>
            <a:endParaRPr lang="en-US"/>
          </a:p>
        </p:txBody>
      </p:sp>
      <p:sp>
        <p:nvSpPr>
          <p:cNvPr id="7" name="Slide Number Placeholder 6">
            <a:extLst>
              <a:ext uri="{FF2B5EF4-FFF2-40B4-BE49-F238E27FC236}">
                <a16:creationId xmlns:a16="http://schemas.microsoft.com/office/drawing/2014/main" id="{050B77AF-A613-B5D5-137A-62CB0C904509}"/>
              </a:ext>
            </a:extLst>
          </p:cNvPr>
          <p:cNvSpPr>
            <a:spLocks noGrp="1"/>
          </p:cNvSpPr>
          <p:nvPr>
            <p:ph type="sldNum" sz="quarter" idx="13"/>
          </p:nvPr>
        </p:nvSpPr>
        <p:spPr>
          <a:xfrm>
            <a:off x="11379200" y="6324600"/>
            <a:ext cx="406400" cy="304800"/>
          </a:xfrm>
        </p:spPr>
        <p:txBody>
          <a:bodyPr wrap="square" anchor="ctr">
            <a:normAutofit/>
          </a:bodyPr>
          <a:lstStyle/>
          <a:p>
            <a:pPr>
              <a:spcAft>
                <a:spcPts val="600"/>
              </a:spcAft>
              <a:defRPr/>
            </a:pPr>
            <a:fld id="{05523A4B-C251-8240-A722-E6D881676B39}" type="slidenum">
              <a:rPr lang="en-US" altLang="en-US" smtClean="0"/>
              <a:pPr>
                <a:spcAft>
                  <a:spcPts val="600"/>
                </a:spcAft>
                <a:defRPr/>
              </a:pPr>
              <a:t>5</a:t>
            </a:fld>
            <a:endParaRPr lang="en-US" altLang="en-US"/>
          </a:p>
        </p:txBody>
      </p:sp>
      <p:graphicFrame>
        <p:nvGraphicFramePr>
          <p:cNvPr id="8" name="Content Placeholder 2">
            <a:extLst>
              <a:ext uri="{FF2B5EF4-FFF2-40B4-BE49-F238E27FC236}">
                <a16:creationId xmlns:a16="http://schemas.microsoft.com/office/drawing/2014/main" id="{35F8DB4B-EF99-5DDB-6F72-46FDFCBAE497}"/>
              </a:ext>
            </a:extLst>
          </p:cNvPr>
          <p:cNvGraphicFramePr>
            <a:graphicFrameLocks noGrp="1"/>
          </p:cNvGraphicFramePr>
          <p:nvPr>
            <p:ph idx="1"/>
            <p:extLst>
              <p:ext uri="{D42A27DB-BD31-4B8C-83A1-F6EECF244321}">
                <p14:modId xmlns:p14="http://schemas.microsoft.com/office/powerpoint/2010/main" val="1797363203"/>
              </p:ext>
            </p:extLst>
          </p:nvPr>
        </p:nvGraphicFramePr>
        <p:xfrm>
          <a:off x="2661264" y="747252"/>
          <a:ext cx="8717936" cy="50795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5357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C9602-0DA1-DC2F-7CB8-B9991E8BE843}"/>
              </a:ext>
            </a:extLst>
          </p:cNvPr>
          <p:cNvSpPr>
            <a:spLocks noGrp="1"/>
          </p:cNvSpPr>
          <p:nvPr>
            <p:ph type="title"/>
          </p:nvPr>
        </p:nvSpPr>
        <p:spPr>
          <a:xfrm>
            <a:off x="3454400" y="381000"/>
            <a:ext cx="8128000" cy="1036642"/>
          </a:xfrm>
        </p:spPr>
        <p:txBody>
          <a:bodyPr wrap="square" anchor="t">
            <a:normAutofit/>
          </a:bodyPr>
          <a:lstStyle/>
          <a:p>
            <a:r>
              <a:rPr lang="lv-LV"/>
              <a:t>VIS UD kļūdu uzraudzība</a:t>
            </a:r>
          </a:p>
        </p:txBody>
      </p:sp>
      <p:sp>
        <p:nvSpPr>
          <p:cNvPr id="12" name="Text Placeholder 3">
            <a:extLst>
              <a:ext uri="{FF2B5EF4-FFF2-40B4-BE49-F238E27FC236}">
                <a16:creationId xmlns:a16="http://schemas.microsoft.com/office/drawing/2014/main" id="{5C72AB24-B207-2EA5-1230-9207C69EC0BD}"/>
              </a:ext>
            </a:extLst>
          </p:cNvPr>
          <p:cNvSpPr>
            <a:spLocks noGrp="1"/>
          </p:cNvSpPr>
          <p:nvPr>
            <p:ph type="body" sz="quarter" idx="10"/>
          </p:nvPr>
        </p:nvSpPr>
        <p:spPr>
          <a:xfrm>
            <a:off x="3454400" y="6324600"/>
            <a:ext cx="2641600" cy="304800"/>
          </a:xfrm>
        </p:spPr>
        <p:txBody>
          <a:bodyPr/>
          <a:lstStyle/>
          <a:p>
            <a:endParaRPr lang="en-US"/>
          </a:p>
        </p:txBody>
      </p:sp>
      <p:sp>
        <p:nvSpPr>
          <p:cNvPr id="14" name="Text Placeholder 4">
            <a:extLst>
              <a:ext uri="{FF2B5EF4-FFF2-40B4-BE49-F238E27FC236}">
                <a16:creationId xmlns:a16="http://schemas.microsoft.com/office/drawing/2014/main" id="{051A5AE1-8009-13C4-5361-8227B5A562A6}"/>
              </a:ext>
            </a:extLst>
          </p:cNvPr>
          <p:cNvSpPr>
            <a:spLocks noGrp="1"/>
          </p:cNvSpPr>
          <p:nvPr>
            <p:ph type="body" sz="quarter" idx="12"/>
          </p:nvPr>
        </p:nvSpPr>
        <p:spPr>
          <a:xfrm>
            <a:off x="6502400" y="6324600"/>
            <a:ext cx="4876800" cy="304800"/>
          </a:xfrm>
        </p:spPr>
        <p:txBody>
          <a:bodyPr/>
          <a:lstStyle/>
          <a:p>
            <a:endParaRPr lang="en-US"/>
          </a:p>
        </p:txBody>
      </p:sp>
      <p:sp>
        <p:nvSpPr>
          <p:cNvPr id="6" name="Slide Number Placeholder 5">
            <a:extLst>
              <a:ext uri="{FF2B5EF4-FFF2-40B4-BE49-F238E27FC236}">
                <a16:creationId xmlns:a16="http://schemas.microsoft.com/office/drawing/2014/main" id="{9276F6F7-AD73-2774-D09D-8B4CD05A4BD7}"/>
              </a:ext>
            </a:extLst>
          </p:cNvPr>
          <p:cNvSpPr>
            <a:spLocks noGrp="1"/>
          </p:cNvSpPr>
          <p:nvPr>
            <p:ph type="sldNum" sz="quarter" idx="13"/>
          </p:nvPr>
        </p:nvSpPr>
        <p:spPr>
          <a:xfrm>
            <a:off x="11379200" y="6324600"/>
            <a:ext cx="406400" cy="304800"/>
          </a:xfrm>
        </p:spPr>
        <p:txBody>
          <a:bodyPr wrap="square" anchor="ctr">
            <a:normAutofit/>
          </a:bodyPr>
          <a:lstStyle/>
          <a:p>
            <a:pPr>
              <a:spcAft>
                <a:spcPts val="600"/>
              </a:spcAft>
              <a:defRPr/>
            </a:pPr>
            <a:fld id="{17041322-CDF3-1E41-A4ED-89A142B2E87D}" type="slidenum">
              <a:rPr lang="en-US" altLang="en-US" smtClean="0"/>
              <a:pPr>
                <a:spcAft>
                  <a:spcPts val="600"/>
                </a:spcAft>
                <a:defRPr/>
              </a:pPr>
              <a:t>6</a:t>
            </a:fld>
            <a:endParaRPr lang="en-US" altLang="en-US"/>
          </a:p>
        </p:txBody>
      </p:sp>
      <p:graphicFrame>
        <p:nvGraphicFramePr>
          <p:cNvPr id="7" name="Content Placeholder 2">
            <a:extLst>
              <a:ext uri="{FF2B5EF4-FFF2-40B4-BE49-F238E27FC236}">
                <a16:creationId xmlns:a16="http://schemas.microsoft.com/office/drawing/2014/main" id="{55C4B757-CF2E-0D82-2381-C2CD8FE4DC45}"/>
              </a:ext>
            </a:extLst>
          </p:cNvPr>
          <p:cNvGraphicFramePr/>
          <p:nvPr>
            <p:extLst>
              <p:ext uri="{D42A27DB-BD31-4B8C-83A1-F6EECF244321}">
                <p14:modId xmlns:p14="http://schemas.microsoft.com/office/powerpoint/2010/main" val="292570252"/>
              </p:ext>
            </p:extLst>
          </p:nvPr>
        </p:nvGraphicFramePr>
        <p:xfrm>
          <a:off x="2628490" y="1242213"/>
          <a:ext cx="8658941" cy="43735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8520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C9061-2DB7-575D-969B-065D8F41B7BF}"/>
              </a:ext>
            </a:extLst>
          </p:cNvPr>
          <p:cNvSpPr>
            <a:spLocks noGrp="1"/>
          </p:cNvSpPr>
          <p:nvPr>
            <p:ph type="title"/>
          </p:nvPr>
        </p:nvSpPr>
        <p:spPr>
          <a:xfrm>
            <a:off x="2677651" y="217538"/>
            <a:ext cx="8128000" cy="631723"/>
          </a:xfrm>
        </p:spPr>
        <p:txBody>
          <a:bodyPr vert="horz" wrap="square" lIns="93957" tIns="46979" rIns="93957" bIns="46979" numCol="1" anchor="t" anchorCtr="0" compatLnSpc="1">
            <a:prstTxWarp prst="textNoShape">
              <a:avLst/>
            </a:prstTxWarp>
            <a:normAutofit/>
          </a:bodyPr>
          <a:lstStyle/>
          <a:p>
            <a:r>
              <a:rPr lang="en-US" b="1" kern="1200" dirty="0">
                <a:latin typeface="Verdana" panose="020B0604030504040204" pitchFamily="34" charset="0"/>
                <a:ea typeface="Verdana" panose="020B0604030504040204" pitchFamily="34" charset="0"/>
                <a:cs typeface="Verdana" panose="020B0604030504040204" pitchFamily="34" charset="0"/>
              </a:rPr>
              <a:t>202</a:t>
            </a:r>
            <a:r>
              <a:rPr lang="lv-LV" b="1" kern="1200" dirty="0">
                <a:latin typeface="Verdana" panose="020B0604030504040204" pitchFamily="34" charset="0"/>
                <a:ea typeface="Verdana" panose="020B0604030504040204" pitchFamily="34" charset="0"/>
                <a:cs typeface="Verdana" panose="020B0604030504040204" pitchFamily="34" charset="0"/>
              </a:rPr>
              <a:t>6</a:t>
            </a:r>
            <a:r>
              <a:rPr lang="en-US" b="1" kern="1200" dirty="0">
                <a:latin typeface="Verdana" panose="020B0604030504040204" pitchFamily="34" charset="0"/>
                <a:ea typeface="Verdana" panose="020B0604030504040204" pitchFamily="34" charset="0"/>
                <a:cs typeface="Verdana" panose="020B0604030504040204" pitchFamily="34" charset="0"/>
              </a:rPr>
              <a:t>.gada </a:t>
            </a:r>
            <a:r>
              <a:rPr lang="lv-LV" b="1" kern="1200" dirty="0">
                <a:latin typeface="Verdana" panose="020B0604030504040204" pitchFamily="34" charset="0"/>
                <a:ea typeface="Verdana" panose="020B0604030504040204" pitchFamily="34" charset="0"/>
                <a:cs typeface="Verdana" panose="020B0604030504040204" pitchFamily="34" charset="0"/>
              </a:rPr>
              <a:t>uzraudzības </a:t>
            </a:r>
            <a:r>
              <a:rPr lang="en-US" b="1" kern="1200" dirty="0" err="1">
                <a:latin typeface="Verdana" panose="020B0604030504040204" pitchFamily="34" charset="0"/>
                <a:ea typeface="Verdana" panose="020B0604030504040204" pitchFamily="34" charset="0"/>
                <a:cs typeface="Verdana" panose="020B0604030504040204" pitchFamily="34" charset="0"/>
              </a:rPr>
              <a:t>kļūd</a:t>
            </a:r>
            <a:r>
              <a:rPr lang="lv-LV" b="1" kern="1200" dirty="0">
                <a:latin typeface="Verdana" panose="020B0604030504040204" pitchFamily="34" charset="0"/>
                <a:ea typeface="Verdana" panose="020B0604030504040204" pitchFamily="34" charset="0"/>
                <a:cs typeface="Verdana" panose="020B0604030504040204" pitchFamily="34" charset="0"/>
              </a:rPr>
              <a:t>u veidi</a:t>
            </a:r>
            <a:endParaRPr lang="en-US" b="1" kern="1200" dirty="0">
              <a:latin typeface="Verdana" panose="020B0604030504040204" pitchFamily="34" charset="0"/>
              <a:ea typeface="Verdana" panose="020B0604030504040204" pitchFamily="34" charset="0"/>
              <a:cs typeface="Verdana" panose="020B0604030504040204" pitchFamily="34" charset="0"/>
            </a:endParaRPr>
          </a:p>
        </p:txBody>
      </p:sp>
      <p:sp>
        <p:nvSpPr>
          <p:cNvPr id="13" name="Text Placeholder 3">
            <a:extLst>
              <a:ext uri="{FF2B5EF4-FFF2-40B4-BE49-F238E27FC236}">
                <a16:creationId xmlns:a16="http://schemas.microsoft.com/office/drawing/2014/main" id="{3268F4E8-84F3-33CD-4B46-6B41860204FB}"/>
              </a:ext>
            </a:extLst>
          </p:cNvPr>
          <p:cNvSpPr>
            <a:spLocks noGrp="1"/>
          </p:cNvSpPr>
          <p:nvPr>
            <p:ph type="body" sz="quarter" idx="10"/>
          </p:nvPr>
        </p:nvSpPr>
        <p:spPr>
          <a:xfrm>
            <a:off x="3454400" y="6324600"/>
            <a:ext cx="2641600" cy="304800"/>
          </a:xfrm>
        </p:spPr>
        <p:txBody>
          <a:bodyPr/>
          <a:lstStyle/>
          <a:p>
            <a:endParaRPr lang="en-US"/>
          </a:p>
        </p:txBody>
      </p:sp>
      <p:sp>
        <p:nvSpPr>
          <p:cNvPr id="15" name="Text Placeholder 4">
            <a:extLst>
              <a:ext uri="{FF2B5EF4-FFF2-40B4-BE49-F238E27FC236}">
                <a16:creationId xmlns:a16="http://schemas.microsoft.com/office/drawing/2014/main" id="{9A127456-21E4-40E9-775E-84A7D01277A3}"/>
              </a:ext>
            </a:extLst>
          </p:cNvPr>
          <p:cNvSpPr>
            <a:spLocks noGrp="1"/>
          </p:cNvSpPr>
          <p:nvPr>
            <p:ph type="body" sz="quarter" idx="12"/>
          </p:nvPr>
        </p:nvSpPr>
        <p:spPr>
          <a:xfrm>
            <a:off x="6502400" y="6324600"/>
            <a:ext cx="4876800" cy="304800"/>
          </a:xfrm>
        </p:spPr>
        <p:txBody>
          <a:bodyPr/>
          <a:lstStyle/>
          <a:p>
            <a:endParaRPr lang="en-US"/>
          </a:p>
        </p:txBody>
      </p:sp>
      <p:sp>
        <p:nvSpPr>
          <p:cNvPr id="6" name="Slide Number Placeholder 5">
            <a:extLst>
              <a:ext uri="{FF2B5EF4-FFF2-40B4-BE49-F238E27FC236}">
                <a16:creationId xmlns:a16="http://schemas.microsoft.com/office/drawing/2014/main" id="{AE7EAFBE-4B05-DE19-854F-E22A6384C3BB}"/>
              </a:ext>
            </a:extLst>
          </p:cNvPr>
          <p:cNvSpPr>
            <a:spLocks noGrp="1"/>
          </p:cNvSpPr>
          <p:nvPr>
            <p:ph type="sldNum" sz="quarter" idx="13"/>
          </p:nvPr>
        </p:nvSpPr>
        <p:spPr>
          <a:xfrm>
            <a:off x="11379200" y="6324600"/>
            <a:ext cx="406400" cy="304800"/>
          </a:xfrm>
        </p:spPr>
        <p:txBody>
          <a:bodyPr vert="horz" wrap="square" lIns="93957" tIns="46979" rIns="93957" bIns="46979" numCol="1" anchor="ctr" anchorCtr="0" compatLnSpc="1">
            <a:prstTxWarp prst="textNoShape">
              <a:avLst/>
            </a:prstTxWarp>
            <a:normAutofit/>
          </a:bodyPr>
          <a:lstStyle/>
          <a:p>
            <a:pPr>
              <a:spcAft>
                <a:spcPts val="600"/>
              </a:spcAft>
              <a:defRPr/>
            </a:pPr>
            <a:fld id="{17041322-CDF3-1E41-A4ED-89A142B2E87D}" type="slidenum">
              <a:rPr lang="en-US" altLang="en-US" kern="1200">
                <a:latin typeface="Verdana" panose="020B0604030504040204" pitchFamily="34" charset="0"/>
                <a:ea typeface="+mn-ea"/>
                <a:cs typeface="Arial" panose="020B0604020202020204" pitchFamily="34" charset="0"/>
              </a:rPr>
              <a:pPr>
                <a:spcAft>
                  <a:spcPts val="600"/>
                </a:spcAft>
                <a:defRPr/>
              </a:pPr>
              <a:t>7</a:t>
            </a:fld>
            <a:endParaRPr lang="en-US" altLang="en-US" kern="1200">
              <a:latin typeface="Verdana" panose="020B0604030504040204" pitchFamily="34" charset="0"/>
              <a:ea typeface="+mn-ea"/>
              <a:cs typeface="Arial" panose="020B0604020202020204" pitchFamily="34" charset="0"/>
            </a:endParaRPr>
          </a:p>
        </p:txBody>
      </p:sp>
      <p:graphicFrame>
        <p:nvGraphicFramePr>
          <p:cNvPr id="9" name="Content Placeholder 2">
            <a:extLst>
              <a:ext uri="{FF2B5EF4-FFF2-40B4-BE49-F238E27FC236}">
                <a16:creationId xmlns:a16="http://schemas.microsoft.com/office/drawing/2014/main" id="{DCD6CDBD-DA2C-02F3-50FE-9D566B996479}"/>
              </a:ext>
            </a:extLst>
          </p:cNvPr>
          <p:cNvGraphicFramePr/>
          <p:nvPr>
            <p:extLst>
              <p:ext uri="{D42A27DB-BD31-4B8C-83A1-F6EECF244321}">
                <p14:modId xmlns:p14="http://schemas.microsoft.com/office/powerpoint/2010/main" val="411239762"/>
              </p:ext>
            </p:extLst>
          </p:nvPr>
        </p:nvGraphicFramePr>
        <p:xfrm>
          <a:off x="2123767" y="688571"/>
          <a:ext cx="9587942" cy="5951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6881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66D3B-4C97-50C9-32B1-44B1B9DACC43}"/>
              </a:ext>
            </a:extLst>
          </p:cNvPr>
          <p:cNvSpPr>
            <a:spLocks noGrp="1"/>
          </p:cNvSpPr>
          <p:nvPr>
            <p:ph type="title"/>
          </p:nvPr>
        </p:nvSpPr>
        <p:spPr/>
        <p:txBody>
          <a:bodyPr/>
          <a:lstStyle/>
          <a:p>
            <a:r>
              <a:rPr lang="lv-LV" dirty="0"/>
              <a:t>Aicinājums 1x ceturksnī (vēstule ar atlasītām UD kļūdām)</a:t>
            </a:r>
          </a:p>
        </p:txBody>
      </p:sp>
      <p:sp>
        <p:nvSpPr>
          <p:cNvPr id="4" name="Text Placeholder 3">
            <a:extLst>
              <a:ext uri="{FF2B5EF4-FFF2-40B4-BE49-F238E27FC236}">
                <a16:creationId xmlns:a16="http://schemas.microsoft.com/office/drawing/2014/main" id="{6C92F5D8-B680-61CF-A519-10AC0ADB09D3}"/>
              </a:ext>
            </a:extLst>
          </p:cNvPr>
          <p:cNvSpPr>
            <a:spLocks noGrp="1"/>
          </p:cNvSpPr>
          <p:nvPr>
            <p:ph type="body" sz="quarter" idx="10"/>
          </p:nvPr>
        </p:nvSpPr>
        <p:spPr/>
        <p:txBody>
          <a:bodyPr/>
          <a:lstStyle/>
          <a:p>
            <a:endParaRPr lang="lv-LV"/>
          </a:p>
        </p:txBody>
      </p:sp>
      <p:sp>
        <p:nvSpPr>
          <p:cNvPr id="5" name="Text Placeholder 4">
            <a:extLst>
              <a:ext uri="{FF2B5EF4-FFF2-40B4-BE49-F238E27FC236}">
                <a16:creationId xmlns:a16="http://schemas.microsoft.com/office/drawing/2014/main" id="{511441B2-D871-6BD5-9DDE-35CA8FB3266E}"/>
              </a:ext>
            </a:extLst>
          </p:cNvPr>
          <p:cNvSpPr>
            <a:spLocks noGrp="1"/>
          </p:cNvSpPr>
          <p:nvPr>
            <p:ph type="body" sz="quarter" idx="12"/>
          </p:nvPr>
        </p:nvSpPr>
        <p:spPr/>
        <p:txBody>
          <a:bodyPr/>
          <a:lstStyle/>
          <a:p>
            <a:endParaRPr lang="lv-LV"/>
          </a:p>
        </p:txBody>
      </p:sp>
      <p:sp>
        <p:nvSpPr>
          <p:cNvPr id="6" name="Slide Number Placeholder 5">
            <a:extLst>
              <a:ext uri="{FF2B5EF4-FFF2-40B4-BE49-F238E27FC236}">
                <a16:creationId xmlns:a16="http://schemas.microsoft.com/office/drawing/2014/main" id="{8B95FD28-97D1-3EE6-A682-16A75F562C86}"/>
              </a:ext>
            </a:extLst>
          </p:cNvPr>
          <p:cNvSpPr>
            <a:spLocks noGrp="1"/>
          </p:cNvSpPr>
          <p:nvPr>
            <p:ph type="sldNum" sz="quarter" idx="13"/>
          </p:nvPr>
        </p:nvSpPr>
        <p:spPr/>
        <p:txBody>
          <a:bodyPr/>
          <a:lstStyle/>
          <a:p>
            <a:pPr>
              <a:defRPr/>
            </a:pPr>
            <a:fld id="{17041322-CDF3-1E41-A4ED-89A142B2E87D}" type="slidenum">
              <a:rPr lang="en-US" altLang="en-US" smtClean="0"/>
              <a:pPr>
                <a:defRPr/>
              </a:pPr>
              <a:t>8</a:t>
            </a:fld>
            <a:endParaRPr lang="en-US" altLang="en-US"/>
          </a:p>
        </p:txBody>
      </p:sp>
      <p:graphicFrame>
        <p:nvGraphicFramePr>
          <p:cNvPr id="7" name="Content Placeholder 2">
            <a:extLst>
              <a:ext uri="{FF2B5EF4-FFF2-40B4-BE49-F238E27FC236}">
                <a16:creationId xmlns:a16="http://schemas.microsoft.com/office/drawing/2014/main" id="{8D7BC0AA-2F48-254A-0FFE-3A0B5F58B7C4}"/>
              </a:ext>
            </a:extLst>
          </p:cNvPr>
          <p:cNvGraphicFramePr>
            <a:graphicFrameLocks/>
          </p:cNvGraphicFramePr>
          <p:nvPr>
            <p:extLst>
              <p:ext uri="{D42A27DB-BD31-4B8C-83A1-F6EECF244321}">
                <p14:modId xmlns:p14="http://schemas.microsoft.com/office/powerpoint/2010/main" val="1140525395"/>
              </p:ext>
            </p:extLst>
          </p:nvPr>
        </p:nvGraphicFramePr>
        <p:xfrm>
          <a:off x="3454400" y="1600200"/>
          <a:ext cx="6673780" cy="4601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3441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4009B-908B-FAED-47BA-06069D7A818F}"/>
              </a:ext>
            </a:extLst>
          </p:cNvPr>
          <p:cNvSpPr>
            <a:spLocks noGrp="1"/>
          </p:cNvSpPr>
          <p:nvPr>
            <p:ph type="title"/>
          </p:nvPr>
        </p:nvSpPr>
        <p:spPr>
          <a:xfrm>
            <a:off x="2913626" y="228600"/>
            <a:ext cx="8128000" cy="1036642"/>
          </a:xfrm>
        </p:spPr>
        <p:txBody>
          <a:bodyPr wrap="square" anchor="t">
            <a:normAutofit/>
          </a:bodyPr>
          <a:lstStyle/>
          <a:p>
            <a:r>
              <a:rPr lang="lv-LV" sz="2800" dirty="0"/>
              <a:t>Atgādinājums</a:t>
            </a:r>
          </a:p>
        </p:txBody>
      </p:sp>
      <p:sp>
        <p:nvSpPr>
          <p:cNvPr id="16" name="Text Placeholder 3">
            <a:extLst>
              <a:ext uri="{FF2B5EF4-FFF2-40B4-BE49-F238E27FC236}">
                <a16:creationId xmlns:a16="http://schemas.microsoft.com/office/drawing/2014/main" id="{EAE2B0B4-D32F-5B96-2314-DC637A0B7C0E}"/>
              </a:ext>
            </a:extLst>
          </p:cNvPr>
          <p:cNvSpPr>
            <a:spLocks noGrp="1"/>
          </p:cNvSpPr>
          <p:nvPr>
            <p:ph type="body" sz="quarter" idx="10"/>
          </p:nvPr>
        </p:nvSpPr>
        <p:spPr>
          <a:xfrm>
            <a:off x="3454400" y="6324600"/>
            <a:ext cx="2641600" cy="304800"/>
          </a:xfrm>
        </p:spPr>
        <p:txBody>
          <a:bodyPr/>
          <a:lstStyle/>
          <a:p>
            <a:endParaRPr lang="en-US"/>
          </a:p>
        </p:txBody>
      </p:sp>
      <p:sp>
        <p:nvSpPr>
          <p:cNvPr id="17" name="Text Placeholder 4">
            <a:extLst>
              <a:ext uri="{FF2B5EF4-FFF2-40B4-BE49-F238E27FC236}">
                <a16:creationId xmlns:a16="http://schemas.microsoft.com/office/drawing/2014/main" id="{35A44C42-AD53-7C0D-82A9-1855A748D170}"/>
              </a:ext>
            </a:extLst>
          </p:cNvPr>
          <p:cNvSpPr>
            <a:spLocks noGrp="1"/>
          </p:cNvSpPr>
          <p:nvPr>
            <p:ph type="body" sz="quarter" idx="12"/>
          </p:nvPr>
        </p:nvSpPr>
        <p:spPr>
          <a:xfrm>
            <a:off x="6502400" y="6324600"/>
            <a:ext cx="4876800" cy="304800"/>
          </a:xfrm>
        </p:spPr>
        <p:txBody>
          <a:bodyPr/>
          <a:lstStyle/>
          <a:p>
            <a:endParaRPr lang="en-US"/>
          </a:p>
        </p:txBody>
      </p:sp>
      <p:sp>
        <p:nvSpPr>
          <p:cNvPr id="6" name="Slide Number Placeholder 5">
            <a:extLst>
              <a:ext uri="{FF2B5EF4-FFF2-40B4-BE49-F238E27FC236}">
                <a16:creationId xmlns:a16="http://schemas.microsoft.com/office/drawing/2014/main" id="{818DD52F-EEDA-B29E-EE60-2FE146039BE9}"/>
              </a:ext>
            </a:extLst>
          </p:cNvPr>
          <p:cNvSpPr>
            <a:spLocks noGrp="1"/>
          </p:cNvSpPr>
          <p:nvPr>
            <p:ph type="sldNum" sz="quarter" idx="13"/>
          </p:nvPr>
        </p:nvSpPr>
        <p:spPr>
          <a:xfrm>
            <a:off x="11379200" y="6324600"/>
            <a:ext cx="406400" cy="304800"/>
          </a:xfrm>
        </p:spPr>
        <p:txBody>
          <a:bodyPr wrap="square" anchor="ctr">
            <a:normAutofit/>
          </a:bodyPr>
          <a:lstStyle/>
          <a:p>
            <a:pPr>
              <a:spcAft>
                <a:spcPts val="600"/>
              </a:spcAft>
              <a:defRPr/>
            </a:pPr>
            <a:fld id="{17041322-CDF3-1E41-A4ED-89A142B2E87D}" type="slidenum">
              <a:rPr lang="en-US" altLang="en-US" smtClean="0"/>
              <a:pPr>
                <a:spcAft>
                  <a:spcPts val="600"/>
                </a:spcAft>
                <a:defRPr/>
              </a:pPr>
              <a:t>9</a:t>
            </a:fld>
            <a:endParaRPr lang="en-US" altLang="en-US"/>
          </a:p>
        </p:txBody>
      </p:sp>
      <p:graphicFrame>
        <p:nvGraphicFramePr>
          <p:cNvPr id="7" name="Content Placeholder 2">
            <a:extLst>
              <a:ext uri="{FF2B5EF4-FFF2-40B4-BE49-F238E27FC236}">
                <a16:creationId xmlns:a16="http://schemas.microsoft.com/office/drawing/2014/main" id="{2A2323B3-034B-E6A5-C05A-564329639045}"/>
              </a:ext>
            </a:extLst>
          </p:cNvPr>
          <p:cNvGraphicFramePr>
            <a:graphicFrameLocks noGrp="1"/>
          </p:cNvGraphicFramePr>
          <p:nvPr>
            <p:ph idx="1"/>
            <p:extLst>
              <p:ext uri="{D42A27DB-BD31-4B8C-83A1-F6EECF244321}">
                <p14:modId xmlns:p14="http://schemas.microsoft.com/office/powerpoint/2010/main" val="454958712"/>
              </p:ext>
            </p:extLst>
          </p:nvPr>
        </p:nvGraphicFramePr>
        <p:xfrm>
          <a:off x="2716980" y="1242213"/>
          <a:ext cx="8128000" cy="43735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14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E14C4-5C9E-6071-3114-B64D35E52A76}"/>
              </a:ext>
            </a:extLst>
          </p:cNvPr>
          <p:cNvSpPr>
            <a:spLocks noGrp="1"/>
          </p:cNvSpPr>
          <p:nvPr>
            <p:ph type="title"/>
          </p:nvPr>
        </p:nvSpPr>
        <p:spPr>
          <a:xfrm>
            <a:off x="3061110" y="228599"/>
            <a:ext cx="8128000" cy="906467"/>
          </a:xfrm>
        </p:spPr>
        <p:txBody>
          <a:bodyPr/>
          <a:lstStyle/>
          <a:p>
            <a:r>
              <a:rPr lang="lv-LV" dirty="0"/>
              <a:t>Ceturkšņa kļūdu uzraudzības laika grafiks</a:t>
            </a:r>
          </a:p>
        </p:txBody>
      </p:sp>
      <p:sp>
        <p:nvSpPr>
          <p:cNvPr id="4" name="Text Placeholder 3">
            <a:extLst>
              <a:ext uri="{FF2B5EF4-FFF2-40B4-BE49-F238E27FC236}">
                <a16:creationId xmlns:a16="http://schemas.microsoft.com/office/drawing/2014/main" id="{00863202-BAA6-D18D-3E3A-8364F799FB85}"/>
              </a:ext>
            </a:extLst>
          </p:cNvPr>
          <p:cNvSpPr>
            <a:spLocks noGrp="1"/>
          </p:cNvSpPr>
          <p:nvPr>
            <p:ph type="body" sz="quarter" idx="10"/>
          </p:nvPr>
        </p:nvSpPr>
        <p:spPr/>
        <p:txBody>
          <a:bodyPr/>
          <a:lstStyle/>
          <a:p>
            <a:endParaRPr lang="lv-LV"/>
          </a:p>
        </p:txBody>
      </p:sp>
      <p:sp>
        <p:nvSpPr>
          <p:cNvPr id="5" name="Text Placeholder 4">
            <a:extLst>
              <a:ext uri="{FF2B5EF4-FFF2-40B4-BE49-F238E27FC236}">
                <a16:creationId xmlns:a16="http://schemas.microsoft.com/office/drawing/2014/main" id="{16D69DFA-87FD-450B-FA45-6AA10DDDD652}"/>
              </a:ext>
            </a:extLst>
          </p:cNvPr>
          <p:cNvSpPr>
            <a:spLocks noGrp="1"/>
          </p:cNvSpPr>
          <p:nvPr>
            <p:ph type="body" sz="quarter" idx="12"/>
          </p:nvPr>
        </p:nvSpPr>
        <p:spPr/>
        <p:txBody>
          <a:bodyPr/>
          <a:lstStyle/>
          <a:p>
            <a:endParaRPr lang="lv-LV"/>
          </a:p>
        </p:txBody>
      </p:sp>
      <p:sp>
        <p:nvSpPr>
          <p:cNvPr id="6" name="Slide Number Placeholder 5">
            <a:extLst>
              <a:ext uri="{FF2B5EF4-FFF2-40B4-BE49-F238E27FC236}">
                <a16:creationId xmlns:a16="http://schemas.microsoft.com/office/drawing/2014/main" id="{0FE394F0-643F-0DB7-60D4-FA06BA906AB0}"/>
              </a:ext>
            </a:extLst>
          </p:cNvPr>
          <p:cNvSpPr>
            <a:spLocks noGrp="1"/>
          </p:cNvSpPr>
          <p:nvPr>
            <p:ph type="sldNum" sz="quarter" idx="13"/>
          </p:nvPr>
        </p:nvSpPr>
        <p:spPr/>
        <p:txBody>
          <a:bodyPr/>
          <a:lstStyle/>
          <a:p>
            <a:pPr>
              <a:defRPr/>
            </a:pPr>
            <a:fld id="{17041322-CDF3-1E41-A4ED-89A142B2E87D}" type="slidenum">
              <a:rPr lang="en-US" altLang="en-US" smtClean="0"/>
              <a:pPr>
                <a:defRPr/>
              </a:pPr>
              <a:t>10</a:t>
            </a:fld>
            <a:endParaRPr lang="en-US" altLang="en-US"/>
          </a:p>
        </p:txBody>
      </p:sp>
      <p:pic>
        <p:nvPicPr>
          <p:cNvPr id="1026" name="Picture 2">
            <a:extLst>
              <a:ext uri="{FF2B5EF4-FFF2-40B4-BE49-F238E27FC236}">
                <a16:creationId xmlns:a16="http://schemas.microsoft.com/office/drawing/2014/main" id="{7AA00E79-FCA7-D47F-D7AE-DF2BB32914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7683" y="904465"/>
            <a:ext cx="9758517" cy="5855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360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F21EF-1B1A-29A1-E5FE-500474C3E636}"/>
              </a:ext>
            </a:extLst>
          </p:cNvPr>
          <p:cNvSpPr>
            <a:spLocks noGrp="1"/>
          </p:cNvSpPr>
          <p:nvPr>
            <p:ph type="title"/>
          </p:nvPr>
        </p:nvSpPr>
        <p:spPr>
          <a:xfrm>
            <a:off x="3601884" y="435808"/>
            <a:ext cx="3614994" cy="1066799"/>
          </a:xfrm>
        </p:spPr>
        <p:txBody>
          <a:bodyPr wrap="square" anchor="t">
            <a:normAutofit/>
          </a:bodyPr>
          <a:lstStyle/>
          <a:p>
            <a:r>
              <a:rPr lang="lv-LV" dirty="0"/>
              <a:t>Kļūdu profilakse</a:t>
            </a:r>
          </a:p>
        </p:txBody>
      </p:sp>
      <p:pic>
        <p:nvPicPr>
          <p:cNvPr id="16" name="Content Placeholder 15" descr="People at meeting">
            <a:extLst>
              <a:ext uri="{FF2B5EF4-FFF2-40B4-BE49-F238E27FC236}">
                <a16:creationId xmlns:a16="http://schemas.microsoft.com/office/drawing/2014/main" id="{04A9160D-590E-634E-D09F-8AE7A6A33E9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4610" y="1893024"/>
            <a:ext cx="5793316" cy="3318073"/>
          </a:xfrm>
        </p:spPr>
      </p:pic>
      <p:sp>
        <p:nvSpPr>
          <p:cNvPr id="8" name="Content Placeholder 2">
            <a:extLst>
              <a:ext uri="{FF2B5EF4-FFF2-40B4-BE49-F238E27FC236}">
                <a16:creationId xmlns:a16="http://schemas.microsoft.com/office/drawing/2014/main" id="{A515A701-E17D-652F-A980-E180F932C99E}"/>
              </a:ext>
            </a:extLst>
          </p:cNvPr>
          <p:cNvSpPr>
            <a:spLocks noGrp="1"/>
          </p:cNvSpPr>
          <p:nvPr>
            <p:ph sz="half" idx="2"/>
          </p:nvPr>
        </p:nvSpPr>
        <p:spPr>
          <a:xfrm>
            <a:off x="6502400" y="1804533"/>
            <a:ext cx="5080000" cy="3739233"/>
          </a:xfrm>
        </p:spPr>
        <p:txBody>
          <a:bodyPr wrap="square" anchor="t">
            <a:noAutofit/>
          </a:bodyPr>
          <a:lstStyle/>
          <a:p>
            <a:pPr>
              <a:lnSpc>
                <a:spcPct val="90000"/>
              </a:lnSpc>
            </a:pPr>
            <a:endParaRPr lang="lv-LV" sz="1800" dirty="0"/>
          </a:p>
          <a:p>
            <a:pPr>
              <a:lnSpc>
                <a:spcPct val="90000"/>
              </a:lnSpc>
            </a:pPr>
            <a:r>
              <a:rPr lang="lv-LV" sz="1800" dirty="0"/>
              <a:t>Papildus Dienests regulāri:</a:t>
            </a:r>
          </a:p>
          <a:p>
            <a:pPr lvl="1">
              <a:lnSpc>
                <a:spcPct val="90000"/>
              </a:lnSpc>
            </a:pPr>
            <a:r>
              <a:rPr lang="lv-LV" sz="1800" dirty="0" err="1"/>
              <a:t>sūta</a:t>
            </a:r>
            <a:r>
              <a:rPr lang="lv-LV" sz="1800" dirty="0"/>
              <a:t> UD kļūdu statistiku par UD statusā Neapmaksājams un Pārskatīšanā (1x mēnesī);</a:t>
            </a:r>
          </a:p>
          <a:p>
            <a:pPr lvl="1">
              <a:lnSpc>
                <a:spcPct val="90000"/>
              </a:lnSpc>
            </a:pPr>
            <a:r>
              <a:rPr lang="lv-LV" sz="1800" dirty="0"/>
              <a:t>pārskata un iespēju robežās veic VIS pilnveidošanu, t.sk. ieviešot IS loģiskās pārbaudes, lai jau pie datu ievades un aprēķina tiktu identificēta UD kļūda</a:t>
            </a:r>
          </a:p>
          <a:p>
            <a:pPr lvl="1">
              <a:lnSpc>
                <a:spcPct val="90000"/>
              </a:lnSpc>
            </a:pPr>
            <a:r>
              <a:rPr lang="lv-LV" sz="1800" dirty="0"/>
              <a:t>Ņemot vērā ĀI sniegto viedokli par konstatētajām kļūdām, tiek pārskatīta un pilnveidota kļūdu atlase un uzraudzība</a:t>
            </a:r>
          </a:p>
        </p:txBody>
      </p:sp>
      <p:sp>
        <p:nvSpPr>
          <p:cNvPr id="19" name="Text Placeholder 6">
            <a:extLst>
              <a:ext uri="{FF2B5EF4-FFF2-40B4-BE49-F238E27FC236}">
                <a16:creationId xmlns:a16="http://schemas.microsoft.com/office/drawing/2014/main" id="{4E145679-5E97-0BC4-59B7-CC4EB31D4F44}"/>
              </a:ext>
            </a:extLst>
          </p:cNvPr>
          <p:cNvSpPr>
            <a:spLocks noGrp="1"/>
          </p:cNvSpPr>
          <p:nvPr>
            <p:ph type="body" sz="quarter" idx="10"/>
          </p:nvPr>
        </p:nvSpPr>
        <p:spPr>
          <a:xfrm>
            <a:off x="3454400" y="6324600"/>
            <a:ext cx="2641600" cy="304800"/>
          </a:xfrm>
        </p:spPr>
        <p:txBody>
          <a:bodyPr/>
          <a:lstStyle/>
          <a:p>
            <a:endParaRPr lang="en-US"/>
          </a:p>
        </p:txBody>
      </p:sp>
      <p:sp>
        <p:nvSpPr>
          <p:cNvPr id="21" name="Text Placeholder 7">
            <a:extLst>
              <a:ext uri="{FF2B5EF4-FFF2-40B4-BE49-F238E27FC236}">
                <a16:creationId xmlns:a16="http://schemas.microsoft.com/office/drawing/2014/main" id="{2095B603-71A3-5EAC-9E19-EEA933CA4EE3}"/>
              </a:ext>
            </a:extLst>
          </p:cNvPr>
          <p:cNvSpPr>
            <a:spLocks noGrp="1"/>
          </p:cNvSpPr>
          <p:nvPr>
            <p:ph type="body" sz="quarter" idx="12"/>
          </p:nvPr>
        </p:nvSpPr>
        <p:spPr>
          <a:xfrm>
            <a:off x="6502400" y="6324600"/>
            <a:ext cx="4876800" cy="304800"/>
          </a:xfrm>
        </p:spPr>
        <p:txBody>
          <a:bodyPr/>
          <a:lstStyle/>
          <a:p>
            <a:endParaRPr lang="en-US"/>
          </a:p>
        </p:txBody>
      </p:sp>
      <p:sp>
        <p:nvSpPr>
          <p:cNvPr id="6" name="Slide Number Placeholder 5">
            <a:extLst>
              <a:ext uri="{FF2B5EF4-FFF2-40B4-BE49-F238E27FC236}">
                <a16:creationId xmlns:a16="http://schemas.microsoft.com/office/drawing/2014/main" id="{83532670-EF08-5A5A-F09C-876E98D2E1B6}"/>
              </a:ext>
            </a:extLst>
          </p:cNvPr>
          <p:cNvSpPr>
            <a:spLocks noGrp="1"/>
          </p:cNvSpPr>
          <p:nvPr>
            <p:ph type="sldNum" sz="quarter" idx="18"/>
          </p:nvPr>
        </p:nvSpPr>
        <p:spPr>
          <a:xfrm>
            <a:off x="11379200" y="6324600"/>
            <a:ext cx="406400" cy="304800"/>
          </a:xfrm>
        </p:spPr>
        <p:txBody>
          <a:bodyPr wrap="square" anchor="ctr">
            <a:normAutofit/>
          </a:bodyPr>
          <a:lstStyle/>
          <a:p>
            <a:pPr>
              <a:spcAft>
                <a:spcPts val="600"/>
              </a:spcAft>
              <a:defRPr/>
            </a:pPr>
            <a:fld id="{17041322-CDF3-1E41-A4ED-89A142B2E87D}" type="slidenum">
              <a:rPr lang="en-US" altLang="en-US" smtClean="0"/>
              <a:pPr>
                <a:spcAft>
                  <a:spcPts val="600"/>
                </a:spcAft>
                <a:defRPr/>
              </a:pPr>
              <a:t>11</a:t>
            </a:fld>
            <a:endParaRPr lang="en-US" altLang="en-US"/>
          </a:p>
        </p:txBody>
      </p:sp>
    </p:spTree>
    <p:extLst>
      <p:ext uri="{BB962C8B-B14F-4D97-AF65-F5344CB8AC3E}">
        <p14:creationId xmlns:p14="http://schemas.microsoft.com/office/powerpoint/2010/main" val="3376964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681010F-64DE-4B48-0092-9FF8FB7CE12F}"/>
              </a:ext>
            </a:extLst>
          </p:cNvPr>
          <p:cNvSpPr>
            <a:spLocks noGrp="1"/>
          </p:cNvSpPr>
          <p:nvPr>
            <p:ph type="title"/>
          </p:nvPr>
        </p:nvSpPr>
        <p:spPr/>
        <p:txBody>
          <a:bodyPr wrap="square" anchor="t">
            <a:normAutofit/>
          </a:bodyPr>
          <a:lstStyle/>
          <a:p>
            <a:r>
              <a:rPr lang="en-US" dirty="0" err="1"/>
              <a:t>Statistika</a:t>
            </a:r>
            <a:r>
              <a:rPr lang="lv-LV" dirty="0"/>
              <a:t> – nosūtīto UD kļūdu apjoms</a:t>
            </a:r>
            <a:endParaRPr lang="en-US" dirty="0"/>
          </a:p>
        </p:txBody>
      </p:sp>
      <p:graphicFrame>
        <p:nvGraphicFramePr>
          <p:cNvPr id="10" name="Content Placeholder 5">
            <a:extLst>
              <a:ext uri="{FF2B5EF4-FFF2-40B4-BE49-F238E27FC236}">
                <a16:creationId xmlns:a16="http://schemas.microsoft.com/office/drawing/2014/main" id="{7FA69578-E2EF-934E-54D7-78B5768911C4}"/>
              </a:ext>
            </a:extLst>
          </p:cNvPr>
          <p:cNvGraphicFramePr>
            <a:graphicFrameLocks noGrp="1"/>
          </p:cNvGraphicFramePr>
          <p:nvPr>
            <p:ph sz="half" idx="1"/>
            <p:extLst>
              <p:ext uri="{D42A27DB-BD31-4B8C-83A1-F6EECF244321}">
                <p14:modId xmlns:p14="http://schemas.microsoft.com/office/powerpoint/2010/main" val="2211371670"/>
              </p:ext>
            </p:extLst>
          </p:nvPr>
        </p:nvGraphicFramePr>
        <p:xfrm>
          <a:off x="5696154" y="1871816"/>
          <a:ext cx="6197601" cy="4175073"/>
        </p:xfrm>
        <a:graphic>
          <a:graphicData uri="http://schemas.openxmlformats.org/drawingml/2006/table">
            <a:tbl>
              <a:tblPr/>
              <a:tblGrid>
                <a:gridCol w="2747916">
                  <a:extLst>
                    <a:ext uri="{9D8B030D-6E8A-4147-A177-3AD203B41FA5}">
                      <a16:colId xmlns:a16="http://schemas.microsoft.com/office/drawing/2014/main" val="65882038"/>
                    </a:ext>
                  </a:extLst>
                </a:gridCol>
                <a:gridCol w="1496342">
                  <a:extLst>
                    <a:ext uri="{9D8B030D-6E8A-4147-A177-3AD203B41FA5}">
                      <a16:colId xmlns:a16="http://schemas.microsoft.com/office/drawing/2014/main" val="3872667078"/>
                    </a:ext>
                  </a:extLst>
                </a:gridCol>
                <a:gridCol w="1953343">
                  <a:extLst>
                    <a:ext uri="{9D8B030D-6E8A-4147-A177-3AD203B41FA5}">
                      <a16:colId xmlns:a16="http://schemas.microsoft.com/office/drawing/2014/main" val="3860801249"/>
                    </a:ext>
                  </a:extLst>
                </a:gridCol>
              </a:tblGrid>
              <a:tr h="675587">
                <a:tc>
                  <a:txBody>
                    <a:bodyPr/>
                    <a:lstStyle/>
                    <a:p>
                      <a:pPr algn="l" fontAlgn="ctr">
                        <a:buNone/>
                      </a:pPr>
                      <a:r>
                        <a:rPr lang="lv-LV" sz="2000" b="0" i="0" u="none" strike="noStrike">
                          <a:effectLst/>
                          <a:latin typeface="Arial"/>
                        </a:rPr>
                        <a:t>Gads</a:t>
                      </a: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lgn="l" fontAlgn="ctr">
                        <a:buNone/>
                      </a:pPr>
                      <a:r>
                        <a:rPr lang="lv-LV" sz="2000" b="0" i="0" u="none" strike="noStrike">
                          <a:effectLst/>
                          <a:latin typeface="Arial"/>
                        </a:rPr>
                        <a:t>UD skaits</a:t>
                      </a: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lgn="l" fontAlgn="ctr">
                        <a:buNone/>
                      </a:pPr>
                      <a:r>
                        <a:rPr lang="lv-LV" sz="2000" b="0" i="0" u="none" strike="noStrike">
                          <a:effectLst/>
                          <a:latin typeface="Arial"/>
                        </a:rPr>
                        <a:t>EUR</a:t>
                      </a: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013226228"/>
                  </a:ext>
                </a:extLst>
              </a:tr>
              <a:tr h="715055">
                <a:tc>
                  <a:txBody>
                    <a:bodyPr/>
                    <a:lstStyle/>
                    <a:p>
                      <a:pPr algn="l" fontAlgn="ctr">
                        <a:buNone/>
                      </a:pPr>
                      <a:r>
                        <a:rPr lang="lv-LV" sz="2000" b="1" i="0" u="none" strike="noStrike">
                          <a:effectLst/>
                          <a:latin typeface="Arial"/>
                        </a:rPr>
                        <a:t>2024 (6 kļūdas veidi)</a:t>
                      </a:r>
                      <a:endParaRPr lang="lv-LV" sz="2000" b="0" i="0" u="none" strike="noStrike">
                        <a:effectLst/>
                        <a:latin typeface="Arial"/>
                      </a:endParaRP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lgn="l" fontAlgn="ctr">
                        <a:buNone/>
                      </a:pPr>
                      <a:r>
                        <a:rPr lang="lv-LV" sz="2000" b="0" i="0" u="none" strike="noStrike">
                          <a:effectLst/>
                          <a:latin typeface="Arial"/>
                        </a:rPr>
                        <a:t>88 380</a:t>
                      </a: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lgn="l" fontAlgn="ctr">
                        <a:buNone/>
                      </a:pPr>
                      <a:r>
                        <a:rPr lang="lv-LV" sz="2000" b="0" i="0" u="none" strike="noStrike">
                          <a:effectLst/>
                          <a:latin typeface="Arial"/>
                        </a:rPr>
                        <a:t>4 832 246.89</a:t>
                      </a: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958594844"/>
                  </a:ext>
                </a:extLst>
              </a:tr>
              <a:tr h="733629">
                <a:tc>
                  <a:txBody>
                    <a:bodyPr/>
                    <a:lstStyle/>
                    <a:p>
                      <a:pPr algn="l" fontAlgn="ctr">
                        <a:buNone/>
                      </a:pPr>
                      <a:r>
                        <a:rPr lang="lv-LV" sz="2000" b="1" i="0" u="none" strike="noStrike">
                          <a:effectLst/>
                          <a:latin typeface="Arial"/>
                        </a:rPr>
                        <a:t>2025 (10 kļūdas veidi)</a:t>
                      </a:r>
                      <a:endParaRPr lang="lv-LV" sz="2000" b="0" i="0" u="none" strike="noStrike">
                        <a:effectLst/>
                        <a:latin typeface="Arial"/>
                      </a:endParaRP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lgn="l" fontAlgn="ctr">
                        <a:buNone/>
                      </a:pPr>
                      <a:r>
                        <a:rPr lang="lv-LV" sz="2000" b="0" i="0" u="none" strike="noStrike">
                          <a:effectLst/>
                          <a:latin typeface="Arial"/>
                        </a:rPr>
                        <a:t>72 039</a:t>
                      </a: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lgn="l" fontAlgn="ctr">
                        <a:buNone/>
                      </a:pPr>
                      <a:r>
                        <a:rPr lang="lv-LV" sz="2000" b="0" i="0" u="none" strike="noStrike">
                          <a:effectLst/>
                          <a:latin typeface="Arial"/>
                        </a:rPr>
                        <a:t>6 721 514.57</a:t>
                      </a: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833075368"/>
                  </a:ext>
                </a:extLst>
              </a:tr>
              <a:tr h="926968">
                <a:tc>
                  <a:txBody>
                    <a:bodyPr/>
                    <a:lstStyle/>
                    <a:p>
                      <a:pPr algn="l" fontAlgn="ctr">
                        <a:buNone/>
                      </a:pPr>
                      <a:r>
                        <a:rPr lang="lv-LV" sz="2000" b="1" i="0" u="none" strike="noStrike">
                          <a:effectLst/>
                          <a:latin typeface="Arial"/>
                        </a:rPr>
                        <a:t>2026. 1.-2.cet (14 kļūdu veidi)</a:t>
                      </a: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lgn="l" fontAlgn="ctr">
                        <a:buNone/>
                      </a:pPr>
                      <a:r>
                        <a:rPr lang="lv-LV" sz="2000" b="0" i="1" u="none" strike="noStrike">
                          <a:effectLst/>
                          <a:latin typeface="Arial"/>
                        </a:rPr>
                        <a:t>30 683</a:t>
                      </a:r>
                      <a:endParaRPr lang="lv-LV" sz="2000" b="0" i="1" u="none" strike="noStrike">
                        <a:effectLst/>
                        <a:latin typeface="Arial" panose="020B0604020202020204" pitchFamily="34" charset="0"/>
                      </a:endParaRP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algn="l" fontAlgn="ctr">
                        <a:buNone/>
                      </a:pPr>
                      <a:r>
                        <a:rPr lang="lv-LV" sz="2000" b="0" i="1" u="none" strike="noStrike">
                          <a:effectLst/>
                          <a:latin typeface="Arial"/>
                          <a:cs typeface="Arial"/>
                        </a:rPr>
                        <a:t>2 041 295.41</a:t>
                      </a:r>
                      <a:endParaRPr lang="lv-LV" sz="2000" b="0" i="1" u="none" strike="noStrike">
                        <a:effectLst/>
                        <a:latin typeface="Arial" panose="020B0604020202020204" pitchFamily="34" charset="0"/>
                        <a:cs typeface="Arial" panose="020B0604020202020204" pitchFamily="34" charset="0"/>
                      </a:endParaRP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4250708052"/>
                  </a:ext>
                </a:extLst>
              </a:tr>
              <a:tr h="926968">
                <a:tc>
                  <a:txBody>
                    <a:bodyPr/>
                    <a:lstStyle/>
                    <a:p>
                      <a:pPr lvl="0" algn="l">
                        <a:buNone/>
                      </a:pPr>
                      <a:r>
                        <a:rPr lang="lv-LV" sz="2000" b="0" i="1" u="none" strike="noStrike">
                          <a:effectLst/>
                          <a:latin typeface="Arial"/>
                        </a:rPr>
                        <a:t>t.sk. par 2025.gada(10) kļūdām</a:t>
                      </a:r>
                      <a:endParaRPr lang="en-US"/>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lvl="0" algn="l">
                        <a:buNone/>
                      </a:pPr>
                      <a:r>
                        <a:rPr lang="lv-LV" sz="2000" b="0" i="1" u="none" strike="noStrike">
                          <a:effectLst/>
                          <a:latin typeface="Arial"/>
                        </a:rPr>
                        <a:t>24 768</a:t>
                      </a:r>
                      <a:endParaRPr lang="en-US"/>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tc>
                  <a:txBody>
                    <a:bodyPr/>
                    <a:lstStyle/>
                    <a:p>
                      <a:pPr lvl="0" algn="l">
                        <a:buNone/>
                      </a:pPr>
                      <a:r>
                        <a:rPr lang="lv-LV" sz="2000" i="1" kern="1200">
                          <a:solidFill>
                            <a:schemeClr val="tx1"/>
                          </a:solidFill>
                          <a:effectLst/>
                          <a:latin typeface="Arial"/>
                          <a:ea typeface="+mn-ea"/>
                          <a:cs typeface="Arial"/>
                        </a:rPr>
                        <a:t>1 463 808.00 </a:t>
                      </a:r>
                      <a:endParaRPr lang="lv-LV" sz="2400" b="0" i="1" u="none" strike="noStrike">
                        <a:effectLst/>
                        <a:latin typeface="Arial"/>
                        <a:cs typeface="Arial"/>
                      </a:endParaRPr>
                    </a:p>
                  </a:txBody>
                  <a:tcPr marL="146305" marR="146305" marT="73153" marB="73153" anchor="ctr">
                    <a:lnL w="7620" cap="flat" cmpd="sng" algn="ctr">
                      <a:solidFill>
                        <a:srgbClr val="E6E6E6"/>
                      </a:solidFill>
                      <a:prstDash val="solid"/>
                      <a:round/>
                      <a:headEnd type="none" w="med" len="med"/>
                      <a:tailEnd type="none" w="med" len="med"/>
                    </a:lnL>
                    <a:lnR w="7620" cap="flat" cmpd="sng" algn="ctr">
                      <a:solidFill>
                        <a:srgbClr val="E6E6E6"/>
                      </a:solidFill>
                      <a:prstDash val="solid"/>
                      <a:round/>
                      <a:headEnd type="none" w="med" len="med"/>
                      <a:tailEnd type="none" w="med" len="med"/>
                    </a:lnR>
                    <a:lnT w="7620" cap="flat" cmpd="sng" algn="ctr">
                      <a:solidFill>
                        <a:srgbClr val="E6E6E6"/>
                      </a:solidFill>
                      <a:prstDash val="solid"/>
                      <a:round/>
                      <a:headEnd type="none" w="med" len="med"/>
                      <a:tailEnd type="none" w="med" len="med"/>
                    </a:lnT>
                    <a:lnB w="7620"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158671085"/>
                  </a:ext>
                </a:extLst>
              </a:tr>
            </a:tbl>
          </a:graphicData>
        </a:graphic>
      </p:graphicFrame>
      <p:pic>
        <p:nvPicPr>
          <p:cNvPr id="24" name="Content Placeholder 23" descr="Stock market quotes on screen in city">
            <a:extLst>
              <a:ext uri="{FF2B5EF4-FFF2-40B4-BE49-F238E27FC236}">
                <a16:creationId xmlns:a16="http://schemas.microsoft.com/office/drawing/2014/main" id="{9C2982AD-70E4-B094-16BA-5364D118258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94274" y="1887793"/>
            <a:ext cx="4509931" cy="3028335"/>
          </a:xfrm>
        </p:spPr>
      </p:pic>
      <p:sp>
        <p:nvSpPr>
          <p:cNvPr id="21" name="Text Placeholder 20">
            <a:extLst>
              <a:ext uri="{FF2B5EF4-FFF2-40B4-BE49-F238E27FC236}">
                <a16:creationId xmlns:a16="http://schemas.microsoft.com/office/drawing/2014/main" id="{E9074459-1A4A-7DE4-CE8F-091403B3D43D}"/>
              </a:ext>
            </a:extLst>
          </p:cNvPr>
          <p:cNvSpPr>
            <a:spLocks noGrp="1"/>
          </p:cNvSpPr>
          <p:nvPr>
            <p:ph type="body" sz="quarter" idx="10"/>
          </p:nvPr>
        </p:nvSpPr>
        <p:spPr/>
        <p:txBody>
          <a:bodyPr/>
          <a:lstStyle/>
          <a:p>
            <a:endParaRPr lang="lv-LV"/>
          </a:p>
        </p:txBody>
      </p:sp>
      <p:sp>
        <p:nvSpPr>
          <p:cNvPr id="22" name="Text Placeholder 21">
            <a:extLst>
              <a:ext uri="{FF2B5EF4-FFF2-40B4-BE49-F238E27FC236}">
                <a16:creationId xmlns:a16="http://schemas.microsoft.com/office/drawing/2014/main" id="{29ACD4E6-1D94-48BC-1EE0-143C2213A056}"/>
              </a:ext>
            </a:extLst>
          </p:cNvPr>
          <p:cNvSpPr>
            <a:spLocks noGrp="1"/>
          </p:cNvSpPr>
          <p:nvPr>
            <p:ph type="body" sz="quarter" idx="12"/>
          </p:nvPr>
        </p:nvSpPr>
        <p:spPr/>
        <p:txBody>
          <a:bodyPr/>
          <a:lstStyle/>
          <a:p>
            <a:endParaRPr lang="lv-LV"/>
          </a:p>
        </p:txBody>
      </p:sp>
      <p:sp>
        <p:nvSpPr>
          <p:cNvPr id="9" name="Slide Number Placeholder 8">
            <a:extLst>
              <a:ext uri="{FF2B5EF4-FFF2-40B4-BE49-F238E27FC236}">
                <a16:creationId xmlns:a16="http://schemas.microsoft.com/office/drawing/2014/main" id="{05E00FD9-DEA9-B55A-7725-43C1096C772E}"/>
              </a:ext>
            </a:extLst>
          </p:cNvPr>
          <p:cNvSpPr>
            <a:spLocks noGrp="1"/>
          </p:cNvSpPr>
          <p:nvPr>
            <p:ph type="sldNum" sz="quarter" idx="13"/>
          </p:nvPr>
        </p:nvSpPr>
        <p:spPr/>
        <p:txBody>
          <a:bodyPr wrap="square" anchor="ctr">
            <a:normAutofit/>
          </a:bodyPr>
          <a:lstStyle/>
          <a:p>
            <a:pPr>
              <a:spcAft>
                <a:spcPts val="600"/>
              </a:spcAft>
              <a:defRPr/>
            </a:pPr>
            <a:fld id="{5AADC7B5-903C-E149-AABF-AB6E30CA30EA}" type="slidenum">
              <a:rPr lang="en-US" altLang="en-US" smtClean="0"/>
              <a:pPr>
                <a:spcAft>
                  <a:spcPts val="600"/>
                </a:spcAft>
                <a:defRPr/>
              </a:pPr>
              <a:t>12</a:t>
            </a:fld>
            <a:endParaRPr lang="en-US" altLang="en-US"/>
          </a:p>
        </p:txBody>
      </p:sp>
    </p:spTree>
    <p:extLst>
      <p:ext uri="{BB962C8B-B14F-4D97-AF65-F5344CB8AC3E}">
        <p14:creationId xmlns:p14="http://schemas.microsoft.com/office/powerpoint/2010/main" val="3120767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122AF-1AF6-5A1E-8823-1883919A89D2}"/>
              </a:ext>
            </a:extLst>
          </p:cNvPr>
          <p:cNvSpPr>
            <a:spLocks noGrp="1"/>
          </p:cNvSpPr>
          <p:nvPr>
            <p:ph type="title"/>
          </p:nvPr>
        </p:nvSpPr>
        <p:spPr>
          <a:xfrm>
            <a:off x="3454400" y="381000"/>
            <a:ext cx="8128000" cy="1036642"/>
          </a:xfrm>
        </p:spPr>
        <p:txBody>
          <a:bodyPr wrap="square" anchor="t">
            <a:normAutofit/>
          </a:bodyPr>
          <a:lstStyle/>
          <a:p>
            <a:r>
              <a:rPr lang="lv-LV">
                <a:latin typeface="Verdana"/>
                <a:ea typeface="Verdana"/>
              </a:rPr>
              <a:t>Neizlabotās kļūdas - ieturējumi</a:t>
            </a:r>
          </a:p>
        </p:txBody>
      </p:sp>
      <p:sp>
        <p:nvSpPr>
          <p:cNvPr id="13" name="Text Placeholder 3">
            <a:extLst>
              <a:ext uri="{FF2B5EF4-FFF2-40B4-BE49-F238E27FC236}">
                <a16:creationId xmlns:a16="http://schemas.microsoft.com/office/drawing/2014/main" id="{2024937D-66CC-56FE-4AED-2D5416D0A6DB}"/>
              </a:ext>
            </a:extLst>
          </p:cNvPr>
          <p:cNvSpPr>
            <a:spLocks noGrp="1"/>
          </p:cNvSpPr>
          <p:nvPr>
            <p:ph type="body" sz="quarter" idx="10"/>
          </p:nvPr>
        </p:nvSpPr>
        <p:spPr>
          <a:xfrm>
            <a:off x="3454400" y="6324600"/>
            <a:ext cx="2641600" cy="304800"/>
          </a:xfrm>
        </p:spPr>
        <p:txBody>
          <a:bodyPr/>
          <a:lstStyle/>
          <a:p>
            <a:endParaRPr lang="en-US"/>
          </a:p>
        </p:txBody>
      </p:sp>
      <p:sp>
        <p:nvSpPr>
          <p:cNvPr id="15" name="Text Placeholder 4">
            <a:extLst>
              <a:ext uri="{FF2B5EF4-FFF2-40B4-BE49-F238E27FC236}">
                <a16:creationId xmlns:a16="http://schemas.microsoft.com/office/drawing/2014/main" id="{40E8B2CB-2C98-D51C-8FB3-6AB957C9501F}"/>
              </a:ext>
            </a:extLst>
          </p:cNvPr>
          <p:cNvSpPr>
            <a:spLocks noGrp="1"/>
          </p:cNvSpPr>
          <p:nvPr>
            <p:ph type="body" sz="quarter" idx="12"/>
          </p:nvPr>
        </p:nvSpPr>
        <p:spPr>
          <a:xfrm>
            <a:off x="6502400" y="6324600"/>
            <a:ext cx="4876800" cy="304800"/>
          </a:xfrm>
        </p:spPr>
        <p:txBody>
          <a:bodyPr/>
          <a:lstStyle/>
          <a:p>
            <a:endParaRPr lang="en-US"/>
          </a:p>
        </p:txBody>
      </p:sp>
      <p:sp>
        <p:nvSpPr>
          <p:cNvPr id="6" name="Slide Number Placeholder 5">
            <a:extLst>
              <a:ext uri="{FF2B5EF4-FFF2-40B4-BE49-F238E27FC236}">
                <a16:creationId xmlns:a16="http://schemas.microsoft.com/office/drawing/2014/main" id="{D92CFA2F-4C0E-1E6E-5918-E11EF78FC1F5}"/>
              </a:ext>
            </a:extLst>
          </p:cNvPr>
          <p:cNvSpPr>
            <a:spLocks noGrp="1"/>
          </p:cNvSpPr>
          <p:nvPr>
            <p:ph type="sldNum" sz="quarter" idx="13"/>
          </p:nvPr>
        </p:nvSpPr>
        <p:spPr>
          <a:xfrm>
            <a:off x="11379200" y="6324600"/>
            <a:ext cx="406400" cy="304800"/>
          </a:xfrm>
        </p:spPr>
        <p:txBody>
          <a:bodyPr wrap="square" anchor="ctr">
            <a:normAutofit/>
          </a:bodyPr>
          <a:lstStyle/>
          <a:p>
            <a:pPr>
              <a:spcAft>
                <a:spcPts val="600"/>
              </a:spcAft>
              <a:defRPr/>
            </a:pPr>
            <a:fld id="{17041322-CDF3-1E41-A4ED-89A142B2E87D}" type="slidenum">
              <a:rPr lang="en-US" altLang="en-US" smtClean="0"/>
              <a:pPr>
                <a:spcAft>
                  <a:spcPts val="600"/>
                </a:spcAft>
                <a:defRPr/>
              </a:pPr>
              <a:t>13</a:t>
            </a:fld>
            <a:endParaRPr lang="en-US" altLang="en-US"/>
          </a:p>
        </p:txBody>
      </p:sp>
      <p:graphicFrame>
        <p:nvGraphicFramePr>
          <p:cNvPr id="9" name="Content Placeholder 2">
            <a:extLst>
              <a:ext uri="{FF2B5EF4-FFF2-40B4-BE49-F238E27FC236}">
                <a16:creationId xmlns:a16="http://schemas.microsoft.com/office/drawing/2014/main" id="{E01CDA21-5231-5CFA-C9F9-ED699EBB7F48}"/>
              </a:ext>
            </a:extLst>
          </p:cNvPr>
          <p:cNvGraphicFramePr>
            <a:graphicFrameLocks noGrp="1"/>
          </p:cNvGraphicFramePr>
          <p:nvPr>
            <p:ph idx="1"/>
            <p:extLst>
              <p:ext uri="{D42A27DB-BD31-4B8C-83A1-F6EECF244321}">
                <p14:modId xmlns:p14="http://schemas.microsoft.com/office/powerpoint/2010/main" val="3680954866"/>
              </p:ext>
            </p:extLst>
          </p:nvPr>
        </p:nvGraphicFramePr>
        <p:xfrm>
          <a:off x="2274529" y="1417642"/>
          <a:ext cx="8668774" cy="43735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76811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57000">
              <a:schemeClr val="accent6">
                <a:lumMod val="40000"/>
                <a:lumOff val="60000"/>
              </a:schemeClr>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42504E0-FA74-D6BD-CE7F-39C92BC732F8}"/>
              </a:ext>
            </a:extLst>
          </p:cNvPr>
          <p:cNvSpPr>
            <a:spLocks noGrp="1"/>
          </p:cNvSpPr>
          <p:nvPr>
            <p:ph type="title"/>
          </p:nvPr>
        </p:nvSpPr>
        <p:spPr>
          <a:xfrm>
            <a:off x="2805471" y="1809137"/>
            <a:ext cx="8128000" cy="2035275"/>
          </a:xfrm>
        </p:spPr>
        <p:txBody>
          <a:bodyPr>
            <a:normAutofit/>
          </a:bodyPr>
          <a:lstStyle/>
          <a:p>
            <a:pPr>
              <a:lnSpc>
                <a:spcPct val="150000"/>
              </a:lnSpc>
            </a:pPr>
            <a:r>
              <a:rPr lang="lv-LV" dirty="0"/>
              <a:t>Mūsu mērķis nav sodīt – mūsu mērķis ir palīdzēt novērst kļūdas, lai sistēma strādātu maksimāli labi</a:t>
            </a:r>
          </a:p>
        </p:txBody>
      </p:sp>
      <p:sp>
        <p:nvSpPr>
          <p:cNvPr id="8" name="Text Placeholder 7">
            <a:extLst>
              <a:ext uri="{FF2B5EF4-FFF2-40B4-BE49-F238E27FC236}">
                <a16:creationId xmlns:a16="http://schemas.microsoft.com/office/drawing/2014/main" id="{1E766A8A-E462-3EDB-06EC-FB9AAC9BC827}"/>
              </a:ext>
            </a:extLst>
          </p:cNvPr>
          <p:cNvSpPr>
            <a:spLocks noGrp="1"/>
          </p:cNvSpPr>
          <p:nvPr>
            <p:ph type="body" sz="quarter" idx="10"/>
          </p:nvPr>
        </p:nvSpPr>
        <p:spPr/>
        <p:txBody>
          <a:bodyPr/>
          <a:lstStyle/>
          <a:p>
            <a:endParaRPr lang="lv-LV"/>
          </a:p>
        </p:txBody>
      </p:sp>
      <p:sp>
        <p:nvSpPr>
          <p:cNvPr id="9" name="Text Placeholder 8">
            <a:extLst>
              <a:ext uri="{FF2B5EF4-FFF2-40B4-BE49-F238E27FC236}">
                <a16:creationId xmlns:a16="http://schemas.microsoft.com/office/drawing/2014/main" id="{FA5FE851-E6F8-FE36-7DF9-075E17EC5258}"/>
              </a:ext>
            </a:extLst>
          </p:cNvPr>
          <p:cNvSpPr>
            <a:spLocks noGrp="1"/>
          </p:cNvSpPr>
          <p:nvPr>
            <p:ph type="body" sz="quarter" idx="12"/>
          </p:nvPr>
        </p:nvSpPr>
        <p:spPr/>
        <p:txBody>
          <a:bodyPr/>
          <a:lstStyle/>
          <a:p>
            <a:endParaRPr lang="lv-LV"/>
          </a:p>
        </p:txBody>
      </p:sp>
      <p:sp>
        <p:nvSpPr>
          <p:cNvPr id="6" name="Slide Number Placeholder 5">
            <a:extLst>
              <a:ext uri="{FF2B5EF4-FFF2-40B4-BE49-F238E27FC236}">
                <a16:creationId xmlns:a16="http://schemas.microsoft.com/office/drawing/2014/main" id="{9B45AD6E-B33B-429C-FBEC-922BEDE54FB5}"/>
              </a:ext>
            </a:extLst>
          </p:cNvPr>
          <p:cNvSpPr>
            <a:spLocks noGrp="1"/>
          </p:cNvSpPr>
          <p:nvPr>
            <p:ph type="sldNum" sz="quarter" idx="13"/>
          </p:nvPr>
        </p:nvSpPr>
        <p:spPr/>
        <p:txBody>
          <a:bodyPr/>
          <a:lstStyle/>
          <a:p>
            <a:pPr>
              <a:defRPr/>
            </a:pPr>
            <a:fld id="{17041322-CDF3-1E41-A4ED-89A142B2E87D}" type="slidenum">
              <a:rPr lang="en-US" altLang="en-US" smtClean="0"/>
              <a:pPr>
                <a:defRPr/>
              </a:pPr>
              <a:t>14</a:t>
            </a:fld>
            <a:endParaRPr lang="en-US" altLang="en-US"/>
          </a:p>
        </p:txBody>
      </p:sp>
    </p:spTree>
    <p:extLst>
      <p:ext uri="{BB962C8B-B14F-4D97-AF65-F5344CB8AC3E}">
        <p14:creationId xmlns:p14="http://schemas.microsoft.com/office/powerpoint/2010/main" val="1916510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74BB40-DBD4-20AF-2AE3-768B8809CE09}"/>
              </a:ext>
            </a:extLst>
          </p:cNvPr>
          <p:cNvSpPr txBox="1">
            <a:spLocks/>
          </p:cNvSpPr>
          <p:nvPr/>
        </p:nvSpPr>
        <p:spPr>
          <a:xfrm>
            <a:off x="2313972" y="3563074"/>
            <a:ext cx="7772400" cy="960438"/>
          </a:xfrm>
          <a:prstGeom prst="rect">
            <a:avLst/>
          </a:prstGeom>
        </p:spPr>
        <p:txBody>
          <a:bodyPr>
            <a:normAutofit fontScale="97500"/>
          </a:bodyPr>
          <a:lstStyle>
            <a:lvl1pPr algn="ctr" defTabSz="938213" rtl="0" eaLnBrk="0" fontAlgn="base" hangingPunct="0">
              <a:spcBef>
                <a:spcPct val="0"/>
              </a:spcBef>
              <a:spcAft>
                <a:spcPct val="0"/>
              </a:spcAft>
              <a:defRPr sz="4500" kern="1200">
                <a:solidFill>
                  <a:schemeClr val="tx1"/>
                </a:solidFill>
                <a:latin typeface="+mj-lt"/>
                <a:ea typeface="+mj-ea"/>
                <a:cs typeface="+mj-cs"/>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pPr>
              <a:defRPr/>
            </a:pPr>
            <a:r>
              <a:rPr lang="lv-LV" altLang="en-US" sz="2400" b="1" dirty="0">
                <a:latin typeface="Verdana" panose="020B0604030504040204" pitchFamily="34" charset="0"/>
                <a:ea typeface="Verdana" panose="020B0604030504040204" pitchFamily="34" charset="0"/>
                <a:cs typeface="Verdana" panose="020B0604030504040204" pitchFamily="34" charset="0"/>
              </a:rPr>
              <a:t>Paldies par sadarbību, atbildīgu attieksmi un jūsu ikdienas darbu!</a:t>
            </a:r>
          </a:p>
        </p:txBody>
      </p:sp>
    </p:spTree>
  </p:cSld>
  <p:clrMapOvr>
    <a:masterClrMapping/>
  </p:clrMapOvr>
</p:sld>
</file>

<file path=ppt/theme/theme1.xml><?xml version="1.0" encoding="utf-8"?>
<a:theme xmlns:a="http://schemas.openxmlformats.org/drawingml/2006/main" name="89_Prezentacija_templateL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C2CEF55EFF0BE458B64A2084199E926" ma:contentTypeVersion="14" ma:contentTypeDescription="Create a new document." ma:contentTypeScope="" ma:versionID="dc577999779c27a52fb6d717bc9b7a27">
  <xsd:schema xmlns:xsd="http://www.w3.org/2001/XMLSchema" xmlns:xs="http://www.w3.org/2001/XMLSchema" xmlns:p="http://schemas.microsoft.com/office/2006/metadata/properties" xmlns:ns3="71dccc83-f87f-4c87-a12f-62bc868fb63a" xmlns:ns4="7ea784fb-6c4d-4d26-a841-fc4eb6ecfe74" targetNamespace="http://schemas.microsoft.com/office/2006/metadata/properties" ma:root="true" ma:fieldsID="dd3b283c95d3248aa73d32437c8d5c79" ns3:_="" ns4:_="">
    <xsd:import namespace="71dccc83-f87f-4c87-a12f-62bc868fb63a"/>
    <xsd:import namespace="7ea784fb-6c4d-4d26-a841-fc4eb6ecfe7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Tags" minOccurs="0"/>
                <xsd:element ref="ns4:_activity" minOccurs="0"/>
                <xsd:element ref="ns4:MediaServiceObjectDetectorVersions" minOccurs="0"/>
                <xsd:element ref="ns4:MediaServiceSystemTags" minOccurs="0"/>
                <xsd:element ref="ns4:MediaServiceGenerationTime" minOccurs="0"/>
                <xsd:element ref="ns4:MediaServiceEventHashCode"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dccc83-f87f-4c87-a12f-62bc868fb63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ea784fb-6c4d-4d26-a841-fc4eb6ecfe7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ea784fb-6c4d-4d26-a841-fc4eb6ecfe74" xsi:nil="true"/>
  </documentManagement>
</p:properties>
</file>

<file path=customXml/itemProps1.xml><?xml version="1.0" encoding="utf-8"?>
<ds:datastoreItem xmlns:ds="http://schemas.openxmlformats.org/officeDocument/2006/customXml" ds:itemID="{90744D57-9E13-4D47-94E5-BB35119A46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dccc83-f87f-4c87-a12f-62bc868fb63a"/>
    <ds:schemaRef ds:uri="7ea784fb-6c4d-4d26-a841-fc4eb6ecfe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4D65C19-15E9-4B3A-A62A-5485A336DFDA}">
  <ds:schemaRefs>
    <ds:schemaRef ds:uri="http://schemas.microsoft.com/sharepoint/v3/contenttype/forms"/>
  </ds:schemaRefs>
</ds:datastoreItem>
</file>

<file path=customXml/itemProps3.xml><?xml version="1.0" encoding="utf-8"?>
<ds:datastoreItem xmlns:ds="http://schemas.openxmlformats.org/officeDocument/2006/customXml" ds:itemID="{2EC73678-E03E-47AA-BDC4-CA6A3F239F0B}">
  <ds:schemaRefs>
    <ds:schemaRef ds:uri="71dccc83-f87f-4c87-a12f-62bc868fb63a"/>
    <ds:schemaRef ds:uri="http://www.w3.org/XML/1998/namespace"/>
    <ds:schemaRef ds:uri="http://schemas.microsoft.com/office/2006/metadata/properties"/>
    <ds:schemaRef ds:uri="7ea784fb-6c4d-4d26-a841-fc4eb6ecfe74"/>
    <ds:schemaRef ds:uri="http://purl.org/dc/dcmitype/"/>
    <ds:schemaRef ds:uri="http://purl.org/dc/terms/"/>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89_Prezentacija_templateLV</Template>
  <TotalTime>10192</TotalTime>
  <Words>675</Words>
  <Application>Microsoft Office PowerPoint</Application>
  <PresentationFormat>Widescreen</PresentationFormat>
  <Paragraphs>101</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Times New Roman</vt:lpstr>
      <vt:lpstr>Verdana</vt:lpstr>
      <vt:lpstr>Wingdings</vt:lpstr>
      <vt:lpstr>89_Prezentacija_templateLV</vt:lpstr>
      <vt:lpstr>Par VIS uzskaites dokumentu kļūdu uzraudzību</vt:lpstr>
      <vt:lpstr>Pamatojums</vt:lpstr>
      <vt:lpstr>Datu korektuma nodrošināšana</vt:lpstr>
      <vt:lpstr>IZPILDĪTĀJA pienākumi (1)</vt:lpstr>
      <vt:lpstr>IZPILDĪTĀJA pienākumi (2)</vt:lpstr>
      <vt:lpstr>VIS UD kļūdu uzraudzība</vt:lpstr>
      <vt:lpstr>2026.gada uzraudzības kļūdu veidi</vt:lpstr>
      <vt:lpstr>Aicinājums 1x ceturksnī (vēstule ar atlasītām UD kļūdām)</vt:lpstr>
      <vt:lpstr>Atgādinājums</vt:lpstr>
      <vt:lpstr>Ceturkšņa kļūdu uzraudzības laika grafiks</vt:lpstr>
      <vt:lpstr>Kļūdu profilakse</vt:lpstr>
      <vt:lpstr>Statistika – nosūtīto UD kļūdu apjoms</vt:lpstr>
      <vt:lpstr>Neizlabotās kļūdas - ieturējumi</vt:lpstr>
      <vt:lpstr>Mūsu mērķis nav sodīt – mūsu mērķis ir palīdzēt novērst kļūdas, lai sistēma strādātu maksimāli labi</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NVD</dc:creator>
  <cp:keywords/>
  <dc:description/>
  <cp:lastModifiedBy>Inga Brokere</cp:lastModifiedBy>
  <cp:revision>80</cp:revision>
  <cp:lastPrinted>2026-09-23T14:17:12Z</cp:lastPrinted>
  <dcterms:created xsi:type="dcterms:W3CDTF">2014-11-20T14:46:47Z</dcterms:created>
  <dcterms:modified xsi:type="dcterms:W3CDTF">2026-09-24T10:44:20Z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0x0101009C2CEF55EFF0BE458B64A2084199E926</vt:lpwstr>
  </property>
</Properties>
</file>