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433" r:id="rId2"/>
    <p:sldId id="442" r:id="rId3"/>
    <p:sldId id="448" r:id="rId4"/>
    <p:sldId id="434" r:id="rId5"/>
    <p:sldId id="435" r:id="rId6"/>
    <p:sldId id="436" r:id="rId7"/>
    <p:sldId id="451" r:id="rId8"/>
    <p:sldId id="452" r:id="rId9"/>
    <p:sldId id="440" r:id="rId10"/>
    <p:sldId id="439" r:id="rId11"/>
    <p:sldId id="441" r:id="rId12"/>
    <p:sldId id="443" r:id="rId13"/>
    <p:sldId id="444" r:id="rId14"/>
    <p:sldId id="449" r:id="rId15"/>
    <p:sldId id="453" r:id="rId16"/>
    <p:sldId id="450" r:id="rId17"/>
  </p:sldIdLst>
  <p:sldSz cx="9144000" cy="6858000" type="screen4x3"/>
  <p:notesSz cx="6797675" cy="9926638"/>
  <p:defaultTextStyle>
    <a:defPPr>
      <a:defRPr lang="en-US"/>
    </a:defPPr>
    <a:lvl1pPr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68313" indent="-11113"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38213" indent="-23813"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408113" indent="-36513"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78013" indent="-49213"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7650902-27D9-55F9-6483-F93D7E6670E5}" name="Armīns Kalniņš" initials="AK" userId="S::armins.kalnins@spkc.gov.lv::e676bf78-3260-4f45-ae98-c8ea33d861a3" providerId="AD"/>
  <p188:author id="{9539FA35-0AAC-352A-59D7-BC2B68FD362D}" name="Jurijs Perevoščikovs" initials="JP" userId="S::jurijs.perevoscikovs@spkc.gov.lv::3a3d6a60-c596-4caa-9243-935ade486522" providerId="AD"/>
  <p188:author id="{74ABA75D-EE0C-6FCE-06A1-E80513B04402}" name="Linda Krauze" initials="LK" userId="S::linda.krauze@spkc.gov.lv::6ecf6866-f700-47a3-a2c9-b106f3cd9a0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3F7"/>
    <a:srgbClr val="FFFBF7"/>
    <a:srgbClr val="A32753"/>
    <a:srgbClr val="76C0D4"/>
    <a:srgbClr val="FCF6F6"/>
    <a:srgbClr val="F7EAE9"/>
    <a:srgbClr val="F6E7E6"/>
    <a:srgbClr val="C72F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6D7403-0A5F-431D-B1E1-E35A9DED582B}" v="22" dt="2026-09-24T12:07:02.9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650" autoAdjust="0"/>
  </p:normalViewPr>
  <p:slideViewPr>
    <p:cSldViewPr snapToGrid="0">
      <p:cViewPr varScale="1">
        <p:scale>
          <a:sx n="94" d="100"/>
          <a:sy n="94" d="100"/>
        </p:scale>
        <p:origin x="2016" y="9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microsoft.com/office/2018/10/relationships/authors" Target="authors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da Krauze" userId="6ecf6866-f700-47a3-a2c9-b106f3cd9a0d" providerId="ADAL" clId="{FF8438A3-4895-42C3-94EF-D76A60AE3670}"/>
    <pc:docChg chg="modSld">
      <pc:chgData name="Linda Krauze" userId="6ecf6866-f700-47a3-a2c9-b106f3cd9a0d" providerId="ADAL" clId="{FF8438A3-4895-42C3-94EF-D76A60AE3670}" dt="2026-09-24T12:07:02.910" v="21" actId="478"/>
      <pc:docMkLst>
        <pc:docMk/>
      </pc:docMkLst>
      <pc:sldChg chg="delSp modSp">
        <pc:chgData name="Linda Krauze" userId="6ecf6866-f700-47a3-a2c9-b106f3cd9a0d" providerId="ADAL" clId="{FF8438A3-4895-42C3-94EF-D76A60AE3670}" dt="2026-09-24T11:58:47.930" v="5" actId="1076"/>
        <pc:sldMkLst>
          <pc:docMk/>
          <pc:sldMk cId="3561938677" sldId="452"/>
        </pc:sldMkLst>
        <pc:spChg chg="mod">
          <ac:chgData name="Linda Krauze" userId="6ecf6866-f700-47a3-a2c9-b106f3cd9a0d" providerId="ADAL" clId="{FF8438A3-4895-42C3-94EF-D76A60AE3670}" dt="2026-09-24T11:57:55.822" v="0"/>
          <ac:spMkLst>
            <pc:docMk/>
            <pc:sldMk cId="3561938677" sldId="452"/>
            <ac:spMk id="2" creationId="{01ED7067-F43B-536D-43C8-0ED80939FC71}"/>
          </ac:spMkLst>
        </pc:spChg>
        <pc:spChg chg="mod">
          <ac:chgData name="Linda Krauze" userId="6ecf6866-f700-47a3-a2c9-b106f3cd9a0d" providerId="ADAL" clId="{FF8438A3-4895-42C3-94EF-D76A60AE3670}" dt="2026-09-24T11:58:47.930" v="5" actId="1076"/>
          <ac:spMkLst>
            <pc:docMk/>
            <pc:sldMk cId="3561938677" sldId="452"/>
            <ac:spMk id="3" creationId="{4EADF911-ADE9-FF65-1819-D90150E0DC69}"/>
          </ac:spMkLst>
        </pc:spChg>
        <pc:spChg chg="del">
          <ac:chgData name="Linda Krauze" userId="6ecf6866-f700-47a3-a2c9-b106f3cd9a0d" providerId="ADAL" clId="{FF8438A3-4895-42C3-94EF-D76A60AE3670}" dt="2026-09-24T11:58:44.297" v="2" actId="478"/>
          <ac:spMkLst>
            <pc:docMk/>
            <pc:sldMk cId="3561938677" sldId="452"/>
            <ac:spMk id="4" creationId="{FA93ABFC-CF96-21B9-92F0-E7A1C9516A0F}"/>
          </ac:spMkLst>
        </pc:spChg>
        <pc:spChg chg="del">
          <ac:chgData name="Linda Krauze" userId="6ecf6866-f700-47a3-a2c9-b106f3cd9a0d" providerId="ADAL" clId="{FF8438A3-4895-42C3-94EF-D76A60AE3670}" dt="2026-09-24T11:58:45.320" v="3" actId="478"/>
          <ac:spMkLst>
            <pc:docMk/>
            <pc:sldMk cId="3561938677" sldId="452"/>
            <ac:spMk id="5" creationId="{30C76688-C241-9E8C-D40C-0D444912186A}"/>
          </ac:spMkLst>
        </pc:spChg>
      </pc:sldChg>
      <pc:sldChg chg="addSp delSp modSp">
        <pc:chgData name="Linda Krauze" userId="6ecf6866-f700-47a3-a2c9-b106f3cd9a0d" providerId="ADAL" clId="{FF8438A3-4895-42C3-94EF-D76A60AE3670}" dt="2026-09-24T12:03:08.950" v="14" actId="1076"/>
        <pc:sldMkLst>
          <pc:docMk/>
          <pc:sldMk cId="1425287799" sldId="453"/>
        </pc:sldMkLst>
        <pc:spChg chg="mod">
          <ac:chgData name="Linda Krauze" userId="6ecf6866-f700-47a3-a2c9-b106f3cd9a0d" providerId="ADAL" clId="{FF8438A3-4895-42C3-94EF-D76A60AE3670}" dt="2026-09-24T12:00:29.610" v="6"/>
          <ac:spMkLst>
            <pc:docMk/>
            <pc:sldMk cId="1425287799" sldId="453"/>
            <ac:spMk id="2" creationId="{FE3B341D-695B-8EBB-39DA-98162438C8C3}"/>
          </ac:spMkLst>
        </pc:spChg>
        <pc:spChg chg="mod">
          <ac:chgData name="Linda Krauze" userId="6ecf6866-f700-47a3-a2c9-b106f3cd9a0d" providerId="ADAL" clId="{FF8438A3-4895-42C3-94EF-D76A60AE3670}" dt="2026-09-24T12:02:06.767" v="9"/>
          <ac:spMkLst>
            <pc:docMk/>
            <pc:sldMk cId="1425287799" sldId="453"/>
            <ac:spMk id="3" creationId="{6D1D5D8D-F150-63AD-F0D8-B5FFB110E64B}"/>
          </ac:spMkLst>
        </pc:spChg>
        <pc:spChg chg="del">
          <ac:chgData name="Linda Krauze" userId="6ecf6866-f700-47a3-a2c9-b106f3cd9a0d" providerId="ADAL" clId="{FF8438A3-4895-42C3-94EF-D76A60AE3670}" dt="2026-09-24T12:03:01.295" v="10" actId="478"/>
          <ac:spMkLst>
            <pc:docMk/>
            <pc:sldMk cId="1425287799" sldId="453"/>
            <ac:spMk id="4" creationId="{79F9F237-98F0-ADE1-E382-C3BCB643835B}"/>
          </ac:spMkLst>
        </pc:spChg>
        <pc:spChg chg="del">
          <ac:chgData name="Linda Krauze" userId="6ecf6866-f700-47a3-a2c9-b106f3cd9a0d" providerId="ADAL" clId="{FF8438A3-4895-42C3-94EF-D76A60AE3670}" dt="2026-09-24T12:03:02.080" v="11" actId="478"/>
          <ac:spMkLst>
            <pc:docMk/>
            <pc:sldMk cId="1425287799" sldId="453"/>
            <ac:spMk id="5" creationId="{3261B601-1CF2-F5FA-F720-CC9DACC5EE74}"/>
          </ac:spMkLst>
        </pc:spChg>
        <pc:picChg chg="add mod">
          <ac:chgData name="Linda Krauze" userId="6ecf6866-f700-47a3-a2c9-b106f3cd9a0d" providerId="ADAL" clId="{FF8438A3-4895-42C3-94EF-D76A60AE3670}" dt="2026-09-24T12:03:08.950" v="14" actId="1076"/>
          <ac:picMkLst>
            <pc:docMk/>
            <pc:sldMk cId="1425287799" sldId="453"/>
            <ac:picMk id="7" creationId="{D62397AA-2BAA-372E-2427-0F342A7ADBC7}"/>
          </ac:picMkLst>
        </pc:picChg>
      </pc:sldChg>
      <pc:sldChg chg="addSp delSp modSp">
        <pc:chgData name="Linda Krauze" userId="6ecf6866-f700-47a3-a2c9-b106f3cd9a0d" providerId="ADAL" clId="{FF8438A3-4895-42C3-94EF-D76A60AE3670}" dt="2026-09-24T12:07:02.910" v="21" actId="478"/>
        <pc:sldMkLst>
          <pc:docMk/>
          <pc:sldMk cId="719857944" sldId="454"/>
        </pc:sldMkLst>
        <pc:spChg chg="mod">
          <ac:chgData name="Linda Krauze" userId="6ecf6866-f700-47a3-a2c9-b106f3cd9a0d" providerId="ADAL" clId="{FF8438A3-4895-42C3-94EF-D76A60AE3670}" dt="2026-09-24T12:04:55.098" v="16" actId="14100"/>
          <ac:spMkLst>
            <pc:docMk/>
            <pc:sldMk cId="719857944" sldId="454"/>
            <ac:spMk id="2" creationId="{A328F7A5-DD5A-3963-873B-52D2C8AF2C5B}"/>
          </ac:spMkLst>
        </pc:spChg>
        <pc:spChg chg="del mod">
          <ac:chgData name="Linda Krauze" userId="6ecf6866-f700-47a3-a2c9-b106f3cd9a0d" providerId="ADAL" clId="{FF8438A3-4895-42C3-94EF-D76A60AE3670}" dt="2026-09-24T12:06:59.152" v="18" actId="478"/>
          <ac:spMkLst>
            <pc:docMk/>
            <pc:sldMk cId="719857944" sldId="454"/>
            <ac:spMk id="3" creationId="{E1FC2998-8B1A-366D-E752-724EF33F0FDF}"/>
          </ac:spMkLst>
        </pc:spChg>
        <pc:spChg chg="del">
          <ac:chgData name="Linda Krauze" userId="6ecf6866-f700-47a3-a2c9-b106f3cd9a0d" providerId="ADAL" clId="{FF8438A3-4895-42C3-94EF-D76A60AE3670}" dt="2026-09-24T12:07:02.910" v="21" actId="478"/>
          <ac:spMkLst>
            <pc:docMk/>
            <pc:sldMk cId="719857944" sldId="454"/>
            <ac:spMk id="4" creationId="{AD05A243-8256-3431-2FFE-448A334BDA34}"/>
          </ac:spMkLst>
        </pc:spChg>
        <pc:spChg chg="del">
          <ac:chgData name="Linda Krauze" userId="6ecf6866-f700-47a3-a2c9-b106f3cd9a0d" providerId="ADAL" clId="{FF8438A3-4895-42C3-94EF-D76A60AE3670}" dt="2026-09-24T12:07:02.344" v="20" actId="478"/>
          <ac:spMkLst>
            <pc:docMk/>
            <pc:sldMk cId="719857944" sldId="454"/>
            <ac:spMk id="5" creationId="{7FBA22F5-31B7-CDD4-A035-56708EDF085B}"/>
          </ac:spMkLst>
        </pc:spChg>
        <pc:spChg chg="add del mod">
          <ac:chgData name="Linda Krauze" userId="6ecf6866-f700-47a3-a2c9-b106f3cd9a0d" providerId="ADAL" clId="{FF8438A3-4895-42C3-94EF-D76A60AE3670}" dt="2026-09-24T12:07:00.056" v="19" actId="478"/>
          <ac:spMkLst>
            <pc:docMk/>
            <pc:sldMk cId="719857944" sldId="454"/>
            <ac:spMk id="7" creationId="{C6BE135F-C11E-08A1-D1D6-0C10ABB31BE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F59C3E7-244C-E7DB-36BE-D56E8D5A0E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0547EF-BAC0-A604-11C8-733D718AD08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9091478A-3952-4FD1-A2E8-4579A1B01264}" type="datetimeFigureOut">
              <a:rPr lang="lv-LV"/>
              <a:pPr>
                <a:defRPr/>
              </a:pPr>
              <a:t>24.09.2026</a:t>
            </a:fld>
            <a:endParaRPr lang="lv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34160B-D847-190D-24B2-842778A69C2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FE1064-67D6-9B56-59EE-BCFEAED2053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F15DA9A-3C26-4F01-BDBF-B604839D22A1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A5CE1C2-E490-5719-A8FF-4FF71453CC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39575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3129AB-EAA6-8449-689E-C543B495916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39575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4D36824-1657-49D0-B249-68E8411B6CE0}" type="datetimeFigureOut">
              <a:rPr lang="lv-LV"/>
              <a:pPr>
                <a:defRPr/>
              </a:pPr>
              <a:t>24.09.2026</a:t>
            </a:fld>
            <a:endParaRPr lang="lv-LV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077EC1C-A0F7-85DE-D6D1-E6AB0DC301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lv-LV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7989E48-E680-1ADA-836D-FD8879432A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lv-LV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42D81E-BC37-E0AA-3D18-DF0495A449F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39575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01C057-D625-77EC-0AB3-D39D7B7B1A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8EF6224-3942-4995-966B-46E37E4817CA}" type="slidenum">
              <a:rPr lang="lv-LV" altLang="en-US"/>
              <a:pPr>
                <a:defRPr/>
              </a:pPr>
              <a:t>‹#›</a:t>
            </a:fld>
            <a:endParaRPr lang="lv-LV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683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382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4081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780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48940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818729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8851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5830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3821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8EF6224-3942-4995-966B-46E37E4817CA}" type="slidenum">
              <a:rPr lang="lv-LV" altLang="en-US" smtClean="0"/>
              <a:pPr>
                <a:defRPr/>
              </a:pPr>
              <a:t>1</a:t>
            </a:fld>
            <a:endParaRPr lang="lv-LV" altLang="en-US"/>
          </a:p>
        </p:txBody>
      </p:sp>
    </p:spTree>
    <p:extLst>
      <p:ext uri="{BB962C8B-B14F-4D97-AF65-F5344CB8AC3E}">
        <p14:creationId xmlns:p14="http://schemas.microsoft.com/office/powerpoint/2010/main" val="3032353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8EF6224-3942-4995-966B-46E37E4817CA}" type="slidenum">
              <a:rPr lang="lv-LV" altLang="en-US" smtClean="0"/>
              <a:pPr>
                <a:defRPr/>
              </a:pPr>
              <a:t>2</a:t>
            </a:fld>
            <a:endParaRPr lang="lv-LV" altLang="en-US"/>
          </a:p>
        </p:txBody>
      </p:sp>
    </p:spTree>
    <p:extLst>
      <p:ext uri="{BB962C8B-B14F-4D97-AF65-F5344CB8AC3E}">
        <p14:creationId xmlns:p14="http://schemas.microsoft.com/office/powerpoint/2010/main" val="1133699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8EF6224-3942-4995-966B-46E37E4817CA}" type="slidenum">
              <a:rPr lang="lv-LV" altLang="en-US" smtClean="0"/>
              <a:pPr>
                <a:defRPr/>
              </a:pPr>
              <a:t>3</a:t>
            </a:fld>
            <a:endParaRPr lang="lv-LV" altLang="en-US"/>
          </a:p>
        </p:txBody>
      </p:sp>
    </p:spTree>
    <p:extLst>
      <p:ext uri="{BB962C8B-B14F-4D97-AF65-F5344CB8AC3E}">
        <p14:creationId xmlns:p14="http://schemas.microsoft.com/office/powerpoint/2010/main" val="19685706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8EF6224-3942-4995-966B-46E37E4817CA}" type="slidenum">
              <a:rPr lang="lv-LV" altLang="en-US" smtClean="0"/>
              <a:pPr>
                <a:defRPr/>
              </a:pPr>
              <a:t>4</a:t>
            </a:fld>
            <a:endParaRPr lang="lv-LV" altLang="en-US"/>
          </a:p>
        </p:txBody>
      </p:sp>
    </p:spTree>
    <p:extLst>
      <p:ext uri="{BB962C8B-B14F-4D97-AF65-F5344CB8AC3E}">
        <p14:creationId xmlns:p14="http://schemas.microsoft.com/office/powerpoint/2010/main" val="14635277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8EF6224-3942-4995-966B-46E37E4817CA}" type="slidenum">
              <a:rPr lang="lv-LV" altLang="en-US" smtClean="0"/>
              <a:pPr>
                <a:defRPr/>
              </a:pPr>
              <a:t>5</a:t>
            </a:fld>
            <a:endParaRPr lang="lv-LV" altLang="en-US"/>
          </a:p>
        </p:txBody>
      </p:sp>
    </p:spTree>
    <p:extLst>
      <p:ext uri="{BB962C8B-B14F-4D97-AF65-F5344CB8AC3E}">
        <p14:creationId xmlns:p14="http://schemas.microsoft.com/office/powerpoint/2010/main" val="12620485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8EF6224-3942-4995-966B-46E37E4817CA}" type="slidenum">
              <a:rPr lang="lv-LV" altLang="en-US" smtClean="0"/>
              <a:pPr>
                <a:defRPr/>
              </a:pPr>
              <a:t>6</a:t>
            </a:fld>
            <a:endParaRPr lang="lv-LV" altLang="en-US"/>
          </a:p>
        </p:txBody>
      </p:sp>
    </p:spTree>
    <p:extLst>
      <p:ext uri="{BB962C8B-B14F-4D97-AF65-F5344CB8AC3E}">
        <p14:creationId xmlns:p14="http://schemas.microsoft.com/office/powerpoint/2010/main" val="12026536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8EF6224-3942-4995-966B-46E37E4817CA}" type="slidenum">
              <a:rPr lang="lv-LV" altLang="en-US" smtClean="0"/>
              <a:pPr>
                <a:defRPr/>
              </a:pPr>
              <a:t>7</a:t>
            </a:fld>
            <a:endParaRPr lang="lv-LV" altLang="en-US"/>
          </a:p>
        </p:txBody>
      </p:sp>
    </p:spTree>
    <p:extLst>
      <p:ext uri="{BB962C8B-B14F-4D97-AF65-F5344CB8AC3E}">
        <p14:creationId xmlns:p14="http://schemas.microsoft.com/office/powerpoint/2010/main" val="41727072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8EF6224-3942-4995-966B-46E37E4817CA}" type="slidenum">
              <a:rPr lang="lv-LV" altLang="en-US" smtClean="0"/>
              <a:pPr>
                <a:defRPr/>
              </a:pPr>
              <a:t>9</a:t>
            </a:fld>
            <a:endParaRPr lang="lv-LV" altLang="en-US"/>
          </a:p>
        </p:txBody>
      </p:sp>
    </p:spTree>
    <p:extLst>
      <p:ext uri="{BB962C8B-B14F-4D97-AF65-F5344CB8AC3E}">
        <p14:creationId xmlns:p14="http://schemas.microsoft.com/office/powerpoint/2010/main" val="7300717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8EF6224-3942-4995-966B-46E37E4817CA}" type="slidenum">
              <a:rPr lang="lv-LV" altLang="en-US" smtClean="0"/>
              <a:pPr>
                <a:defRPr/>
              </a:pPr>
              <a:t>10</a:t>
            </a:fld>
            <a:endParaRPr lang="lv-LV" altLang="en-US"/>
          </a:p>
        </p:txBody>
      </p:sp>
    </p:spTree>
    <p:extLst>
      <p:ext uri="{BB962C8B-B14F-4D97-AF65-F5344CB8AC3E}">
        <p14:creationId xmlns:p14="http://schemas.microsoft.com/office/powerpoint/2010/main" val="17029945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8EF6224-3942-4995-966B-46E37E4817CA}" type="slidenum">
              <a:rPr lang="lv-LV" altLang="en-US" smtClean="0"/>
              <a:pPr>
                <a:defRPr/>
              </a:pPr>
              <a:t>11</a:t>
            </a:fld>
            <a:endParaRPr lang="lv-LV" altLang="en-US"/>
          </a:p>
        </p:txBody>
      </p:sp>
    </p:spTree>
    <p:extLst>
      <p:ext uri="{BB962C8B-B14F-4D97-AF65-F5344CB8AC3E}">
        <p14:creationId xmlns:p14="http://schemas.microsoft.com/office/powerpoint/2010/main" val="16158967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8EF6224-3942-4995-966B-46E37E4817CA}" type="slidenum">
              <a:rPr lang="lv-LV" altLang="en-US" smtClean="0"/>
              <a:pPr>
                <a:defRPr/>
              </a:pPr>
              <a:t>12</a:t>
            </a:fld>
            <a:endParaRPr lang="lv-LV" altLang="en-US"/>
          </a:p>
        </p:txBody>
      </p:sp>
    </p:spTree>
    <p:extLst>
      <p:ext uri="{BB962C8B-B14F-4D97-AF65-F5344CB8AC3E}">
        <p14:creationId xmlns:p14="http://schemas.microsoft.com/office/powerpoint/2010/main" val="15883239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8EF6224-3942-4995-966B-46E37E4817CA}" type="slidenum">
              <a:rPr lang="lv-LV" altLang="en-US" smtClean="0"/>
              <a:pPr>
                <a:defRPr/>
              </a:pPr>
              <a:t>13</a:t>
            </a:fld>
            <a:endParaRPr lang="lv-LV" altLang="en-US"/>
          </a:p>
        </p:txBody>
      </p:sp>
    </p:spTree>
    <p:extLst>
      <p:ext uri="{BB962C8B-B14F-4D97-AF65-F5344CB8AC3E}">
        <p14:creationId xmlns:p14="http://schemas.microsoft.com/office/powerpoint/2010/main" val="18539141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8EF6224-3942-4995-966B-46E37E4817CA}" type="slidenum">
              <a:rPr lang="lv-LV" altLang="en-US" smtClean="0"/>
              <a:pPr>
                <a:defRPr/>
              </a:pPr>
              <a:t>14</a:t>
            </a:fld>
            <a:endParaRPr lang="lv-LV" altLang="en-US"/>
          </a:p>
        </p:txBody>
      </p:sp>
    </p:spTree>
    <p:extLst>
      <p:ext uri="{BB962C8B-B14F-4D97-AF65-F5344CB8AC3E}">
        <p14:creationId xmlns:p14="http://schemas.microsoft.com/office/powerpoint/2010/main" val="11946569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8EF6224-3942-4995-966B-46E37E4817CA}" type="slidenum">
              <a:rPr lang="lv-LV" altLang="en-US" smtClean="0"/>
              <a:pPr>
                <a:defRPr/>
              </a:pPr>
              <a:t>16</a:t>
            </a:fld>
            <a:endParaRPr lang="lv-LV" altLang="en-US"/>
          </a:p>
        </p:txBody>
      </p:sp>
    </p:spTree>
    <p:extLst>
      <p:ext uri="{BB962C8B-B14F-4D97-AF65-F5344CB8AC3E}">
        <p14:creationId xmlns:p14="http://schemas.microsoft.com/office/powerpoint/2010/main" val="3670170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357AC795-876D-651B-AC95-8B6E1ECBDE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75" y="0"/>
            <a:ext cx="3778250" cy="41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59D8AC47-026D-535E-296E-2B909C7DEBE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1463"/>
            <a:ext cx="9144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E81C94E-7291-7BF0-0777-79C44F06F03E}"/>
              </a:ext>
            </a:extLst>
          </p:cNvPr>
          <p:cNvSpPr txBox="1">
            <a:spLocks/>
          </p:cNvSpPr>
          <p:nvPr userDrawn="1"/>
        </p:nvSpPr>
        <p:spPr>
          <a:xfrm>
            <a:off x="685800" y="4724400"/>
            <a:ext cx="7772400" cy="1036638"/>
          </a:xfrm>
          <a:prstGeom prst="rect">
            <a:avLst/>
          </a:prstGeom>
        </p:spPr>
        <p:txBody>
          <a:bodyPr lIns="93957" tIns="46979" rIns="93957" bIns="46979">
            <a:normAutofit/>
          </a:bodyPr>
          <a:lstStyle>
            <a:lvl1pPr algn="l" defTabSz="939575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endParaRPr lang="lv-LV" sz="1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772400" cy="960442"/>
          </a:xfrm>
        </p:spPr>
        <p:txBody>
          <a:bodyPr anchor="t">
            <a:normAutofit/>
          </a:bodyPr>
          <a:lstStyle>
            <a:lvl1pPr algn="ctr">
              <a:defRPr sz="3200" b="1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685800" y="4724400"/>
            <a:ext cx="77724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685800" y="5761038"/>
            <a:ext cx="7772400" cy="6397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620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F88F803B-80C5-6B3B-5DBF-FEEB151492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381000"/>
            <a:ext cx="6096000" cy="1036642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1752600"/>
            <a:ext cx="6096000" cy="437357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932C8BA2-FE69-C149-F9FC-7511EC96569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A10BD653-7416-4AF8-82B7-7F28BCB622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060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10B1BD74-3C1A-6777-38C4-170373B412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3657600"/>
            <a:ext cx="6096000" cy="1384295"/>
          </a:xfrm>
        </p:spPr>
        <p:txBody>
          <a:bodyPr anchor="t">
            <a:normAutofit/>
          </a:bodyPr>
          <a:lstStyle>
            <a:lvl1pPr algn="l">
              <a:defRPr sz="2400" b="1" cap="none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0800" y="381000"/>
            <a:ext cx="6096000" cy="3276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97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395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9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91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8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187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885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583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CA7902E8-9DBF-9D40-DBB6-E3736EF3D50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0C5BEF04-69F4-493D-BA59-711DEA1921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396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663EECAC-CC3C-816A-3FCE-2FDF5E41FC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304801"/>
            <a:ext cx="6096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90800" y="1752600"/>
            <a:ext cx="2895600" cy="4373565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1752600"/>
            <a:ext cx="2971800" cy="4373573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1C1A9CC7-4006-FB71-A998-5ADA1CB429C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6D971C88-BFD9-41A8-83E0-AF91418098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0265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97885A5B-F682-6885-C93F-2025267390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590800" y="304801"/>
            <a:ext cx="6096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2590800" y="2386940"/>
            <a:ext cx="2895600" cy="3739225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2386940"/>
            <a:ext cx="2971800" cy="3739233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/>
          </p:nvPr>
        </p:nvSpPr>
        <p:spPr>
          <a:xfrm>
            <a:off x="2590800" y="1852613"/>
            <a:ext cx="2895600" cy="5349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7"/>
          </p:nvPr>
        </p:nvSpPr>
        <p:spPr>
          <a:xfrm>
            <a:off x="5715000" y="1851953"/>
            <a:ext cx="2971800" cy="5349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2">
            <a:extLst>
              <a:ext uri="{FF2B5EF4-FFF2-40B4-BE49-F238E27FC236}">
                <a16:creationId xmlns:a16="http://schemas.microsoft.com/office/drawing/2014/main" id="{4C6605F4-D0E3-76AD-7380-46EC3A9A7F4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26067E5A-1D1F-450F-94BD-2E7D8914C8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8314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3631F097-EA48-961A-9009-2F1E4A4325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590800" y="304801"/>
            <a:ext cx="6096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2">
            <a:extLst>
              <a:ext uri="{FF2B5EF4-FFF2-40B4-BE49-F238E27FC236}">
                <a16:creationId xmlns:a16="http://schemas.microsoft.com/office/drawing/2014/main" id="{FCC444EB-A4D3-DB9B-7DAF-86E26A54497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FADD266B-CA09-4F50-BAA5-BD229686E6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8961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B90EA195-8B8E-4A58-B814-0F3422C879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2">
            <a:extLst>
              <a:ext uri="{FF2B5EF4-FFF2-40B4-BE49-F238E27FC236}">
                <a16:creationId xmlns:a16="http://schemas.microsoft.com/office/drawing/2014/main" id="{E171D896-5FF8-6654-B597-A2B3383567C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24CF2A48-0DD8-433E-82DE-88A2DACEEE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69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F407B880-EE96-8FAC-25AF-50D36477E1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272975"/>
            <a:ext cx="2751026" cy="1162051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9527" y="273054"/>
            <a:ext cx="3269672" cy="5853128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90800" y="1435119"/>
            <a:ext cx="2751026" cy="469106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D6A7ACB2-B28B-CCD9-2B66-EEE8DFED634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9F0E5E6C-1664-4E67-A7B6-6293B8E392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2037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>
            <a:extLst>
              <a:ext uri="{FF2B5EF4-FFF2-40B4-BE49-F238E27FC236}">
                <a16:creationId xmlns:a16="http://schemas.microsoft.com/office/drawing/2014/main" id="{F43F168C-5FC7-869B-96FC-6D2B8C0437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1463"/>
            <a:ext cx="9144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593CE7A6-22A6-EF78-C113-207F216CB43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75" y="0"/>
            <a:ext cx="3778250" cy="41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685800" y="4724400"/>
            <a:ext cx="77724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685800" y="5761038"/>
            <a:ext cx="7772400" cy="6397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9571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0B3466D-5DAF-974E-ABDF-575E434DBF9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F60F4F7C-26D5-E646-862C-85A74845602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/>
              <a:t>Click to edit Master text styles</a:t>
            </a:r>
          </a:p>
          <a:p>
            <a:pPr lvl="1"/>
            <a:r>
              <a:rPr lang="en-US" altLang="lv-LV"/>
              <a:t>Second level</a:t>
            </a:r>
          </a:p>
          <a:p>
            <a:pPr lvl="2"/>
            <a:r>
              <a:rPr lang="en-US" altLang="lv-LV"/>
              <a:t>Third level</a:t>
            </a:r>
          </a:p>
          <a:p>
            <a:pPr lvl="3"/>
            <a:r>
              <a:rPr lang="en-US" altLang="lv-LV"/>
              <a:t>Fourth level</a:t>
            </a:r>
          </a:p>
          <a:p>
            <a:pPr lvl="4"/>
            <a:r>
              <a:rPr lang="en-US" altLang="lv-LV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536103-2205-EA32-A733-6CD2C03998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l" defTabSz="939575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9025601-838A-4E36-B349-196247DA4387}" type="datetime1">
              <a:rPr lang="en-US"/>
              <a:pPr>
                <a:defRPr/>
              </a:pPr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512D01-2A74-F690-A797-8188B29155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ctr" defTabSz="939575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22E027-04A0-875D-ABDD-209CBA558F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3957" tIns="46979" rIns="93957" bIns="46979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9410E5B-55ED-48D2-BE5C-EE0C3F9431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90" r:id="rId1"/>
    <p:sldLayoutId id="2147484891" r:id="rId2"/>
    <p:sldLayoutId id="2147484892" r:id="rId3"/>
    <p:sldLayoutId id="2147484893" r:id="rId4"/>
    <p:sldLayoutId id="2147484894" r:id="rId5"/>
    <p:sldLayoutId id="2147484895" r:id="rId6"/>
    <p:sldLayoutId id="2147484896" r:id="rId7"/>
    <p:sldLayoutId id="2147484897" r:id="rId8"/>
    <p:sldLayoutId id="2147484898" r:id="rId9"/>
  </p:sldLayoutIdLst>
  <p:hf hdr="0" ftr="0" dt="0"/>
  <p:txStyles>
    <p:titleStyle>
      <a:lvl1pPr algn="ctr" defTabSz="938213" rtl="0" eaLnBrk="0" fontAlgn="base" hangingPunct="0">
        <a:spcBef>
          <a:spcPct val="0"/>
        </a:spcBef>
        <a:spcAft>
          <a:spcPct val="0"/>
        </a:spcAft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38213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2pPr>
      <a:lvl3pPr algn="ctr" defTabSz="938213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3pPr>
      <a:lvl4pPr algn="ctr" defTabSz="938213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4pPr>
      <a:lvl5pPr algn="ctr" defTabSz="938213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5pPr>
      <a:lvl6pPr marL="4572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6pPr>
      <a:lvl7pPr marL="9144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7pPr>
      <a:lvl8pPr marL="13716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8pPr>
      <a:lvl9pPr marL="18288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9pPr>
    </p:titleStyle>
    <p:bodyStyle>
      <a:lvl1pPr marL="350838" indent="-350838" algn="l" defTabSz="9382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762000" indent="-292100" algn="l" defTabSz="9382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73163" indent="-233363" algn="l" defTabSz="9382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43063" indent="-233363" algn="l" defTabSz="9382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12963" indent="-233363" algn="l" defTabSz="9382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83835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05362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2341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93197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69788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3957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40936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79152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4894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18729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8851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75830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ikumi.lv/ta/id/11215-vakcinacijas-noteikumi#p10.2.1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likumi.lv/ta/id/11215-vakcinacijas-noteikumi" TargetMode="External"/><Relationship Id="rId4" Type="http://schemas.openxmlformats.org/officeDocument/2006/relationships/hyperlink" Target="https://likumi.lv/ta/id/11215-vakcinacijas-noteikumi#p10.2.6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pkc.gov.lv/lv/vakcinacij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AA4D5-8C29-E7D0-63A1-1E1ACE942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/>
              <a:t>Vakcinācijas faktu kļūdas un digitālais vakcīnu ledusskapis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45DEF9-8499-1F95-1828-7955F89D17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lv-LV" altLang="en-US" dirty="0"/>
              <a:t>Infekcijas slimību riska analīzes un profilakses departaments</a:t>
            </a:r>
          </a:p>
          <a:p>
            <a:r>
              <a:rPr lang="lv-LV" altLang="en-US" dirty="0"/>
              <a:t>Infekcijas slimību uzraudzības un imunizācijas nodaļa</a:t>
            </a:r>
            <a:r>
              <a:rPr lang="en-US" altLang="en-US" dirty="0"/>
              <a:t>s</a:t>
            </a:r>
          </a:p>
          <a:p>
            <a:r>
              <a:rPr lang="en-US" altLang="en-US" dirty="0" err="1"/>
              <a:t>Vecākā</a:t>
            </a:r>
            <a:r>
              <a:rPr lang="en-US" altLang="en-US" dirty="0"/>
              <a:t> </a:t>
            </a:r>
            <a:r>
              <a:rPr lang="en-US" altLang="en-US" dirty="0" err="1"/>
              <a:t>epidemioloģe</a:t>
            </a:r>
            <a:r>
              <a:rPr lang="en-US" altLang="en-US" dirty="0"/>
              <a:t> </a:t>
            </a:r>
            <a:r>
              <a:rPr lang="en-US" altLang="en-US" b="1" dirty="0"/>
              <a:t>Linda Krauze</a:t>
            </a:r>
            <a:endParaRPr lang="lv-LV" altLang="en-US" dirty="0"/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273932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70D87-908A-CAEC-E606-2C11D9900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8325" y="381000"/>
            <a:ext cx="6848475" cy="1036642"/>
          </a:xfrm>
        </p:spPr>
        <p:txBody>
          <a:bodyPr>
            <a:normAutofit fontScale="90000"/>
          </a:bodyPr>
          <a:lstStyle/>
          <a:p>
            <a:r>
              <a:rPr lang="lv-LV" b="0" dirty="0"/>
              <a:t>Ministru kabineta 2000. gada 26. septembra noteikum</a:t>
            </a:r>
            <a:r>
              <a:rPr lang="en-US" b="0" dirty="0" err="1"/>
              <a:t>i</a:t>
            </a:r>
            <a:r>
              <a:rPr lang="lv-LV" b="0" dirty="0"/>
              <a:t> Nr. 330 "Vakcinācijas noteikumi" </a:t>
            </a:r>
            <a:endParaRPr lang="lv-LV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1C0BC4-48A0-9146-BB94-43085AEB1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752600"/>
            <a:ext cx="8420100" cy="4373573"/>
          </a:xfrm>
        </p:spPr>
        <p:txBody>
          <a:bodyPr>
            <a:normAutofit/>
          </a:bodyPr>
          <a:lstStyle/>
          <a:p>
            <a:pPr algn="just"/>
            <a:r>
              <a:rPr lang="en-US" sz="1600" dirty="0"/>
              <a:t>“</a:t>
            </a:r>
            <a:r>
              <a:rPr lang="lv-LV" sz="1600" dirty="0"/>
              <a:t>10.3. </a:t>
            </a:r>
            <a:r>
              <a:rPr lang="lv-LV" sz="1600" b="1" dirty="0"/>
              <a:t>ne retāk kā reizi mēnesī, izmantojot vienotās veselības nozares elektroniskās informācijas sistēmas funkcionalitāti, pārbauda visu vakcīnu derīguma termiņus, aktualizē datus par vakcīnu krājumiem un to atbilstību faktiskajai situācijai vakcinācijas iestādē</a:t>
            </a:r>
            <a:r>
              <a:rPr lang="lv-LV" sz="1600" dirty="0"/>
              <a:t> un datu neatbilstības gadījumā veic šo noteikumu </a:t>
            </a:r>
            <a:r>
              <a:rPr lang="lv-LV" sz="1600" dirty="0">
                <a:hlinkClick r:id="rId3"/>
              </a:rPr>
              <a:t>10.2.1.</a:t>
            </a:r>
            <a:r>
              <a:rPr lang="lv-LV" sz="1600" dirty="0"/>
              <a:t> un </a:t>
            </a:r>
            <a:r>
              <a:rPr lang="lv-LV" sz="1600" dirty="0">
                <a:hlinkClick r:id="rId4"/>
              </a:rPr>
              <a:t>10.2.6.</a:t>
            </a:r>
            <a:r>
              <a:rPr lang="lv-LV" sz="1600" dirty="0"/>
              <a:t> apakšpunktā minēto datu ievades kvalitātes kontroli, kā arī atbilstošu datu aktualizāciju, lai nodrošinātu vakcīnu un vakcinācijas piederumu pārvaldības informācijas sistēmā esošo datu par vakcīnu krājumiem atbilstību reālajai situācijai.</a:t>
            </a:r>
            <a:r>
              <a:rPr lang="en-US" sz="1600" dirty="0"/>
              <a:t>”</a:t>
            </a:r>
            <a:endParaRPr lang="lv-LV" sz="16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2FB768-8E30-7689-ADB6-BDEDA68307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9099" y="6334124"/>
            <a:ext cx="8124825" cy="295275"/>
          </a:xfrm>
        </p:spPr>
        <p:txBody>
          <a:bodyPr/>
          <a:lstStyle/>
          <a:p>
            <a:r>
              <a:rPr lang="lv-LV" dirty="0">
                <a:hlinkClick r:id="rId5"/>
              </a:rPr>
              <a:t>https://likumi.lv/ta/id/11215-vakcinacijas-noteikumi</a:t>
            </a:r>
            <a:r>
              <a:rPr lang="en-US" dirty="0"/>
              <a:t> </a:t>
            </a:r>
            <a:endParaRPr lang="lv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D1FE42-2BB7-A249-0D6B-7244704F39C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A10BD653-7416-4AF8-82B7-7F28BCB622DD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358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02D36-D76F-3F72-C960-DE25A007E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2150" y="381000"/>
            <a:ext cx="6724650" cy="1036642"/>
          </a:xfrm>
        </p:spPr>
        <p:txBody>
          <a:bodyPr>
            <a:normAutofit/>
          </a:bodyPr>
          <a:lstStyle/>
          <a:p>
            <a:r>
              <a:rPr lang="en-US" dirty="0" err="1"/>
              <a:t>Digitālais</a:t>
            </a:r>
            <a:r>
              <a:rPr lang="en-US" dirty="0"/>
              <a:t> </a:t>
            </a:r>
            <a:r>
              <a:rPr lang="en-US" dirty="0" err="1"/>
              <a:t>vakcīnu</a:t>
            </a:r>
            <a:r>
              <a:rPr lang="en-US" dirty="0"/>
              <a:t> </a:t>
            </a:r>
            <a:r>
              <a:rPr lang="en-US" dirty="0" err="1"/>
              <a:t>ledusskapis</a:t>
            </a:r>
            <a:br>
              <a:rPr lang="en-US" dirty="0"/>
            </a:br>
            <a:r>
              <a:rPr lang="en-US" sz="1400" b="0" dirty="0"/>
              <a:t>(</a:t>
            </a:r>
            <a:r>
              <a:rPr lang="en-US" sz="1400" b="0" dirty="0" err="1"/>
              <a:t>Vakcinācijas</a:t>
            </a:r>
            <a:r>
              <a:rPr lang="en-US" sz="1400" b="0" dirty="0"/>
              <a:t> </a:t>
            </a:r>
            <a:r>
              <a:rPr lang="en-US" sz="1400" b="0" dirty="0" err="1"/>
              <a:t>produktu</a:t>
            </a:r>
            <a:r>
              <a:rPr lang="en-US" sz="1400" b="0" dirty="0"/>
              <a:t> </a:t>
            </a:r>
            <a:r>
              <a:rPr lang="en-US" sz="1400" b="0" dirty="0" err="1"/>
              <a:t>krājumi</a:t>
            </a:r>
            <a:r>
              <a:rPr lang="en-US" sz="1400" b="0" dirty="0"/>
              <a:t> -&gt; </a:t>
            </a:r>
            <a:r>
              <a:rPr lang="en-US" sz="1400" b="0" dirty="0" err="1"/>
              <a:t>Atlasīt</a:t>
            </a:r>
            <a:r>
              <a:rPr lang="en-US" sz="1400" b="0" dirty="0"/>
              <a:t> -&gt; </a:t>
            </a:r>
            <a:r>
              <a:rPr lang="en-US" sz="1400" b="0" dirty="0" err="1"/>
              <a:t>Skatīt</a:t>
            </a:r>
            <a:r>
              <a:rPr lang="en-US" sz="1400" b="0" dirty="0"/>
              <a:t>)</a:t>
            </a:r>
            <a:endParaRPr lang="lv-LV" sz="1400" b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5ECA9C-79E2-E51C-23DA-8C1845068A8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A10BD653-7416-4AF8-82B7-7F28BCB622DD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id="{0AF52899-808A-9381-0908-33D12C666E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17129" b="3515"/>
          <a:stretch>
            <a:fillRect/>
          </a:stretch>
        </p:blipFill>
        <p:spPr bwMode="auto">
          <a:xfrm>
            <a:off x="971550" y="1555538"/>
            <a:ext cx="7181850" cy="5145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C33761FD-93D8-43BE-E927-C0C9158E9C76}"/>
              </a:ext>
            </a:extLst>
          </p:cNvPr>
          <p:cNvSpPr/>
          <p:nvPr/>
        </p:nvSpPr>
        <p:spPr>
          <a:xfrm>
            <a:off x="6638925" y="4705350"/>
            <a:ext cx="847725" cy="37147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23413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C07FD-56D8-327B-96CB-581E412C5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Biežākās</a:t>
            </a:r>
            <a:r>
              <a:rPr lang="en-US" dirty="0"/>
              <a:t> </a:t>
            </a:r>
            <a:r>
              <a:rPr lang="en-US" dirty="0" err="1"/>
              <a:t>kļūdas</a:t>
            </a:r>
            <a:r>
              <a:rPr lang="en-US" dirty="0"/>
              <a:t> </a:t>
            </a:r>
            <a:r>
              <a:rPr lang="en-US" dirty="0" err="1"/>
              <a:t>vakcinācijas</a:t>
            </a:r>
            <a:r>
              <a:rPr lang="en-US" dirty="0"/>
              <a:t> </a:t>
            </a:r>
            <a:r>
              <a:rPr lang="en-US" dirty="0" err="1"/>
              <a:t>faktu</a:t>
            </a:r>
            <a:r>
              <a:rPr lang="en-US" dirty="0"/>
              <a:t> </a:t>
            </a:r>
            <a:r>
              <a:rPr lang="en-US" dirty="0" err="1"/>
              <a:t>ievadē</a:t>
            </a:r>
            <a:endParaRPr lang="lv-LV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F2EC11-282C-9B78-C029-38AB09A35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1971675"/>
            <a:ext cx="8191500" cy="4154498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en-US" sz="1600" dirty="0" err="1"/>
              <a:t>Izvēlēts</a:t>
            </a:r>
            <a:r>
              <a:rPr lang="en-US" sz="1600" dirty="0"/>
              <a:t> </a:t>
            </a:r>
            <a:r>
              <a:rPr lang="en-US" sz="1600" dirty="0" err="1"/>
              <a:t>nepareizs</a:t>
            </a:r>
            <a:r>
              <a:rPr lang="en-US" sz="1600" dirty="0"/>
              <a:t> </a:t>
            </a:r>
            <a:r>
              <a:rPr lang="en-US" sz="1600" dirty="0" err="1"/>
              <a:t>produkta</a:t>
            </a:r>
            <a:r>
              <a:rPr lang="en-US" sz="1600" dirty="0"/>
              <a:t> </a:t>
            </a:r>
            <a:r>
              <a:rPr lang="en-US" sz="1600" dirty="0" err="1"/>
              <a:t>kods</a:t>
            </a:r>
            <a:r>
              <a:rPr lang="en-US" sz="1600" dirty="0"/>
              <a:t>.</a:t>
            </a:r>
          </a:p>
          <a:p>
            <a:pPr marL="342900" indent="-342900">
              <a:buAutoNum type="arabicPeriod"/>
            </a:pPr>
            <a:r>
              <a:rPr lang="en-US" sz="1600" dirty="0" err="1"/>
              <a:t>Ievadīta</a:t>
            </a:r>
            <a:r>
              <a:rPr lang="en-US" sz="1600" dirty="0"/>
              <a:t> </a:t>
            </a:r>
            <a:r>
              <a:rPr lang="en-US" sz="1600" dirty="0" err="1"/>
              <a:t>nepareiza</a:t>
            </a:r>
            <a:r>
              <a:rPr lang="en-US" sz="1600" dirty="0"/>
              <a:t> </a:t>
            </a:r>
            <a:r>
              <a:rPr lang="en-US" sz="1600" dirty="0" err="1"/>
              <a:t>sērija</a:t>
            </a:r>
            <a:r>
              <a:rPr lang="en-US" sz="1600" dirty="0"/>
              <a:t>.</a:t>
            </a:r>
          </a:p>
          <a:p>
            <a:pPr marL="342900" indent="-342900">
              <a:buAutoNum type="arabicPeriod"/>
            </a:pPr>
            <a:r>
              <a:rPr lang="en-US" sz="1600" dirty="0" err="1"/>
              <a:t>Izvēlēts</a:t>
            </a:r>
            <a:r>
              <a:rPr lang="en-US" sz="1600" dirty="0"/>
              <a:t> </a:t>
            </a:r>
            <a:r>
              <a:rPr lang="en-US" sz="1600" dirty="0" err="1"/>
              <a:t>nepareizs</a:t>
            </a:r>
            <a:r>
              <a:rPr lang="en-US" sz="1600" dirty="0"/>
              <a:t> </a:t>
            </a:r>
            <a:r>
              <a:rPr lang="en-US" sz="1600" dirty="0" err="1"/>
              <a:t>maksātājs</a:t>
            </a:r>
            <a:r>
              <a:rPr lang="en-US" sz="1600" dirty="0"/>
              <a:t>.</a:t>
            </a:r>
          </a:p>
          <a:p>
            <a:pPr marL="342900" indent="-342900">
              <a:buAutoNum type="arabicPeriod"/>
            </a:pPr>
            <a:r>
              <a:rPr lang="en-US" sz="1600" dirty="0" err="1"/>
              <a:t>Vairākas</a:t>
            </a:r>
            <a:r>
              <a:rPr lang="en-US" sz="1600" dirty="0"/>
              <a:t> </a:t>
            </a:r>
            <a:r>
              <a:rPr lang="en-US" sz="1600" dirty="0" err="1"/>
              <a:t>reizes</a:t>
            </a:r>
            <a:r>
              <a:rPr lang="en-US" sz="1600" dirty="0"/>
              <a:t> </a:t>
            </a:r>
            <a:r>
              <a:rPr lang="en-US" sz="1600" dirty="0" err="1"/>
              <a:t>ievadīts</a:t>
            </a:r>
            <a:r>
              <a:rPr lang="en-US" sz="1600" dirty="0"/>
              <a:t> </a:t>
            </a:r>
            <a:r>
              <a:rPr lang="en-US" sz="1600" dirty="0" err="1"/>
              <a:t>viens</a:t>
            </a:r>
            <a:r>
              <a:rPr lang="en-US" sz="1600" dirty="0"/>
              <a:t> </a:t>
            </a:r>
            <a:r>
              <a:rPr lang="en-US" sz="1600" dirty="0" err="1"/>
              <a:t>vakcinācijas</a:t>
            </a:r>
            <a:r>
              <a:rPr lang="en-US" sz="1600" dirty="0"/>
              <a:t> </a:t>
            </a:r>
            <a:r>
              <a:rPr lang="en-US" sz="1600" dirty="0" err="1"/>
              <a:t>fakts</a:t>
            </a:r>
            <a:r>
              <a:rPr lang="en-US" sz="1600" dirty="0"/>
              <a:t>.</a:t>
            </a:r>
          </a:p>
          <a:p>
            <a:pPr marL="342900" indent="-342900">
              <a:buAutoNum type="arabicPeriod"/>
            </a:pPr>
            <a:r>
              <a:rPr lang="en-US" sz="1600" dirty="0" err="1"/>
              <a:t>Nepareizi</a:t>
            </a:r>
            <a:r>
              <a:rPr lang="en-US" sz="1600" dirty="0"/>
              <a:t> </a:t>
            </a:r>
            <a:r>
              <a:rPr lang="en-US" sz="1600" dirty="0" err="1"/>
              <a:t>norādīts</a:t>
            </a:r>
            <a:r>
              <a:rPr lang="en-US" sz="1600" dirty="0"/>
              <a:t> </a:t>
            </a:r>
            <a:r>
              <a:rPr lang="en-US" sz="1600" dirty="0" err="1"/>
              <a:t>vakcinācijas</a:t>
            </a:r>
            <a:r>
              <a:rPr lang="en-US" sz="1600" dirty="0"/>
              <a:t> </a:t>
            </a:r>
            <a:r>
              <a:rPr lang="en-US" sz="1600" dirty="0" err="1"/>
              <a:t>posms</a:t>
            </a:r>
            <a:r>
              <a:rPr lang="en-US" sz="1600" dirty="0"/>
              <a:t>.</a:t>
            </a:r>
          </a:p>
          <a:p>
            <a:pPr marL="342900" indent="-342900">
              <a:buAutoNum type="arabicPeriod"/>
            </a:pPr>
            <a:r>
              <a:rPr lang="en-US" sz="1600" dirty="0" err="1"/>
              <a:t>Nepareiza</a:t>
            </a:r>
            <a:r>
              <a:rPr lang="en-US" sz="1600" dirty="0"/>
              <a:t> </a:t>
            </a:r>
            <a:r>
              <a:rPr lang="en-US" sz="1600" dirty="0" err="1"/>
              <a:t>preparāta</a:t>
            </a:r>
            <a:r>
              <a:rPr lang="en-US" sz="1600" dirty="0"/>
              <a:t> </a:t>
            </a:r>
            <a:r>
              <a:rPr lang="en-US" sz="1600" dirty="0" err="1"/>
              <a:t>ievadīšana</a:t>
            </a:r>
            <a:r>
              <a:rPr lang="en-US" sz="1600" dirty="0"/>
              <a:t> </a:t>
            </a:r>
            <a:r>
              <a:rPr lang="en-US" sz="1600" dirty="0" err="1"/>
              <a:t>sistēmā</a:t>
            </a:r>
            <a:r>
              <a:rPr lang="en-US" sz="1600" dirty="0"/>
              <a:t>.</a:t>
            </a:r>
          </a:p>
          <a:p>
            <a:pPr marL="342900" indent="-342900">
              <a:buAutoNum type="arabicPeriod"/>
            </a:pPr>
            <a:r>
              <a:rPr lang="en-US" sz="1600" dirty="0" err="1"/>
              <a:t>Vakcīnu</a:t>
            </a:r>
            <a:r>
              <a:rPr lang="en-US" sz="1600" dirty="0"/>
              <a:t> </a:t>
            </a:r>
            <a:r>
              <a:rPr lang="en-US" sz="1600" dirty="0" err="1"/>
              <a:t>apmaiņa</a:t>
            </a:r>
            <a:r>
              <a:rPr lang="en-US" sz="1600" dirty="0"/>
              <a:t> </a:t>
            </a:r>
            <a:r>
              <a:rPr lang="en-US" sz="1600" dirty="0" err="1"/>
              <a:t>ar</a:t>
            </a:r>
            <a:r>
              <a:rPr lang="en-US" sz="1600" dirty="0"/>
              <a:t> </a:t>
            </a:r>
            <a:r>
              <a:rPr lang="en-US" sz="1600" dirty="0" err="1"/>
              <a:t>citu</a:t>
            </a:r>
            <a:r>
              <a:rPr lang="en-US" sz="1600" dirty="0"/>
              <a:t> </a:t>
            </a:r>
            <a:r>
              <a:rPr lang="en-US" sz="1600" dirty="0" err="1"/>
              <a:t>iestādi</a:t>
            </a:r>
            <a:r>
              <a:rPr lang="en-US" sz="1600" dirty="0"/>
              <a:t>.</a:t>
            </a:r>
          </a:p>
          <a:p>
            <a:pPr marL="342900" indent="-342900">
              <a:buAutoNum type="arabicPeriod"/>
            </a:pPr>
            <a:r>
              <a:rPr lang="en-US" sz="1600" dirty="0" err="1"/>
              <a:t>Nekorekta</a:t>
            </a:r>
            <a:r>
              <a:rPr lang="en-US" sz="1600" dirty="0"/>
              <a:t> </a:t>
            </a:r>
            <a:r>
              <a:rPr lang="en-US" sz="1600" dirty="0" err="1"/>
              <a:t>sākuma</a:t>
            </a:r>
            <a:r>
              <a:rPr lang="en-US" sz="1600" dirty="0"/>
              <a:t> </a:t>
            </a:r>
            <a:r>
              <a:rPr lang="en-US" sz="1600" dirty="0" err="1"/>
              <a:t>atlikumu</a:t>
            </a:r>
            <a:r>
              <a:rPr lang="en-US" sz="1600" dirty="0"/>
              <a:t> </a:t>
            </a:r>
            <a:r>
              <a:rPr lang="en-US" sz="1600" dirty="0" err="1"/>
              <a:t>ievadīšana</a:t>
            </a:r>
            <a:r>
              <a:rPr lang="en-US" sz="1600" dirty="0"/>
              <a:t>/</a:t>
            </a:r>
            <a:r>
              <a:rPr lang="en-US" sz="1600" dirty="0" err="1"/>
              <a:t>deklarēšana</a:t>
            </a:r>
            <a:r>
              <a:rPr lang="en-US" sz="1600" dirty="0"/>
              <a:t>.</a:t>
            </a:r>
          </a:p>
          <a:p>
            <a:pPr marL="342900" indent="-342900">
              <a:buAutoNum type="arabicPeriod"/>
            </a:pPr>
            <a:r>
              <a:rPr lang="en-US" sz="1600" dirty="0" err="1"/>
              <a:t>Nepamatota</a:t>
            </a:r>
            <a:r>
              <a:rPr lang="en-US" sz="1600" dirty="0"/>
              <a:t> </a:t>
            </a:r>
            <a:r>
              <a:rPr lang="en-US" sz="1600" dirty="0" err="1"/>
              <a:t>vakcīnu</a:t>
            </a:r>
            <a:r>
              <a:rPr lang="en-US" sz="1600" dirty="0"/>
              <a:t> </a:t>
            </a:r>
            <a:r>
              <a:rPr lang="en-US" sz="1600" dirty="0" err="1"/>
              <a:t>norakstīšana</a:t>
            </a:r>
            <a:r>
              <a:rPr lang="en-US" sz="1600" dirty="0"/>
              <a:t>.</a:t>
            </a:r>
          </a:p>
          <a:p>
            <a:endParaRPr lang="en-US" sz="16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50B062-E48E-ACF7-45EC-C884B001DFB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A10BD653-7416-4AF8-82B7-7F28BCB622DD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9013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0D65D-0543-33E2-B2EC-9A1EA2662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</a:t>
            </a:r>
            <a:r>
              <a:rPr lang="en-US" dirty="0" err="1"/>
              <a:t>Izvēlēts</a:t>
            </a:r>
            <a:r>
              <a:rPr lang="en-US" dirty="0"/>
              <a:t> </a:t>
            </a:r>
            <a:r>
              <a:rPr lang="en-US" dirty="0" err="1"/>
              <a:t>nepareizs</a:t>
            </a:r>
            <a:r>
              <a:rPr lang="en-US" dirty="0"/>
              <a:t> </a:t>
            </a:r>
            <a:r>
              <a:rPr lang="en-US" dirty="0" err="1"/>
              <a:t>produkta</a:t>
            </a:r>
            <a:r>
              <a:rPr lang="en-US" dirty="0"/>
              <a:t> </a:t>
            </a:r>
            <a:r>
              <a:rPr lang="en-US" dirty="0" err="1"/>
              <a:t>kods</a:t>
            </a:r>
            <a:endParaRPr lang="lv-LV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EE7BE58-AA1D-DF5D-BC73-B421366DA3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419100" y="1550145"/>
            <a:ext cx="7943850" cy="4985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904DC4-93D6-285E-EEFF-20A70634B87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A10BD653-7416-4AF8-82B7-7F28BCB622DD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88194DA-7B7F-2026-771C-961C97592F62}"/>
              </a:ext>
            </a:extLst>
          </p:cNvPr>
          <p:cNvSpPr/>
          <p:nvPr/>
        </p:nvSpPr>
        <p:spPr>
          <a:xfrm>
            <a:off x="3333750" y="2838450"/>
            <a:ext cx="3171825" cy="46672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8273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C5E5A-ADB2-C643-3461-52D9AD31A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</a:t>
            </a:r>
            <a:r>
              <a:rPr lang="en-US" dirty="0" err="1"/>
              <a:t>Ievadīta</a:t>
            </a:r>
            <a:r>
              <a:rPr lang="en-US" dirty="0"/>
              <a:t> </a:t>
            </a:r>
            <a:r>
              <a:rPr lang="en-US" dirty="0" err="1"/>
              <a:t>nepareiza</a:t>
            </a:r>
            <a:r>
              <a:rPr lang="en-US" dirty="0"/>
              <a:t> </a:t>
            </a:r>
            <a:r>
              <a:rPr lang="en-US" dirty="0" err="1"/>
              <a:t>sērija</a:t>
            </a:r>
            <a:endParaRPr lang="lv-LV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27668116-6E2B-4549-020A-22048ADE48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403097" y="1512044"/>
            <a:ext cx="8017002" cy="5031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EE2937-D58E-7A01-EF9C-4A11E2DEF09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A10BD653-7416-4AF8-82B7-7F28BCB622DD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A9E0CE3-4DC9-935F-F354-258244EAD72B}"/>
              </a:ext>
            </a:extLst>
          </p:cNvPr>
          <p:cNvSpPr/>
          <p:nvPr/>
        </p:nvSpPr>
        <p:spPr>
          <a:xfrm>
            <a:off x="2724150" y="3181350"/>
            <a:ext cx="5276850" cy="62864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01051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FC723-F155-2E49-40D3-DE1CB916C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2150" y="381000"/>
            <a:ext cx="6724650" cy="1036642"/>
          </a:xfrm>
        </p:spPr>
        <p:txBody>
          <a:bodyPr/>
          <a:lstStyle/>
          <a:p>
            <a:r>
              <a:rPr lang="en-US" dirty="0"/>
              <a:t>3. </a:t>
            </a:r>
            <a:r>
              <a:rPr lang="en-US" dirty="0" err="1"/>
              <a:t>Izvēlēts</a:t>
            </a:r>
            <a:r>
              <a:rPr lang="en-US" dirty="0"/>
              <a:t> </a:t>
            </a:r>
            <a:r>
              <a:rPr lang="en-US" dirty="0" err="1"/>
              <a:t>nepareizs</a:t>
            </a:r>
            <a:r>
              <a:rPr lang="en-US" dirty="0"/>
              <a:t> </a:t>
            </a:r>
            <a:r>
              <a:rPr lang="en-US" dirty="0" err="1"/>
              <a:t>maksātājs</a:t>
            </a:r>
            <a:endParaRPr lang="lv-LV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9766C2-441E-5A9B-D9F9-C8C3C0DCF0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52600"/>
            <a:ext cx="8058150" cy="4373573"/>
          </a:xfrm>
        </p:spPr>
        <p:txBody>
          <a:bodyPr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500" dirty="0" err="1"/>
              <a:t>Līdz</a:t>
            </a:r>
            <a:r>
              <a:rPr lang="en-US" sz="1500" dirty="0"/>
              <a:t> </a:t>
            </a:r>
            <a:r>
              <a:rPr lang="en-US" sz="1500" dirty="0" err="1"/>
              <a:t>šī</a:t>
            </a:r>
            <a:r>
              <a:rPr lang="en-US" sz="1500" dirty="0"/>
              <a:t> gada 31. </a:t>
            </a:r>
            <a:r>
              <a:rPr lang="en-US" sz="1500" dirty="0" err="1"/>
              <a:t>jūlijam</a:t>
            </a:r>
            <a:r>
              <a:rPr lang="en-US" sz="1500" dirty="0"/>
              <a:t> </a:t>
            </a:r>
            <a:r>
              <a:rPr lang="en-US" sz="1500" dirty="0" err="1"/>
              <a:t>kompensējamie</a:t>
            </a:r>
            <a:r>
              <a:rPr lang="en-US" sz="1500" dirty="0"/>
              <a:t> </a:t>
            </a:r>
            <a:r>
              <a:rPr lang="en-US" sz="1500" dirty="0" err="1"/>
              <a:t>medikamenti</a:t>
            </a:r>
            <a:r>
              <a:rPr lang="en-US" sz="1500" dirty="0"/>
              <a:t> (</a:t>
            </a:r>
            <a:r>
              <a:rPr lang="en-US" sz="1500" dirty="0" err="1"/>
              <a:t>piem</a:t>
            </a:r>
            <a:r>
              <a:rPr lang="en-US" sz="1500" dirty="0"/>
              <a:t>. </a:t>
            </a:r>
            <a:r>
              <a:rPr lang="en-US" sz="1500" dirty="0" err="1"/>
              <a:t>vakcīna</a:t>
            </a:r>
            <a:r>
              <a:rPr lang="en-US" sz="1500" dirty="0"/>
              <a:t> </a:t>
            </a:r>
            <a:r>
              <a:rPr lang="en-US" sz="1500" dirty="0" err="1"/>
              <a:t>pret</a:t>
            </a:r>
            <a:r>
              <a:rPr lang="en-US" sz="1500" dirty="0"/>
              <a:t> </a:t>
            </a:r>
            <a:r>
              <a:rPr lang="en-US" sz="1500" dirty="0" err="1"/>
              <a:t>ērču</a:t>
            </a:r>
            <a:r>
              <a:rPr lang="en-US" sz="1500" dirty="0"/>
              <a:t> </a:t>
            </a:r>
            <a:r>
              <a:rPr lang="en-US" sz="1500" dirty="0" err="1"/>
              <a:t>encefalītu</a:t>
            </a:r>
            <a:r>
              <a:rPr lang="en-US" sz="1500" dirty="0"/>
              <a:t>, </a:t>
            </a:r>
            <a:r>
              <a:rPr lang="en-US" sz="1500" dirty="0" err="1"/>
              <a:t>vakcīna</a:t>
            </a:r>
            <a:r>
              <a:rPr lang="en-US" sz="1500" dirty="0"/>
              <a:t> </a:t>
            </a:r>
            <a:r>
              <a:rPr lang="en-US" sz="1500" dirty="0" err="1"/>
              <a:t>pret</a:t>
            </a:r>
            <a:r>
              <a:rPr lang="en-US" sz="1500" dirty="0"/>
              <a:t> </a:t>
            </a:r>
            <a:r>
              <a:rPr lang="en-US" sz="1500" dirty="0" err="1"/>
              <a:t>gripu</a:t>
            </a:r>
            <a:r>
              <a:rPr lang="en-US" sz="1500" dirty="0"/>
              <a:t>) </a:t>
            </a:r>
            <a:r>
              <a:rPr lang="en-US" sz="1500" dirty="0" err="1"/>
              <a:t>bija</a:t>
            </a:r>
            <a:r>
              <a:rPr lang="en-US" sz="1500" dirty="0"/>
              <a:t> </a:t>
            </a:r>
            <a:r>
              <a:rPr lang="en-US" sz="1500" dirty="0" err="1"/>
              <a:t>jāievada</a:t>
            </a:r>
            <a:r>
              <a:rPr lang="en-US" sz="1500" dirty="0"/>
              <a:t> </a:t>
            </a:r>
            <a:r>
              <a:rPr lang="lv-LV" sz="1500" dirty="0"/>
              <a:t>vienotās veselības nozares elektroniskās informācijas sistēm</a:t>
            </a:r>
            <a:r>
              <a:rPr lang="en-US" sz="1500" dirty="0"/>
              <a:t>ā </a:t>
            </a:r>
            <a:r>
              <a:rPr lang="en-US" sz="1500" dirty="0" err="1"/>
              <a:t>ar</a:t>
            </a:r>
            <a:r>
              <a:rPr lang="en-US" sz="1500" dirty="0"/>
              <a:t> </a:t>
            </a:r>
            <a:r>
              <a:rPr lang="en-US" sz="1500" dirty="0" err="1"/>
              <a:t>maksātāju</a:t>
            </a:r>
            <a:r>
              <a:rPr lang="en-US" sz="1500" dirty="0"/>
              <a:t> “</a:t>
            </a:r>
            <a:r>
              <a:rPr lang="en-US" sz="1500" dirty="0" err="1"/>
              <a:t>cits</a:t>
            </a:r>
            <a:r>
              <a:rPr lang="en-US" sz="1500" dirty="0"/>
              <a:t>” </a:t>
            </a:r>
            <a:r>
              <a:rPr lang="en-US" sz="1500" dirty="0" err="1"/>
              <a:t>vai</a:t>
            </a:r>
            <a:r>
              <a:rPr lang="en-US" sz="1500" dirty="0"/>
              <a:t> </a:t>
            </a:r>
            <a:r>
              <a:rPr lang="en-US" sz="1500" dirty="0" err="1"/>
              <a:t>jebkuru</a:t>
            </a:r>
            <a:r>
              <a:rPr lang="en-US" sz="1500" dirty="0"/>
              <a:t> </a:t>
            </a:r>
            <a:r>
              <a:rPr lang="en-US" sz="1500" dirty="0" err="1"/>
              <a:t>citu</a:t>
            </a:r>
            <a:r>
              <a:rPr lang="en-US" sz="1500" dirty="0"/>
              <a:t>, </a:t>
            </a:r>
            <a:r>
              <a:rPr lang="en-US" sz="1500" dirty="0" err="1"/>
              <a:t>tikai</a:t>
            </a:r>
            <a:r>
              <a:rPr lang="en-US" sz="1500" dirty="0"/>
              <a:t> ne </a:t>
            </a:r>
            <a:r>
              <a:rPr lang="en-US" sz="1500" dirty="0" err="1"/>
              <a:t>kā</a:t>
            </a:r>
            <a:r>
              <a:rPr lang="en-US" sz="1500" dirty="0"/>
              <a:t> “</a:t>
            </a:r>
            <a:r>
              <a:rPr lang="en-US" sz="1500" dirty="0" err="1"/>
              <a:t>valsts</a:t>
            </a:r>
            <a:r>
              <a:rPr lang="en-US" sz="1500" dirty="0"/>
              <a:t>”. Ja </a:t>
            </a:r>
            <a:r>
              <a:rPr lang="en-US" sz="1500" dirty="0" err="1"/>
              <a:t>tas</a:t>
            </a:r>
            <a:r>
              <a:rPr lang="en-US" sz="1500" dirty="0"/>
              <a:t> </a:t>
            </a:r>
            <a:r>
              <a:rPr lang="en-US" sz="1500" dirty="0" err="1"/>
              <a:t>netika</a:t>
            </a:r>
            <a:r>
              <a:rPr lang="en-US" sz="1500" dirty="0"/>
              <a:t> </a:t>
            </a:r>
            <a:r>
              <a:rPr lang="en-US" sz="1500" dirty="0" err="1"/>
              <a:t>izdarīts</a:t>
            </a:r>
            <a:r>
              <a:rPr lang="en-US" sz="1500" dirty="0"/>
              <a:t>, </a:t>
            </a:r>
            <a:r>
              <a:rPr lang="en-US" sz="1500" dirty="0" err="1"/>
              <a:t>digitalajā</a:t>
            </a:r>
            <a:r>
              <a:rPr lang="en-US" sz="1500" dirty="0"/>
              <a:t> </a:t>
            </a:r>
            <a:r>
              <a:rPr lang="en-US" sz="1500" dirty="0" err="1"/>
              <a:t>ledusskapī</a:t>
            </a:r>
            <a:r>
              <a:rPr lang="en-US" sz="1500" dirty="0"/>
              <a:t> </a:t>
            </a:r>
            <a:r>
              <a:rPr lang="en-US" sz="1500" dirty="0" err="1"/>
              <a:t>vakcīna</a:t>
            </a:r>
            <a:r>
              <a:rPr lang="en-US" sz="1500" dirty="0"/>
              <a:t> </a:t>
            </a:r>
            <a:r>
              <a:rPr lang="en-US" sz="1500" dirty="0" err="1"/>
              <a:t>uzrādīsies</a:t>
            </a:r>
            <a:r>
              <a:rPr lang="en-US" sz="1500" dirty="0"/>
              <a:t> </a:t>
            </a:r>
            <a:r>
              <a:rPr lang="en-US" sz="1500" dirty="0" err="1"/>
              <a:t>ar</a:t>
            </a:r>
            <a:r>
              <a:rPr lang="en-US" sz="1500" dirty="0"/>
              <a:t> </a:t>
            </a:r>
            <a:r>
              <a:rPr lang="en-US" sz="1500" dirty="0" err="1"/>
              <a:t>nekorektu</a:t>
            </a:r>
            <a:r>
              <a:rPr lang="en-US" sz="1500" dirty="0"/>
              <a:t> </a:t>
            </a:r>
            <a:r>
              <a:rPr lang="en-US" sz="1500" dirty="0" err="1"/>
              <a:t>atlikumu</a:t>
            </a:r>
            <a:r>
              <a:rPr lang="en-US" sz="1500" dirty="0"/>
              <a:t> (</a:t>
            </a:r>
            <a:r>
              <a:rPr lang="en-US" sz="1500" dirty="0" err="1"/>
              <a:t>visbiežāk</a:t>
            </a:r>
            <a:r>
              <a:rPr lang="en-US" sz="1500" dirty="0"/>
              <a:t> </a:t>
            </a:r>
            <a:r>
              <a:rPr lang="en-US" sz="1500" dirty="0" err="1"/>
              <a:t>ar</a:t>
            </a:r>
            <a:r>
              <a:rPr lang="en-US" sz="1500" dirty="0"/>
              <a:t> </a:t>
            </a:r>
            <a:r>
              <a:rPr lang="en-US" sz="1500" dirty="0" err="1"/>
              <a:t>mīnuss</a:t>
            </a:r>
            <a:r>
              <a:rPr lang="en-US" sz="1500" dirty="0"/>
              <a:t> </a:t>
            </a:r>
            <a:r>
              <a:rPr lang="en-US" sz="1500" dirty="0" err="1"/>
              <a:t>zīmi</a:t>
            </a:r>
            <a:r>
              <a:rPr lang="en-US" sz="1500" dirty="0"/>
              <a:t>).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500" dirty="0"/>
              <a:t>No </a:t>
            </a:r>
            <a:r>
              <a:rPr lang="en-US" sz="1500" dirty="0" err="1"/>
              <a:t>šī</a:t>
            </a:r>
            <a:r>
              <a:rPr lang="en-US" sz="1500" dirty="0"/>
              <a:t> gada 1. </a:t>
            </a:r>
            <a:r>
              <a:rPr lang="en-US" sz="1500" dirty="0" err="1"/>
              <a:t>augusta</a:t>
            </a:r>
            <a:r>
              <a:rPr lang="en-US" sz="1500" dirty="0"/>
              <a:t> </a:t>
            </a:r>
            <a:r>
              <a:rPr lang="en-US" sz="1500" dirty="0" err="1"/>
              <a:t>kompensējamie</a:t>
            </a:r>
            <a:r>
              <a:rPr lang="en-US" sz="1500" dirty="0"/>
              <a:t> </a:t>
            </a:r>
            <a:r>
              <a:rPr lang="en-US" sz="1500" dirty="0" err="1"/>
              <a:t>mediakamenti</a:t>
            </a:r>
            <a:r>
              <a:rPr lang="en-US" sz="1500" dirty="0"/>
              <a:t> </a:t>
            </a:r>
            <a:r>
              <a:rPr lang="en-US" sz="1500" dirty="0" err="1"/>
              <a:t>ir</a:t>
            </a:r>
            <a:r>
              <a:rPr lang="en-US" sz="1500" dirty="0"/>
              <a:t> </a:t>
            </a:r>
            <a:r>
              <a:rPr lang="en-US" sz="1500" dirty="0" err="1"/>
              <a:t>jāievada</a:t>
            </a:r>
            <a:r>
              <a:rPr lang="en-US" sz="1500" dirty="0"/>
              <a:t> </a:t>
            </a:r>
            <a:r>
              <a:rPr lang="lv-LV" sz="1500" dirty="0"/>
              <a:t>vienotās veselības nozares elektroniskās informācijas sistēm</a:t>
            </a:r>
            <a:r>
              <a:rPr lang="en-US" sz="1500" dirty="0"/>
              <a:t>ā </a:t>
            </a:r>
            <a:r>
              <a:rPr lang="en-US" sz="1500" dirty="0" err="1"/>
              <a:t>ar</a:t>
            </a:r>
            <a:r>
              <a:rPr lang="en-US" sz="1500" dirty="0"/>
              <a:t> </a:t>
            </a:r>
            <a:r>
              <a:rPr lang="en-US" sz="1500" dirty="0" err="1"/>
              <a:t>maksātāju</a:t>
            </a:r>
            <a:r>
              <a:rPr lang="en-US" sz="1500" dirty="0"/>
              <a:t> “</a:t>
            </a:r>
            <a:r>
              <a:rPr lang="en-US" sz="1500" dirty="0" err="1"/>
              <a:t>daļēji</a:t>
            </a:r>
            <a:r>
              <a:rPr lang="en-US" sz="1500" dirty="0"/>
              <a:t> </a:t>
            </a:r>
            <a:r>
              <a:rPr lang="en-US" sz="1500" dirty="0" err="1"/>
              <a:t>valsts</a:t>
            </a:r>
            <a:r>
              <a:rPr lang="en-US" sz="1500" dirty="0"/>
              <a:t> </a:t>
            </a:r>
            <a:r>
              <a:rPr lang="en-US" sz="1500" dirty="0" err="1"/>
              <a:t>apmaksāts</a:t>
            </a:r>
            <a:r>
              <a:rPr lang="en-US" sz="1500" dirty="0"/>
              <a:t>/M </a:t>
            </a:r>
            <a:r>
              <a:rPr lang="en-US" sz="1500" dirty="0" err="1"/>
              <a:t>saraksts</a:t>
            </a:r>
            <a:r>
              <a:rPr lang="en-US" sz="1500" dirty="0"/>
              <a:t>”.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A2935B-6983-764A-C69A-E2D1E65302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CF12CB-A78F-2E9F-5B17-6173F106F8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1A1FF1-0055-A22B-BA3B-55E79DAC6B3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A10BD653-7416-4AF8-82B7-7F28BCB622DD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8839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D7067-F43B-536D-43C8-0ED80939F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4. </a:t>
            </a:r>
            <a:r>
              <a:rPr lang="en-US" dirty="0" err="1"/>
              <a:t>Vairākas</a:t>
            </a:r>
            <a:r>
              <a:rPr lang="en-US" dirty="0"/>
              <a:t> </a:t>
            </a:r>
            <a:r>
              <a:rPr lang="en-US" dirty="0" err="1"/>
              <a:t>reizes</a:t>
            </a:r>
            <a:r>
              <a:rPr lang="en-US" dirty="0"/>
              <a:t> </a:t>
            </a:r>
            <a:r>
              <a:rPr lang="en-US" dirty="0" err="1"/>
              <a:t>ievadīts</a:t>
            </a:r>
            <a:r>
              <a:rPr lang="en-US" dirty="0"/>
              <a:t> </a:t>
            </a:r>
            <a:r>
              <a:rPr lang="en-US" dirty="0" err="1"/>
              <a:t>viens</a:t>
            </a:r>
            <a:r>
              <a:rPr lang="en-US" dirty="0"/>
              <a:t> </a:t>
            </a:r>
            <a:r>
              <a:rPr lang="en-US" dirty="0" err="1"/>
              <a:t>vakcinācijas</a:t>
            </a:r>
            <a:r>
              <a:rPr lang="en-US" dirty="0"/>
              <a:t> </a:t>
            </a:r>
            <a:r>
              <a:rPr lang="en-US" dirty="0" err="1"/>
              <a:t>fakts</a:t>
            </a:r>
            <a:br>
              <a:rPr lang="en-US" dirty="0"/>
            </a:br>
            <a:endParaRPr lang="lv-LV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DF911-ADE9-FF65-1819-D90150E0DC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012" y="1752600"/>
            <a:ext cx="8054788" cy="4373573"/>
          </a:xfrm>
        </p:spPr>
        <p:txBody>
          <a:bodyPr>
            <a:normAutofit/>
          </a:bodyPr>
          <a:lstStyle/>
          <a:p>
            <a:r>
              <a:rPr lang="en-US" sz="1500" dirty="0" err="1"/>
              <a:t>Piemēram</a:t>
            </a:r>
            <a:r>
              <a:rPr lang="en-US" sz="1500" dirty="0"/>
              <a:t>, </a:t>
            </a:r>
            <a:r>
              <a:rPr lang="en-US" sz="1500" dirty="0" err="1"/>
              <a:t>ievadīts</a:t>
            </a:r>
            <a:r>
              <a:rPr lang="en-US" sz="1500" dirty="0"/>
              <a:t> </a:t>
            </a:r>
            <a:r>
              <a:rPr lang="en-US" sz="1500" dirty="0" err="1"/>
              <a:t>atkārtoti</a:t>
            </a:r>
            <a:r>
              <a:rPr lang="en-US" sz="1500" dirty="0"/>
              <a:t>, jo </a:t>
            </a:r>
            <a:r>
              <a:rPr lang="en-US" sz="1500" dirty="0" err="1"/>
              <a:t>aizmirsa</a:t>
            </a:r>
            <a:r>
              <a:rPr lang="en-US" sz="1500" dirty="0"/>
              <a:t>, ka </a:t>
            </a:r>
            <a:r>
              <a:rPr lang="en-US" sz="1500" dirty="0" err="1"/>
              <a:t>jau</a:t>
            </a:r>
            <a:r>
              <a:rPr lang="en-US" sz="1500" dirty="0"/>
              <a:t> </a:t>
            </a:r>
            <a:r>
              <a:rPr lang="en-US" sz="1500" dirty="0" err="1"/>
              <a:t>ievadīja</a:t>
            </a:r>
            <a:r>
              <a:rPr lang="en-US" sz="1500" dirty="0"/>
              <a:t> </a:t>
            </a:r>
            <a:r>
              <a:rPr lang="en-US" sz="1500" dirty="0" err="1"/>
              <a:t>vai</a:t>
            </a:r>
            <a:r>
              <a:rPr lang="en-US" sz="1500" dirty="0"/>
              <a:t> </a:t>
            </a:r>
            <a:r>
              <a:rPr lang="en-US" sz="1500" dirty="0" err="1"/>
              <a:t>arī</a:t>
            </a:r>
            <a:r>
              <a:rPr lang="en-US" sz="1500" dirty="0"/>
              <a:t> </a:t>
            </a:r>
            <a:r>
              <a:rPr lang="en-US" sz="1500" dirty="0" err="1"/>
              <a:t>reizēm</a:t>
            </a:r>
            <a:r>
              <a:rPr lang="en-US" sz="1500" dirty="0"/>
              <a:t> </a:t>
            </a:r>
            <a:r>
              <a:rPr lang="en-US" sz="1500" dirty="0" err="1"/>
              <a:t>interenta</a:t>
            </a:r>
            <a:r>
              <a:rPr lang="en-US" sz="1500" dirty="0"/>
              <a:t> </a:t>
            </a:r>
            <a:r>
              <a:rPr lang="en-US" sz="1500" dirty="0" err="1"/>
              <a:t>darbības</a:t>
            </a:r>
            <a:r>
              <a:rPr lang="en-US" sz="1500" dirty="0"/>
              <a:t> </a:t>
            </a:r>
            <a:r>
              <a:rPr lang="en-US" sz="1500" dirty="0" err="1"/>
              <a:t>traucējumu</a:t>
            </a:r>
            <a:r>
              <a:rPr lang="en-US" sz="1500" dirty="0"/>
              <a:t> </a:t>
            </a:r>
            <a:r>
              <a:rPr lang="en-US" sz="1500" dirty="0" err="1"/>
              <a:t>dēļ</a:t>
            </a:r>
            <a:r>
              <a:rPr lang="en-US" sz="1500" dirty="0"/>
              <a:t> </a:t>
            </a:r>
            <a:r>
              <a:rPr lang="en-US" sz="1500" dirty="0" err="1"/>
              <a:t>vairākas</a:t>
            </a:r>
            <a:r>
              <a:rPr lang="en-US" sz="1500" dirty="0"/>
              <a:t> </a:t>
            </a:r>
            <a:r>
              <a:rPr lang="en-US" sz="1500" dirty="0" err="1"/>
              <a:t>reizes</a:t>
            </a:r>
            <a:r>
              <a:rPr lang="en-US" sz="1500" dirty="0"/>
              <a:t> </a:t>
            </a:r>
            <a:r>
              <a:rPr lang="en-US" sz="1500" dirty="0" err="1"/>
              <a:t>tiek</a:t>
            </a:r>
            <a:r>
              <a:rPr lang="en-US" sz="1500" dirty="0"/>
              <a:t> </a:t>
            </a:r>
            <a:r>
              <a:rPr lang="en-US" sz="1500" dirty="0" err="1"/>
              <a:t>piespiesta</a:t>
            </a:r>
            <a:r>
              <a:rPr lang="en-US" sz="1500" dirty="0"/>
              <a:t> </a:t>
            </a:r>
            <a:r>
              <a:rPr lang="en-US" sz="1500" dirty="0" err="1"/>
              <a:t>poga</a:t>
            </a:r>
            <a:r>
              <a:rPr lang="en-US" sz="1500" dirty="0"/>
              <a:t> “</a:t>
            </a:r>
            <a:r>
              <a:rPr lang="en-US" sz="1500" dirty="0" err="1"/>
              <a:t>saglabāt</a:t>
            </a:r>
            <a:r>
              <a:rPr lang="en-US" sz="1500" dirty="0"/>
              <a:t>”.</a:t>
            </a:r>
            <a:endParaRPr lang="lv-LV" sz="15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384235-F537-703E-04AF-CE3818CCC65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A10BD653-7416-4AF8-82B7-7F28BCB622DD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1938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60918-5086-66A1-7386-9C04825B5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</a:t>
            </a:r>
            <a:r>
              <a:rPr lang="en-US" dirty="0" err="1"/>
              <a:t>Nepareiza</a:t>
            </a:r>
            <a:r>
              <a:rPr lang="en-US" dirty="0"/>
              <a:t> </a:t>
            </a:r>
            <a:r>
              <a:rPr lang="en-US" dirty="0" err="1"/>
              <a:t>preparāta</a:t>
            </a:r>
            <a:r>
              <a:rPr lang="en-US" dirty="0"/>
              <a:t> </a:t>
            </a:r>
            <a:r>
              <a:rPr lang="en-US" dirty="0" err="1"/>
              <a:t>ievadīšana</a:t>
            </a:r>
            <a:r>
              <a:rPr lang="en-US" dirty="0"/>
              <a:t> </a:t>
            </a:r>
            <a:r>
              <a:rPr lang="en-US" dirty="0" err="1"/>
              <a:t>sistēmā</a:t>
            </a:r>
            <a:endParaRPr lang="lv-LV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F097B-A6EB-7831-A1A8-49A925C261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475" y="1752600"/>
            <a:ext cx="7934325" cy="4373573"/>
          </a:xfrm>
        </p:spPr>
        <p:txBody>
          <a:bodyPr>
            <a:normAutofit/>
          </a:bodyPr>
          <a:lstStyle/>
          <a:p>
            <a:r>
              <a:rPr lang="en-US" sz="1500" dirty="0" err="1"/>
              <a:t>Piemēram</a:t>
            </a:r>
            <a:r>
              <a:rPr lang="en-US" sz="1500" dirty="0"/>
              <a:t>, persona </a:t>
            </a:r>
            <a:r>
              <a:rPr lang="en-US" sz="1500" dirty="0" err="1"/>
              <a:t>tiek</a:t>
            </a:r>
            <a:r>
              <a:rPr lang="en-US" sz="1500" dirty="0"/>
              <a:t> </a:t>
            </a:r>
            <a:r>
              <a:rPr lang="en-US" sz="1500" dirty="0" err="1"/>
              <a:t>vakcinēta</a:t>
            </a:r>
            <a:r>
              <a:rPr lang="en-US" sz="1500" dirty="0"/>
              <a:t> </a:t>
            </a:r>
            <a:r>
              <a:rPr lang="en-US" sz="1500" dirty="0" err="1"/>
              <a:t>ar</a:t>
            </a:r>
            <a:r>
              <a:rPr lang="en-US" sz="1500" dirty="0"/>
              <a:t> </a:t>
            </a:r>
            <a:r>
              <a:rPr lang="en-US" sz="1500" dirty="0" err="1"/>
              <a:t>Varilrix</a:t>
            </a:r>
            <a:r>
              <a:rPr lang="en-US" sz="1500" dirty="0"/>
              <a:t>, bet </a:t>
            </a:r>
            <a:r>
              <a:rPr lang="en-US" sz="1500" dirty="0" err="1"/>
              <a:t>vakcinācijas</a:t>
            </a:r>
            <a:r>
              <a:rPr lang="en-US" sz="1500" dirty="0"/>
              <a:t> </a:t>
            </a:r>
            <a:r>
              <a:rPr lang="en-US" sz="1500" dirty="0" err="1"/>
              <a:t>faktā</a:t>
            </a:r>
            <a:r>
              <a:rPr lang="en-US" sz="1500" dirty="0"/>
              <a:t> </a:t>
            </a:r>
            <a:r>
              <a:rPr lang="en-US" sz="1500" dirty="0" err="1"/>
              <a:t>norādīta</a:t>
            </a:r>
            <a:r>
              <a:rPr lang="en-US" sz="1500" dirty="0"/>
              <a:t> </a:t>
            </a:r>
            <a:r>
              <a:rPr lang="en-US" sz="1500" dirty="0" err="1"/>
              <a:t>vakcīna</a:t>
            </a:r>
            <a:r>
              <a:rPr lang="en-US" sz="1500" dirty="0"/>
              <a:t> </a:t>
            </a:r>
            <a:r>
              <a:rPr lang="en-US" sz="1500" dirty="0" err="1"/>
              <a:t>Varivax</a:t>
            </a:r>
            <a:r>
              <a:rPr lang="en-US" sz="1500" dirty="0"/>
              <a:t> </a:t>
            </a:r>
            <a:r>
              <a:rPr lang="en-US" sz="1500" dirty="0" err="1"/>
              <a:t>ar</a:t>
            </a:r>
            <a:r>
              <a:rPr lang="en-US" sz="1500" dirty="0"/>
              <a:t> </a:t>
            </a:r>
            <a:r>
              <a:rPr lang="en-US" sz="1500" dirty="0" err="1"/>
              <a:t>Varilrix</a:t>
            </a:r>
            <a:r>
              <a:rPr lang="en-US" sz="1500" dirty="0"/>
              <a:t> </a:t>
            </a:r>
            <a:r>
              <a:rPr lang="en-US" sz="1500" dirty="0" err="1"/>
              <a:t>sēriju</a:t>
            </a:r>
            <a:r>
              <a:rPr lang="en-US" sz="1500" dirty="0"/>
              <a:t>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49901D-ED54-D022-40C3-E476CD3C475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A10BD653-7416-4AF8-82B7-7F28BCB622DD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7500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7F029-D713-671C-D0D4-8DC4032A0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6. </a:t>
            </a:r>
            <a:r>
              <a:rPr lang="en-US" dirty="0" err="1"/>
              <a:t>Nepareizi</a:t>
            </a:r>
            <a:r>
              <a:rPr lang="en-US" dirty="0"/>
              <a:t> </a:t>
            </a:r>
            <a:r>
              <a:rPr lang="en-US" dirty="0" err="1"/>
              <a:t>norādīts</a:t>
            </a:r>
            <a:r>
              <a:rPr lang="en-US" dirty="0"/>
              <a:t> </a:t>
            </a:r>
            <a:r>
              <a:rPr lang="en-US" dirty="0" err="1"/>
              <a:t>vakcinācijas</a:t>
            </a:r>
            <a:r>
              <a:rPr lang="en-US" dirty="0"/>
              <a:t> </a:t>
            </a:r>
            <a:r>
              <a:rPr lang="en-US" dirty="0" err="1"/>
              <a:t>posms</a:t>
            </a:r>
            <a:br>
              <a:rPr lang="en-US" dirty="0"/>
            </a:br>
            <a:endParaRPr lang="lv-LV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F809921-39CF-09FE-3126-9155773C56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323849" y="1531095"/>
            <a:ext cx="8239125" cy="5171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768EC8-FE6B-C690-56B0-A7519AEEEA0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A10BD653-7416-4AF8-82B7-7F28BCB622DD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F6B2CF4-1DBD-E0BC-53E0-242356B86BE4}"/>
              </a:ext>
            </a:extLst>
          </p:cNvPr>
          <p:cNvSpPr/>
          <p:nvPr/>
        </p:nvSpPr>
        <p:spPr>
          <a:xfrm>
            <a:off x="2085975" y="5143501"/>
            <a:ext cx="4152900" cy="60007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44496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C6A19-004D-216D-5877-16509D7D4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3575" y="381000"/>
            <a:ext cx="6753225" cy="1036642"/>
          </a:xfrm>
        </p:spPr>
        <p:txBody>
          <a:bodyPr/>
          <a:lstStyle/>
          <a:p>
            <a:r>
              <a:rPr lang="en-US" dirty="0"/>
              <a:t>7. </a:t>
            </a:r>
            <a:r>
              <a:rPr lang="en-US" dirty="0" err="1"/>
              <a:t>Vakcīnu</a:t>
            </a:r>
            <a:r>
              <a:rPr lang="en-US" dirty="0"/>
              <a:t> </a:t>
            </a:r>
            <a:r>
              <a:rPr lang="en-US" dirty="0" err="1"/>
              <a:t>apmaiņa</a:t>
            </a:r>
            <a:r>
              <a:rPr lang="en-US" dirty="0"/>
              <a:t> </a:t>
            </a: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citu</a:t>
            </a:r>
            <a:r>
              <a:rPr lang="en-US" dirty="0"/>
              <a:t> </a:t>
            </a:r>
            <a:r>
              <a:rPr lang="en-US" dirty="0" err="1"/>
              <a:t>iestādi</a:t>
            </a:r>
            <a:endParaRPr lang="lv-LV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385F35-14ED-1942-49E0-6B347E86B7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125" y="1752600"/>
            <a:ext cx="8067675" cy="4373573"/>
          </a:xfrm>
        </p:spPr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700" dirty="0" err="1"/>
              <a:t>Vakcīnu</a:t>
            </a:r>
            <a:r>
              <a:rPr lang="en-US" sz="1700" dirty="0"/>
              <a:t> </a:t>
            </a:r>
            <a:r>
              <a:rPr lang="en-US" sz="1700" dirty="0" err="1"/>
              <a:t>apmaiņa</a:t>
            </a:r>
            <a:r>
              <a:rPr lang="en-US" sz="1700" dirty="0"/>
              <a:t> </a:t>
            </a:r>
            <a:r>
              <a:rPr lang="en-US" sz="1700" dirty="0" err="1"/>
              <a:t>starp</a:t>
            </a:r>
            <a:r>
              <a:rPr lang="en-US" sz="1700" dirty="0"/>
              <a:t> </a:t>
            </a:r>
            <a:r>
              <a:rPr lang="en-US" sz="1700" dirty="0" err="1"/>
              <a:t>ārstniecības</a:t>
            </a:r>
            <a:r>
              <a:rPr lang="en-US" sz="1700" dirty="0"/>
              <a:t> </a:t>
            </a:r>
            <a:r>
              <a:rPr lang="en-US" sz="1700" dirty="0" err="1"/>
              <a:t>iestādēm</a:t>
            </a:r>
            <a:r>
              <a:rPr lang="en-US" sz="1700" dirty="0"/>
              <a:t> nav </a:t>
            </a:r>
            <a:r>
              <a:rPr lang="en-US" sz="1700" dirty="0" err="1"/>
              <a:t>atļauta</a:t>
            </a:r>
            <a:r>
              <a:rPr lang="en-US" sz="1700" dirty="0"/>
              <a:t> (</a:t>
            </a:r>
            <a:r>
              <a:rPr lang="en-US" sz="1700" dirty="0" err="1"/>
              <a:t>izņemot</a:t>
            </a:r>
            <a:r>
              <a:rPr lang="en-US" sz="1700" dirty="0"/>
              <a:t> </a:t>
            </a:r>
            <a:r>
              <a:rPr lang="en-US" sz="1700" dirty="0" err="1"/>
              <a:t>vakcīnām</a:t>
            </a:r>
            <a:r>
              <a:rPr lang="en-US" sz="1700" dirty="0"/>
              <a:t> </a:t>
            </a:r>
            <a:r>
              <a:rPr lang="en-US" sz="1700" dirty="0" err="1"/>
              <a:t>pret</a:t>
            </a:r>
            <a:r>
              <a:rPr lang="en-US" sz="1700" dirty="0"/>
              <a:t> </a:t>
            </a:r>
            <a:r>
              <a:rPr lang="en-US" sz="1700" dirty="0" err="1"/>
              <a:t>gripu</a:t>
            </a:r>
            <a:r>
              <a:rPr lang="en-US" sz="1700" dirty="0"/>
              <a:t> – </a:t>
            </a:r>
            <a:r>
              <a:rPr lang="en-US" sz="1700" dirty="0" err="1"/>
              <a:t>informējot</a:t>
            </a:r>
            <a:r>
              <a:rPr lang="en-US" sz="1700"/>
              <a:t> par to SPKC).</a:t>
            </a:r>
            <a:endParaRPr lang="en-US" sz="1700" dirty="0"/>
          </a:p>
          <a:p>
            <a:pPr algn="just"/>
            <a:endParaRPr lang="en-US" sz="17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700" dirty="0" err="1"/>
              <a:t>Vakcīnas</a:t>
            </a:r>
            <a:r>
              <a:rPr lang="en-US" sz="1700" dirty="0"/>
              <a:t> </a:t>
            </a:r>
            <a:r>
              <a:rPr lang="en-US" sz="1700" dirty="0" err="1"/>
              <a:t>drīkst</a:t>
            </a:r>
            <a:r>
              <a:rPr lang="en-US" sz="1700" dirty="0"/>
              <a:t> </a:t>
            </a:r>
            <a:r>
              <a:rPr lang="en-US" sz="1700" dirty="0" err="1"/>
              <a:t>pārvietot</a:t>
            </a:r>
            <a:r>
              <a:rPr lang="en-US" sz="1700" dirty="0"/>
              <a:t> </a:t>
            </a:r>
            <a:r>
              <a:rPr lang="en-US" sz="1700" dirty="0" err="1"/>
              <a:t>tikai</a:t>
            </a:r>
            <a:r>
              <a:rPr lang="en-US" sz="1700" dirty="0"/>
              <a:t> </a:t>
            </a:r>
            <a:r>
              <a:rPr lang="en-US" sz="1700" dirty="0" err="1"/>
              <a:t>starp</a:t>
            </a:r>
            <a:r>
              <a:rPr lang="en-US" sz="1700" dirty="0"/>
              <a:t> </a:t>
            </a:r>
            <a:r>
              <a:rPr lang="en-US" sz="1700" dirty="0" err="1"/>
              <a:t>vienas</a:t>
            </a:r>
            <a:r>
              <a:rPr lang="en-US" sz="1700" dirty="0"/>
              <a:t> </a:t>
            </a:r>
            <a:r>
              <a:rPr lang="en-US" sz="1700" dirty="0" err="1"/>
              <a:t>iestādes</a:t>
            </a:r>
            <a:r>
              <a:rPr lang="en-US" sz="1700" dirty="0"/>
              <a:t> </a:t>
            </a:r>
            <a:r>
              <a:rPr lang="en-US" sz="1700" dirty="0" err="1"/>
              <a:t>filiālēm</a:t>
            </a:r>
            <a:r>
              <a:rPr lang="en-US" sz="1700" dirty="0"/>
              <a:t> un </a:t>
            </a:r>
            <a:r>
              <a:rPr lang="en-US" sz="1700" dirty="0" err="1"/>
              <a:t>šī</a:t>
            </a:r>
            <a:r>
              <a:rPr lang="en-US" sz="1700" dirty="0"/>
              <a:t> </a:t>
            </a:r>
            <a:r>
              <a:rPr lang="en-US" sz="1700" dirty="0" err="1"/>
              <a:t>darbība</a:t>
            </a:r>
            <a:r>
              <a:rPr lang="en-US" sz="1700" dirty="0"/>
              <a:t> </a:t>
            </a:r>
            <a:r>
              <a:rPr lang="en-US" sz="1700" dirty="0" err="1"/>
              <a:t>ir</a:t>
            </a:r>
            <a:r>
              <a:rPr lang="en-US" sz="1700" dirty="0"/>
              <a:t> </a:t>
            </a:r>
            <a:r>
              <a:rPr lang="en-US" sz="1700" dirty="0" err="1"/>
              <a:t>jāfiksē</a:t>
            </a:r>
            <a:r>
              <a:rPr lang="en-US" sz="1700" dirty="0"/>
              <a:t> E-</a:t>
            </a:r>
            <a:r>
              <a:rPr lang="en-US" sz="1700" dirty="0" err="1"/>
              <a:t>veselībā</a:t>
            </a:r>
            <a:r>
              <a:rPr lang="en-US" sz="1700" dirty="0"/>
              <a:t> (</a:t>
            </a:r>
            <a:r>
              <a:rPr lang="en-US" sz="1700" dirty="0" err="1"/>
              <a:t>Vakcinācijas</a:t>
            </a:r>
            <a:r>
              <a:rPr lang="en-US" sz="1700" dirty="0"/>
              <a:t> </a:t>
            </a:r>
            <a:r>
              <a:rPr lang="en-US" sz="1700" dirty="0" err="1"/>
              <a:t>produktu</a:t>
            </a:r>
            <a:r>
              <a:rPr lang="en-US" sz="1700" dirty="0"/>
              <a:t> </a:t>
            </a:r>
            <a:r>
              <a:rPr lang="en-US" sz="1700" dirty="0" err="1"/>
              <a:t>krājumi</a:t>
            </a:r>
            <a:r>
              <a:rPr lang="en-US" sz="1700" dirty="0"/>
              <a:t> -&gt; </a:t>
            </a:r>
            <a:r>
              <a:rPr lang="en-US" sz="1700" dirty="0" err="1"/>
              <a:t>Atlasīt</a:t>
            </a:r>
            <a:r>
              <a:rPr lang="en-US" sz="1700" dirty="0"/>
              <a:t> -&gt; </a:t>
            </a:r>
            <a:r>
              <a:rPr lang="en-US" sz="1700" dirty="0" err="1"/>
              <a:t>Skatīt</a:t>
            </a:r>
            <a:r>
              <a:rPr lang="en-US" sz="1700" dirty="0"/>
              <a:t> -&gt; </a:t>
            </a:r>
            <a:r>
              <a:rPr lang="en-US" sz="1700" dirty="0" err="1"/>
              <a:t>Pārvietot</a:t>
            </a:r>
            <a:r>
              <a:rPr lang="en-US" sz="1700" dirty="0"/>
              <a:t>)</a:t>
            </a:r>
            <a:endParaRPr lang="lv-LV" sz="17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E45D64-FCEC-B151-8392-012A21DAE7D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A10BD653-7416-4AF8-82B7-7F28BCB622DD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6003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8D460-C930-8CA2-29F1-FC9AA7D55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3100" y="381000"/>
            <a:ext cx="6743700" cy="1036642"/>
          </a:xfrm>
        </p:spPr>
        <p:txBody>
          <a:bodyPr>
            <a:normAutofit fontScale="90000"/>
          </a:bodyPr>
          <a:lstStyle/>
          <a:p>
            <a:r>
              <a:rPr lang="en-US" dirty="0"/>
              <a:t>8. </a:t>
            </a:r>
            <a:r>
              <a:rPr lang="en-US" dirty="0" err="1"/>
              <a:t>Nekorekta</a:t>
            </a:r>
            <a:r>
              <a:rPr lang="en-US" dirty="0"/>
              <a:t> </a:t>
            </a:r>
            <a:r>
              <a:rPr lang="en-US" dirty="0" err="1"/>
              <a:t>sākuma</a:t>
            </a:r>
            <a:r>
              <a:rPr lang="en-US" dirty="0"/>
              <a:t> </a:t>
            </a:r>
            <a:r>
              <a:rPr lang="en-US" dirty="0" err="1"/>
              <a:t>atlikumu</a:t>
            </a:r>
            <a:r>
              <a:rPr lang="en-US" dirty="0"/>
              <a:t> </a:t>
            </a:r>
            <a:r>
              <a:rPr lang="en-US" dirty="0" err="1"/>
              <a:t>ievadīšana</a:t>
            </a:r>
            <a:r>
              <a:rPr lang="en-US" dirty="0"/>
              <a:t>/</a:t>
            </a:r>
            <a:r>
              <a:rPr lang="en-US" dirty="0" err="1"/>
              <a:t>deklarēšana</a:t>
            </a:r>
            <a:br>
              <a:rPr lang="en-US" dirty="0"/>
            </a:br>
            <a:endParaRPr lang="lv-LV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7AE95-08FD-DF1E-1EE3-8460F02485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0" y="1752600"/>
            <a:ext cx="7886700" cy="4373573"/>
          </a:xfrm>
        </p:spPr>
        <p:txBody>
          <a:bodyPr>
            <a:normAutofit/>
          </a:bodyPr>
          <a:lstStyle/>
          <a:p>
            <a:pPr algn="justLow"/>
            <a:r>
              <a:rPr lang="en-US" sz="1700" dirty="0"/>
              <a:t>2024. gada 1. </a:t>
            </a:r>
            <a:r>
              <a:rPr lang="en-US" sz="1700" dirty="0" err="1"/>
              <a:t>februārī</a:t>
            </a:r>
            <a:r>
              <a:rPr lang="en-US" sz="1700" dirty="0"/>
              <a:t> tika </a:t>
            </a:r>
            <a:r>
              <a:rPr lang="en-US" sz="1700" dirty="0" err="1"/>
              <a:t>lūgts</a:t>
            </a:r>
            <a:r>
              <a:rPr lang="en-US" sz="1700" dirty="0"/>
              <a:t> </a:t>
            </a:r>
            <a:r>
              <a:rPr lang="en-US" sz="1700" dirty="0" err="1"/>
              <a:t>visām</a:t>
            </a:r>
            <a:r>
              <a:rPr lang="en-US" sz="1700" dirty="0"/>
              <a:t> </a:t>
            </a:r>
            <a:r>
              <a:rPr lang="en-US" sz="1700" dirty="0" err="1"/>
              <a:t>ārstniecības</a:t>
            </a:r>
            <a:r>
              <a:rPr lang="en-US" sz="1700" dirty="0"/>
              <a:t> </a:t>
            </a:r>
            <a:r>
              <a:rPr lang="en-US" sz="1700" dirty="0" err="1"/>
              <a:t>iestādēm</a:t>
            </a:r>
            <a:r>
              <a:rPr lang="en-US" sz="1700" dirty="0"/>
              <a:t> </a:t>
            </a:r>
            <a:r>
              <a:rPr lang="en-US" sz="1700" dirty="0" err="1"/>
              <a:t>deklarēt</a:t>
            </a:r>
            <a:r>
              <a:rPr lang="en-US" sz="1700" dirty="0"/>
              <a:t> </a:t>
            </a:r>
            <a:r>
              <a:rPr lang="en-US" sz="1700" dirty="0" err="1"/>
              <a:t>katras</a:t>
            </a:r>
            <a:r>
              <a:rPr lang="en-US" sz="1700" dirty="0"/>
              <a:t> </a:t>
            </a:r>
            <a:r>
              <a:rPr lang="en-US" sz="1700" dirty="0" err="1"/>
              <a:t>vakcīnas</a:t>
            </a:r>
            <a:r>
              <a:rPr lang="en-US" sz="1700" dirty="0"/>
              <a:t> </a:t>
            </a:r>
            <a:r>
              <a:rPr lang="en-US" sz="1700" dirty="0" err="1"/>
              <a:t>sākuma</a:t>
            </a:r>
            <a:r>
              <a:rPr lang="en-US" sz="1700" dirty="0"/>
              <a:t> </a:t>
            </a:r>
            <a:r>
              <a:rPr lang="en-US" sz="1700" dirty="0" err="1"/>
              <a:t>atlikumu</a:t>
            </a:r>
            <a:r>
              <a:rPr lang="en-US" sz="1700" dirty="0"/>
              <a:t> </a:t>
            </a:r>
            <a:r>
              <a:rPr lang="en-US" sz="1700" dirty="0" err="1"/>
              <a:t>digitālajā</a:t>
            </a:r>
            <a:r>
              <a:rPr lang="en-US" sz="1700" dirty="0"/>
              <a:t> </a:t>
            </a:r>
            <a:r>
              <a:rPr lang="en-US" sz="1700" dirty="0" err="1"/>
              <a:t>vakcīnu</a:t>
            </a:r>
            <a:r>
              <a:rPr lang="en-US" sz="1700" dirty="0"/>
              <a:t> </a:t>
            </a:r>
            <a:r>
              <a:rPr lang="en-US" sz="1700" dirty="0" err="1"/>
              <a:t>ledusskapī</a:t>
            </a:r>
            <a:r>
              <a:rPr lang="en-US" sz="1700" dirty="0"/>
              <a:t> (</a:t>
            </a:r>
            <a:r>
              <a:rPr lang="en-US" sz="1700" dirty="0" err="1"/>
              <a:t>ir</a:t>
            </a:r>
            <a:r>
              <a:rPr lang="en-US" sz="1700" dirty="0"/>
              <a:t> </a:t>
            </a:r>
            <a:r>
              <a:rPr lang="en-US" sz="1700" dirty="0" err="1"/>
              <a:t>iestādes</a:t>
            </a:r>
            <a:r>
              <a:rPr lang="en-US" sz="1700" dirty="0"/>
              <a:t>, </a:t>
            </a:r>
            <a:r>
              <a:rPr lang="en-US" sz="1700" dirty="0" err="1"/>
              <a:t>kuras</a:t>
            </a:r>
            <a:r>
              <a:rPr lang="en-US" sz="1700" dirty="0"/>
              <a:t> </a:t>
            </a:r>
            <a:r>
              <a:rPr lang="en-US" sz="1700" dirty="0" err="1"/>
              <a:t>deklarējušas</a:t>
            </a:r>
            <a:r>
              <a:rPr lang="en-US" sz="1700" dirty="0"/>
              <a:t> </a:t>
            </a:r>
            <a:r>
              <a:rPr lang="en-US" sz="1700" dirty="0" err="1"/>
              <a:t>nepareizus</a:t>
            </a:r>
            <a:r>
              <a:rPr lang="en-US" sz="1700" dirty="0"/>
              <a:t> </a:t>
            </a:r>
            <a:r>
              <a:rPr lang="en-US" sz="1700" dirty="0" err="1"/>
              <a:t>atlikumus</a:t>
            </a:r>
            <a:r>
              <a:rPr lang="en-US" sz="1700" dirty="0"/>
              <a:t>, </a:t>
            </a:r>
            <a:r>
              <a:rPr lang="en-US" sz="1700" dirty="0" err="1"/>
              <a:t>ir</a:t>
            </a:r>
            <a:r>
              <a:rPr lang="en-US" sz="1700" dirty="0"/>
              <a:t> </a:t>
            </a:r>
            <a:r>
              <a:rPr lang="en-US" sz="1700" dirty="0" err="1"/>
              <a:t>iestādes</a:t>
            </a:r>
            <a:r>
              <a:rPr lang="en-US" sz="1700" dirty="0"/>
              <a:t>, </a:t>
            </a:r>
            <a:r>
              <a:rPr lang="en-US" sz="1700" dirty="0" err="1"/>
              <a:t>kuras</a:t>
            </a:r>
            <a:r>
              <a:rPr lang="en-US" sz="1700" dirty="0"/>
              <a:t> nav </a:t>
            </a:r>
            <a:r>
              <a:rPr lang="en-US" sz="1700" dirty="0" err="1"/>
              <a:t>deklarējušas</a:t>
            </a:r>
            <a:r>
              <a:rPr lang="en-US" sz="1700" dirty="0"/>
              <a:t> </a:t>
            </a:r>
            <a:r>
              <a:rPr lang="en-US" sz="1700" dirty="0" err="1"/>
              <a:t>vakcīnu</a:t>
            </a:r>
            <a:r>
              <a:rPr lang="en-US" sz="1700" dirty="0"/>
              <a:t> </a:t>
            </a:r>
            <a:r>
              <a:rPr lang="en-US" sz="1700" dirty="0" err="1"/>
              <a:t>atlikumus</a:t>
            </a:r>
            <a:r>
              <a:rPr lang="en-US" sz="1700" dirty="0"/>
              <a:t> un </a:t>
            </a:r>
            <a:r>
              <a:rPr lang="en-US" sz="1700" dirty="0" err="1"/>
              <a:t>ir</a:t>
            </a:r>
            <a:r>
              <a:rPr lang="en-US" sz="1700" dirty="0"/>
              <a:t> </a:t>
            </a:r>
            <a:r>
              <a:rPr lang="en-US" sz="1700" dirty="0" err="1"/>
              <a:t>iestādes</a:t>
            </a:r>
            <a:r>
              <a:rPr lang="en-US" sz="1700" dirty="0"/>
              <a:t>, </a:t>
            </a:r>
            <a:r>
              <a:rPr lang="en-US" sz="1700" dirty="0" err="1"/>
              <a:t>kuras</a:t>
            </a:r>
            <a:r>
              <a:rPr lang="en-US" sz="1700" dirty="0"/>
              <a:t> </a:t>
            </a:r>
            <a:r>
              <a:rPr lang="en-US" sz="1700" dirty="0" err="1"/>
              <a:t>deklarēja</a:t>
            </a:r>
            <a:r>
              <a:rPr lang="en-US" sz="1700" dirty="0"/>
              <a:t> </a:t>
            </a:r>
            <a:r>
              <a:rPr lang="en-US" sz="1700" dirty="0" err="1"/>
              <a:t>vakcīnu</a:t>
            </a:r>
            <a:r>
              <a:rPr lang="en-US" sz="1700" dirty="0"/>
              <a:t> </a:t>
            </a:r>
            <a:r>
              <a:rPr lang="en-US" sz="1700" dirty="0" err="1"/>
              <a:t>atlikumus</a:t>
            </a:r>
            <a:r>
              <a:rPr lang="en-US" sz="1700" dirty="0"/>
              <a:t> </a:t>
            </a:r>
            <a:r>
              <a:rPr lang="en-US" sz="1700" dirty="0" err="1"/>
              <a:t>pēc</a:t>
            </a:r>
            <a:r>
              <a:rPr lang="en-US" sz="1700" dirty="0"/>
              <a:t> </a:t>
            </a:r>
            <a:r>
              <a:rPr lang="en-US" sz="1700" dirty="0" err="1"/>
              <a:t>ilga</a:t>
            </a:r>
            <a:r>
              <a:rPr lang="en-US" sz="1700" dirty="0"/>
              <a:t> </a:t>
            </a:r>
            <a:r>
              <a:rPr lang="en-US" sz="1700" dirty="0" err="1"/>
              <a:t>laika</a:t>
            </a:r>
            <a:r>
              <a:rPr lang="en-US" sz="1700" dirty="0"/>
              <a:t> – </a:t>
            </a:r>
            <a:r>
              <a:rPr lang="en-US" sz="1700" dirty="0" err="1"/>
              <a:t>tāpēc</a:t>
            </a:r>
            <a:r>
              <a:rPr lang="en-US" sz="1700" dirty="0"/>
              <a:t> </a:t>
            </a:r>
            <a:r>
              <a:rPr lang="en-US" sz="1700" dirty="0" err="1"/>
              <a:t>deklarēti</a:t>
            </a:r>
            <a:r>
              <a:rPr lang="en-US" sz="1700" dirty="0"/>
              <a:t> </a:t>
            </a:r>
            <a:r>
              <a:rPr lang="en-US" sz="1700" dirty="0" err="1"/>
              <a:t>nekorekti</a:t>
            </a:r>
            <a:r>
              <a:rPr lang="en-US" sz="1700" dirty="0"/>
              <a:t>).</a:t>
            </a:r>
            <a:endParaRPr lang="lv-LV" sz="17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ED5863-290F-D571-8D1C-90ECB91F84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E539F4-3C8E-811B-700D-AB32970C4C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5493D9-8D91-87A8-262A-29F08BB5121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A10BD653-7416-4AF8-82B7-7F28BCB622DD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0411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AFFE2-A336-95B8-D49D-E74112A68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952" y="381000"/>
            <a:ext cx="6784848" cy="1036642"/>
          </a:xfrm>
        </p:spPr>
        <p:txBody>
          <a:bodyPr>
            <a:normAutofit/>
          </a:bodyPr>
          <a:lstStyle/>
          <a:p>
            <a:r>
              <a:rPr lang="en-US" dirty="0"/>
              <a:t>9. </a:t>
            </a:r>
            <a:r>
              <a:rPr lang="en-US" dirty="0" err="1"/>
              <a:t>Nepamatota</a:t>
            </a:r>
            <a:r>
              <a:rPr lang="en-US" dirty="0"/>
              <a:t> </a:t>
            </a:r>
            <a:r>
              <a:rPr lang="en-US" dirty="0" err="1"/>
              <a:t>vakcīnu</a:t>
            </a:r>
            <a:r>
              <a:rPr lang="en-US" dirty="0"/>
              <a:t> </a:t>
            </a:r>
            <a:r>
              <a:rPr lang="en-US" dirty="0" err="1"/>
              <a:t>norakstīšana</a:t>
            </a:r>
            <a:br>
              <a:rPr lang="en-US" dirty="0"/>
            </a:br>
            <a:r>
              <a:rPr lang="en-US" sz="1700" b="0" dirty="0"/>
              <a:t>(</a:t>
            </a:r>
            <a:r>
              <a:rPr lang="en-US" sz="1700" b="0" dirty="0" err="1"/>
              <a:t>Vakcinācijas</a:t>
            </a:r>
            <a:r>
              <a:rPr lang="en-US" sz="1700" b="0" dirty="0"/>
              <a:t> </a:t>
            </a:r>
            <a:r>
              <a:rPr lang="en-US" sz="1700" b="0" dirty="0" err="1"/>
              <a:t>produktu</a:t>
            </a:r>
            <a:r>
              <a:rPr lang="en-US" sz="1700" b="0" dirty="0"/>
              <a:t> </a:t>
            </a:r>
            <a:r>
              <a:rPr lang="en-US" sz="1700" b="0" dirty="0" err="1"/>
              <a:t>krājumi</a:t>
            </a:r>
            <a:r>
              <a:rPr lang="en-US" sz="1700" b="0" dirty="0"/>
              <a:t> -&gt; </a:t>
            </a:r>
            <a:r>
              <a:rPr lang="en-US" sz="1700" b="0" dirty="0" err="1"/>
              <a:t>Atlasīt</a:t>
            </a:r>
            <a:r>
              <a:rPr lang="en-US" sz="1700" b="0" dirty="0"/>
              <a:t> -&gt; </a:t>
            </a:r>
            <a:r>
              <a:rPr lang="en-US" sz="1700" b="0" dirty="0" err="1"/>
              <a:t>Skatīt</a:t>
            </a:r>
            <a:r>
              <a:rPr lang="en-US" sz="1700" b="0" dirty="0"/>
              <a:t>-&gt; </a:t>
            </a:r>
            <a:r>
              <a:rPr lang="en-US" sz="1700" b="0" dirty="0" err="1"/>
              <a:t>Norakstīt</a:t>
            </a:r>
            <a:r>
              <a:rPr lang="en-US" sz="1700" b="0" dirty="0"/>
              <a:t>)</a:t>
            </a:r>
            <a:endParaRPr lang="lv-LV" sz="17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74A9D-AA0E-9F21-B256-FE2B7FDBA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752600"/>
            <a:ext cx="8153400" cy="4373573"/>
          </a:xfrm>
        </p:spPr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500" dirty="0" err="1"/>
              <a:t>Vakcīnas</a:t>
            </a:r>
            <a:r>
              <a:rPr lang="en-US" sz="1500" dirty="0"/>
              <a:t> </a:t>
            </a:r>
            <a:r>
              <a:rPr lang="en-US" sz="1500" dirty="0" err="1"/>
              <a:t>noraksta</a:t>
            </a:r>
            <a:r>
              <a:rPr lang="en-US" sz="1500" dirty="0"/>
              <a:t> </a:t>
            </a:r>
            <a:r>
              <a:rPr lang="en-US" sz="1500" dirty="0" err="1"/>
              <a:t>tikai</a:t>
            </a:r>
            <a:r>
              <a:rPr lang="en-US" sz="1500" dirty="0"/>
              <a:t> </a:t>
            </a:r>
            <a:r>
              <a:rPr lang="en-US" sz="1500" dirty="0" err="1"/>
              <a:t>tādos</a:t>
            </a:r>
            <a:r>
              <a:rPr lang="en-US" sz="1500" dirty="0"/>
              <a:t> </a:t>
            </a:r>
            <a:r>
              <a:rPr lang="en-US" sz="1500" dirty="0" err="1"/>
              <a:t>gadījumos</a:t>
            </a:r>
            <a:r>
              <a:rPr lang="en-US" sz="1500" dirty="0"/>
              <a:t>, </a:t>
            </a:r>
            <a:r>
              <a:rPr lang="en-US" sz="1500" dirty="0" err="1"/>
              <a:t>kad</a:t>
            </a:r>
            <a:r>
              <a:rPr lang="en-US" sz="1500" dirty="0"/>
              <a:t> </a:t>
            </a:r>
            <a:r>
              <a:rPr lang="en-US" sz="1500" dirty="0" err="1"/>
              <a:t>vakcīna</a:t>
            </a:r>
            <a:r>
              <a:rPr lang="en-US" sz="1500" dirty="0"/>
              <a:t> </a:t>
            </a:r>
            <a:r>
              <a:rPr lang="en-US" sz="1500" dirty="0" err="1"/>
              <a:t>vairs</a:t>
            </a:r>
            <a:r>
              <a:rPr lang="en-US" sz="1500" dirty="0"/>
              <a:t> nav </a:t>
            </a:r>
            <a:r>
              <a:rPr lang="en-US" sz="1500" dirty="0" err="1"/>
              <a:t>lietojama</a:t>
            </a:r>
            <a:r>
              <a:rPr lang="en-US" sz="1500" dirty="0"/>
              <a:t> (</a:t>
            </a:r>
            <a:r>
              <a:rPr lang="en-US" sz="1500" dirty="0" err="1"/>
              <a:t>piem</a:t>
            </a:r>
            <a:r>
              <a:rPr lang="en-US" sz="1500" dirty="0"/>
              <a:t>. </a:t>
            </a:r>
            <a:r>
              <a:rPr lang="en-US" sz="1500" dirty="0" err="1"/>
              <a:t>beidzies</a:t>
            </a:r>
            <a:r>
              <a:rPr lang="en-US" sz="1500" dirty="0"/>
              <a:t> </a:t>
            </a:r>
            <a:r>
              <a:rPr lang="en-US" sz="1500" dirty="0" err="1"/>
              <a:t>derīguma</a:t>
            </a:r>
            <a:r>
              <a:rPr lang="en-US" sz="1500" dirty="0"/>
              <a:t> </a:t>
            </a:r>
            <a:r>
              <a:rPr lang="en-US" sz="1500" dirty="0" err="1"/>
              <a:t>termiņš</a:t>
            </a:r>
            <a:r>
              <a:rPr lang="en-US" sz="1500" dirty="0"/>
              <a:t>, </a:t>
            </a:r>
            <a:r>
              <a:rPr lang="en-US" sz="1500" dirty="0" err="1"/>
              <a:t>vakcīna</a:t>
            </a:r>
            <a:r>
              <a:rPr lang="en-US" sz="1500" dirty="0"/>
              <a:t> </a:t>
            </a:r>
            <a:r>
              <a:rPr lang="en-US" sz="1500" dirty="0" err="1"/>
              <a:t>saplīsa</a:t>
            </a:r>
            <a:r>
              <a:rPr lang="en-US" sz="1500" dirty="0"/>
              <a:t>, </a:t>
            </a:r>
            <a:r>
              <a:rPr lang="en-US" sz="1500" dirty="0" err="1"/>
              <a:t>atvērta</a:t>
            </a:r>
            <a:r>
              <a:rPr lang="en-US" sz="1500" dirty="0"/>
              <a:t> </a:t>
            </a:r>
            <a:r>
              <a:rPr lang="en-US" sz="1500" dirty="0" err="1"/>
              <a:t>vakcīna</a:t>
            </a:r>
            <a:r>
              <a:rPr lang="en-US" sz="1500" dirty="0"/>
              <a:t>, bet </a:t>
            </a:r>
            <a:r>
              <a:rPr lang="en-US" sz="1500" dirty="0" err="1"/>
              <a:t>pacients</a:t>
            </a:r>
            <a:r>
              <a:rPr lang="en-US" sz="1500" dirty="0"/>
              <a:t> </a:t>
            </a:r>
            <a:r>
              <a:rPr lang="en-US" sz="1500" dirty="0" err="1"/>
              <a:t>atteicās</a:t>
            </a:r>
            <a:r>
              <a:rPr lang="en-US" sz="1500" dirty="0"/>
              <a:t> no </a:t>
            </a:r>
            <a:r>
              <a:rPr lang="en-US" sz="1500" dirty="0" err="1"/>
              <a:t>vakcinācijas</a:t>
            </a:r>
            <a:r>
              <a:rPr lang="en-US" sz="1500" dirty="0"/>
              <a:t>, </a:t>
            </a:r>
            <a:r>
              <a:rPr lang="en-US" sz="1500" dirty="0" err="1"/>
              <a:t>neizlietotas</a:t>
            </a:r>
            <a:r>
              <a:rPr lang="en-US" sz="1500" dirty="0"/>
              <a:t> devas no </a:t>
            </a:r>
            <a:r>
              <a:rPr lang="en-US" sz="1500" dirty="0" err="1"/>
              <a:t>daudzdevu</a:t>
            </a:r>
            <a:r>
              <a:rPr lang="en-US" sz="1500" dirty="0"/>
              <a:t> </a:t>
            </a:r>
            <a:r>
              <a:rPr lang="en-US" sz="1500" dirty="0" err="1"/>
              <a:t>flakona</a:t>
            </a:r>
            <a:r>
              <a:rPr lang="en-US" sz="1500" dirty="0"/>
              <a:t> </a:t>
            </a:r>
            <a:r>
              <a:rPr lang="en-US" sz="1500" dirty="0" err="1"/>
              <a:t>u.c.</a:t>
            </a:r>
            <a:r>
              <a:rPr lang="en-US" sz="1500" dirty="0"/>
              <a:t>). </a:t>
            </a:r>
            <a:r>
              <a:rPr lang="en-US" sz="1500" dirty="0" err="1"/>
              <a:t>Vakcīnas</a:t>
            </a:r>
            <a:r>
              <a:rPr lang="en-US" sz="1500" dirty="0"/>
              <a:t> </a:t>
            </a:r>
            <a:r>
              <a:rPr lang="en-US" sz="1500" dirty="0" err="1"/>
              <a:t>nenoraksta</a:t>
            </a:r>
            <a:r>
              <a:rPr lang="en-US" sz="1500" dirty="0"/>
              <a:t>, lai </a:t>
            </a:r>
            <a:r>
              <a:rPr lang="en-US" sz="1500" dirty="0" err="1"/>
              <a:t>sakārtotu</a:t>
            </a:r>
            <a:r>
              <a:rPr lang="en-US" sz="1500" dirty="0"/>
              <a:t> </a:t>
            </a:r>
            <a:r>
              <a:rPr lang="en-US" sz="1500" dirty="0" err="1"/>
              <a:t>digitālo</a:t>
            </a:r>
            <a:r>
              <a:rPr lang="en-US" sz="1500" dirty="0"/>
              <a:t> </a:t>
            </a:r>
            <a:r>
              <a:rPr lang="en-US" sz="1500" dirty="0" err="1"/>
              <a:t>ledusskapi</a:t>
            </a:r>
            <a:r>
              <a:rPr lang="en-US" sz="1500" dirty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500" dirty="0" err="1"/>
              <a:t>Vakcīnas</a:t>
            </a:r>
            <a:r>
              <a:rPr lang="en-US" sz="1500" dirty="0"/>
              <a:t> </a:t>
            </a:r>
            <a:r>
              <a:rPr lang="en-US" sz="1500" dirty="0" err="1"/>
              <a:t>noraksta</a:t>
            </a:r>
            <a:r>
              <a:rPr lang="en-US" sz="1500" dirty="0"/>
              <a:t> </a:t>
            </a:r>
            <a:r>
              <a:rPr lang="en-US" sz="1500" dirty="0" err="1"/>
              <a:t>mililitros</a:t>
            </a:r>
            <a:r>
              <a:rPr lang="en-US" sz="1500" dirty="0"/>
              <a:t> (</a:t>
            </a:r>
            <a:r>
              <a:rPr lang="en-US" sz="1500" dirty="0" err="1"/>
              <a:t>nevis</a:t>
            </a:r>
            <a:r>
              <a:rPr lang="en-US" sz="1500" dirty="0"/>
              <a:t> </a:t>
            </a:r>
            <a:r>
              <a:rPr lang="en-US" sz="1500" dirty="0" err="1"/>
              <a:t>devās</a:t>
            </a:r>
            <a:r>
              <a:rPr lang="en-US" sz="1500" dirty="0"/>
              <a:t>).</a:t>
            </a:r>
            <a:endParaRPr lang="lv-LV" sz="15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18F50D-8082-1F18-FBE0-10A09A93EB5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A10BD653-7416-4AF8-82B7-7F28BCB622DD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1C4624-57B9-C0BE-C5AD-0FF221452F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220" y="3217545"/>
            <a:ext cx="5731510" cy="335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6016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92BFF-A296-2F34-B75F-DE8DBE7AA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522" y="2396231"/>
            <a:ext cx="6848475" cy="1036642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Pavadzīmju</a:t>
            </a:r>
            <a:r>
              <a:rPr lang="en-US" dirty="0"/>
              <a:t> </a:t>
            </a:r>
            <a:r>
              <a:rPr lang="en-US" dirty="0" err="1"/>
              <a:t>saņemšana</a:t>
            </a:r>
            <a:r>
              <a:rPr lang="en-US" dirty="0"/>
              <a:t> </a:t>
            </a:r>
            <a:r>
              <a:rPr lang="en-US" dirty="0" err="1"/>
              <a:t>pirms</a:t>
            </a:r>
            <a:r>
              <a:rPr lang="en-US" dirty="0"/>
              <a:t> </a:t>
            </a:r>
            <a:r>
              <a:rPr lang="en-US" dirty="0" err="1"/>
              <a:t>vakcīnu</a:t>
            </a:r>
            <a:r>
              <a:rPr lang="en-US" dirty="0"/>
              <a:t> </a:t>
            </a:r>
            <a:r>
              <a:rPr lang="en-US" dirty="0" err="1"/>
              <a:t>piegādes</a:t>
            </a:r>
            <a:r>
              <a:rPr lang="en-US" dirty="0"/>
              <a:t> </a:t>
            </a:r>
            <a:r>
              <a:rPr lang="en-US" dirty="0" err="1"/>
              <a:t>vai</a:t>
            </a:r>
            <a:r>
              <a:rPr lang="en-US" dirty="0"/>
              <a:t> </a:t>
            </a:r>
            <a:r>
              <a:rPr lang="en-US" dirty="0" err="1"/>
              <a:t>pavadzīmju</a:t>
            </a:r>
            <a:r>
              <a:rPr lang="en-US" dirty="0"/>
              <a:t> </a:t>
            </a:r>
            <a:r>
              <a:rPr lang="en-US" dirty="0" err="1"/>
              <a:t>kavešanās</a:t>
            </a:r>
            <a:r>
              <a:rPr lang="en-US" dirty="0"/>
              <a:t>, </a:t>
            </a:r>
            <a:r>
              <a:rPr lang="en-US" dirty="0" err="1"/>
              <a:t>kad</a:t>
            </a:r>
            <a:r>
              <a:rPr lang="en-US" dirty="0"/>
              <a:t> </a:t>
            </a:r>
            <a:r>
              <a:rPr lang="en-US" dirty="0" err="1"/>
              <a:t>vakcīnas</a:t>
            </a:r>
            <a:r>
              <a:rPr lang="en-US" dirty="0"/>
              <a:t> </a:t>
            </a:r>
            <a:r>
              <a:rPr lang="en-US" dirty="0" err="1"/>
              <a:t>jau</a:t>
            </a:r>
            <a:r>
              <a:rPr lang="en-US" dirty="0"/>
              <a:t> </a:t>
            </a:r>
            <a:r>
              <a:rPr lang="en-US" dirty="0" err="1"/>
              <a:t>saņemtas</a:t>
            </a:r>
            <a:endParaRPr lang="lv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7CDDAB-0BB6-C7C1-16A3-C2F9B487C2A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A10BD653-7416-4AF8-82B7-7F28BCB622DD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5130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B341D-695B-8EBB-39DA-98162438C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Vakcinācijas</a:t>
            </a:r>
            <a:r>
              <a:rPr lang="en-US" dirty="0"/>
              <a:t> </a:t>
            </a:r>
            <a:r>
              <a:rPr lang="en-US" dirty="0" err="1"/>
              <a:t>faktu</a:t>
            </a:r>
            <a:r>
              <a:rPr lang="en-US" dirty="0"/>
              <a:t> </a:t>
            </a:r>
            <a:r>
              <a:rPr lang="en-US" dirty="0" err="1"/>
              <a:t>labošana</a:t>
            </a:r>
            <a:endParaRPr lang="lv-LV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D5D8D-F150-63AD-F0D8-B5FFB110E6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752600"/>
            <a:ext cx="2799644" cy="4373573"/>
          </a:xfrm>
        </p:spPr>
        <p:txBody>
          <a:bodyPr>
            <a:normAutofit/>
          </a:bodyPr>
          <a:lstStyle/>
          <a:p>
            <a:r>
              <a:rPr lang="en-US" sz="1500" dirty="0" err="1"/>
              <a:t>Reizēm</a:t>
            </a:r>
            <a:r>
              <a:rPr lang="en-US" sz="1500" dirty="0"/>
              <a:t> </a:t>
            </a:r>
            <a:r>
              <a:rPr lang="en-US" sz="1500" dirty="0" err="1"/>
              <a:t>labojot</a:t>
            </a:r>
            <a:r>
              <a:rPr lang="en-US" sz="1500" dirty="0"/>
              <a:t> </a:t>
            </a:r>
            <a:r>
              <a:rPr lang="en-US" sz="1500" dirty="0" err="1"/>
              <a:t>vakcinācijas</a:t>
            </a:r>
            <a:r>
              <a:rPr lang="en-US" sz="1500" dirty="0"/>
              <a:t> </a:t>
            </a:r>
            <a:r>
              <a:rPr lang="en-US" sz="1500" dirty="0" err="1"/>
              <a:t>faktus</a:t>
            </a:r>
            <a:r>
              <a:rPr lang="en-US" sz="1500" dirty="0"/>
              <a:t> </a:t>
            </a:r>
            <a:r>
              <a:rPr lang="en-US" sz="1500" dirty="0" err="1"/>
              <a:t>sistēma</a:t>
            </a:r>
            <a:r>
              <a:rPr lang="en-US" sz="1500" dirty="0"/>
              <a:t> </a:t>
            </a:r>
            <a:r>
              <a:rPr lang="en-US" sz="1500" dirty="0" err="1"/>
              <a:t>saka</a:t>
            </a:r>
            <a:r>
              <a:rPr lang="en-US" sz="1500" dirty="0"/>
              <a:t>, ka </a:t>
            </a:r>
            <a:r>
              <a:rPr lang="en-US" sz="1500" dirty="0" err="1"/>
              <a:t>ir</a:t>
            </a:r>
            <a:r>
              <a:rPr lang="en-US" sz="1500" dirty="0"/>
              <a:t> </a:t>
            </a:r>
            <a:r>
              <a:rPr lang="en-US" sz="1500" dirty="0" err="1"/>
              <a:t>kļūda</a:t>
            </a:r>
            <a:r>
              <a:rPr lang="en-US" sz="1500" dirty="0"/>
              <a:t> </a:t>
            </a:r>
            <a:r>
              <a:rPr lang="en-US" sz="1500" dirty="0" err="1"/>
              <a:t>saglabājot</a:t>
            </a:r>
            <a:r>
              <a:rPr lang="en-US" sz="1500" dirty="0"/>
              <a:t> datus. </a:t>
            </a:r>
            <a:r>
              <a:rPr lang="en-US" sz="1500" dirty="0" err="1"/>
              <a:t>Klāt</a:t>
            </a:r>
            <a:r>
              <a:rPr lang="en-US" sz="1500" dirty="0"/>
              <a:t> </a:t>
            </a:r>
            <a:r>
              <a:rPr lang="en-US" sz="1500" dirty="0" err="1"/>
              <a:t>ir</a:t>
            </a:r>
            <a:r>
              <a:rPr lang="en-US" sz="1500" dirty="0"/>
              <a:t> </a:t>
            </a:r>
            <a:r>
              <a:rPr lang="en-US" sz="1500" dirty="0" err="1"/>
              <a:t>kļūdas</a:t>
            </a:r>
            <a:r>
              <a:rPr lang="en-US" sz="1500" dirty="0"/>
              <a:t> </a:t>
            </a:r>
            <a:r>
              <a:rPr lang="en-US" sz="1500" dirty="0" err="1"/>
              <a:t>apraksts</a:t>
            </a:r>
            <a:r>
              <a:rPr lang="en-US" sz="1500" dirty="0"/>
              <a:t>, </a:t>
            </a:r>
            <a:r>
              <a:rPr lang="en-US" sz="1500" dirty="0" err="1"/>
              <a:t>kurš</a:t>
            </a:r>
            <a:r>
              <a:rPr lang="en-US" sz="1500" dirty="0"/>
              <a:t> </a:t>
            </a:r>
            <a:r>
              <a:rPr lang="en-US" sz="1500" dirty="0" err="1"/>
              <a:t>jau</a:t>
            </a:r>
            <a:r>
              <a:rPr lang="en-US" sz="1500" dirty="0"/>
              <a:t> </a:t>
            </a:r>
            <a:r>
              <a:rPr lang="en-US" sz="1500" dirty="0" err="1"/>
              <a:t>pasaka</a:t>
            </a:r>
            <a:r>
              <a:rPr lang="en-US" sz="1500" dirty="0"/>
              <a:t> </a:t>
            </a:r>
            <a:r>
              <a:rPr lang="en-US" sz="1500" dirty="0" err="1"/>
              <a:t>priekšā</a:t>
            </a:r>
            <a:r>
              <a:rPr lang="en-US" sz="1500" dirty="0"/>
              <a:t>, kas </a:t>
            </a:r>
            <a:r>
              <a:rPr lang="en-US" sz="1500" dirty="0" err="1"/>
              <a:t>ir</a:t>
            </a:r>
            <a:r>
              <a:rPr lang="en-US" sz="1500" dirty="0"/>
              <a:t> </a:t>
            </a:r>
            <a:r>
              <a:rPr lang="en-US" sz="1500" dirty="0" err="1"/>
              <a:t>labojams</a:t>
            </a:r>
            <a:r>
              <a:rPr lang="en-US" sz="1500" dirty="0"/>
              <a:t>. </a:t>
            </a:r>
            <a:r>
              <a:rPr lang="en-US" sz="1500" dirty="0" err="1"/>
              <a:t>Visbiežāk</a:t>
            </a:r>
            <a:r>
              <a:rPr lang="en-US" sz="1500" dirty="0"/>
              <a:t> </a:t>
            </a:r>
            <a:r>
              <a:rPr lang="en-US" sz="1500" dirty="0" err="1"/>
              <a:t>tas</a:t>
            </a:r>
            <a:r>
              <a:rPr lang="en-US" sz="1500" dirty="0"/>
              <a:t> </a:t>
            </a:r>
            <a:r>
              <a:rPr lang="en-US" sz="1500" dirty="0" err="1"/>
              <a:t>ir</a:t>
            </a:r>
            <a:r>
              <a:rPr lang="en-US" sz="1500" dirty="0"/>
              <a:t> </a:t>
            </a:r>
            <a:r>
              <a:rPr lang="en-US" sz="1500" dirty="0" err="1"/>
              <a:t>kāds</a:t>
            </a:r>
            <a:r>
              <a:rPr lang="en-US" sz="1500" dirty="0"/>
              <a:t> no </a:t>
            </a:r>
            <a:r>
              <a:rPr lang="en-US" sz="1500" dirty="0" err="1"/>
              <a:t>laukiem</a:t>
            </a:r>
            <a:r>
              <a:rPr lang="en-US" sz="1500" dirty="0"/>
              <a:t>, </a:t>
            </a:r>
            <a:r>
              <a:rPr lang="en-US" sz="1500" dirty="0" err="1"/>
              <a:t>piemēram</a:t>
            </a:r>
            <a:r>
              <a:rPr lang="en-US" sz="1500" dirty="0"/>
              <a:t>, </a:t>
            </a:r>
            <a:r>
              <a:rPr lang="en-US" sz="1500" dirty="0" err="1"/>
              <a:t>lauks</a:t>
            </a:r>
            <a:r>
              <a:rPr lang="en-US" sz="1500" dirty="0"/>
              <a:t> </a:t>
            </a:r>
            <a:r>
              <a:rPr lang="en-US" sz="1500" dirty="0" err="1"/>
              <a:t>ar</a:t>
            </a:r>
            <a:r>
              <a:rPr lang="en-US" sz="1500" dirty="0"/>
              <a:t> </a:t>
            </a:r>
            <a:r>
              <a:rPr lang="en-US" sz="1500" dirty="0" err="1"/>
              <a:t>nosaukumu</a:t>
            </a:r>
            <a:r>
              <a:rPr lang="en-US" sz="1500" dirty="0"/>
              <a:t> “Vieta, </a:t>
            </a:r>
            <a:r>
              <a:rPr lang="en-US" sz="1500" dirty="0" err="1"/>
              <a:t>kur</a:t>
            </a:r>
            <a:r>
              <a:rPr lang="en-US" sz="1500" dirty="0"/>
              <a:t> </a:t>
            </a:r>
            <a:r>
              <a:rPr lang="en-US" sz="1500" dirty="0" err="1"/>
              <a:t>veikta</a:t>
            </a:r>
            <a:r>
              <a:rPr lang="en-US" sz="1500" dirty="0"/>
              <a:t> </a:t>
            </a:r>
            <a:r>
              <a:rPr lang="en-US" sz="1500" dirty="0" err="1"/>
              <a:t>vakcinācija</a:t>
            </a:r>
            <a:r>
              <a:rPr lang="en-US" sz="1500" dirty="0"/>
              <a:t>’’. </a:t>
            </a:r>
            <a:r>
              <a:rPr lang="en-US" sz="1500" dirty="0" err="1"/>
              <a:t>Jāatver</a:t>
            </a:r>
            <a:r>
              <a:rPr lang="en-US" sz="1500" dirty="0"/>
              <a:t> </a:t>
            </a:r>
            <a:r>
              <a:rPr lang="en-US" sz="1500" dirty="0" err="1"/>
              <a:t>šī</a:t>
            </a:r>
            <a:r>
              <a:rPr lang="en-US" sz="1500" dirty="0"/>
              <a:t> </a:t>
            </a:r>
            <a:r>
              <a:rPr lang="en-US" sz="1500" dirty="0" err="1"/>
              <a:t>lauka</a:t>
            </a:r>
            <a:r>
              <a:rPr lang="en-US" sz="1500" dirty="0"/>
              <a:t> </a:t>
            </a:r>
            <a:r>
              <a:rPr lang="en-US" sz="1500" dirty="0" err="1"/>
              <a:t>klasifikators</a:t>
            </a:r>
            <a:r>
              <a:rPr lang="en-US" sz="1500" dirty="0"/>
              <a:t> un </a:t>
            </a:r>
            <a:r>
              <a:rPr lang="en-US" sz="1500" dirty="0" err="1"/>
              <a:t>jāizvēlas</a:t>
            </a:r>
            <a:r>
              <a:rPr lang="en-US" sz="1500" dirty="0"/>
              <a:t> </a:t>
            </a:r>
            <a:r>
              <a:rPr lang="en-US" sz="1500" dirty="0" err="1"/>
              <a:t>jauna</a:t>
            </a:r>
            <a:r>
              <a:rPr lang="en-US" sz="1500" dirty="0"/>
              <a:t> </a:t>
            </a:r>
            <a:r>
              <a:rPr lang="en-US" sz="1500" dirty="0" err="1"/>
              <a:t>vērtība</a:t>
            </a:r>
            <a:r>
              <a:rPr lang="en-US" sz="1500" dirty="0"/>
              <a:t>.</a:t>
            </a:r>
            <a:endParaRPr lang="lv-LV" sz="15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B85699-47EF-7EC5-3D9B-64C5DFFFC77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A10BD653-7416-4AF8-82B7-7F28BCB622DD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  <p:pic>
        <p:nvPicPr>
          <p:cNvPr id="7" name="Content Placeholder 12">
            <a:extLst>
              <a:ext uri="{FF2B5EF4-FFF2-40B4-BE49-F238E27FC236}">
                <a16:creationId xmlns:a16="http://schemas.microsoft.com/office/drawing/2014/main" id="{D62397AA-2BAA-372E-2427-0F342A7ADB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845"/>
          <a:stretch>
            <a:fillRect/>
          </a:stretch>
        </p:blipFill>
        <p:spPr bwMode="auto">
          <a:xfrm>
            <a:off x="3612444" y="986366"/>
            <a:ext cx="4894791" cy="5658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5287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F2E9725-E47F-2C8F-1E02-364504B624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791529" y="380999"/>
            <a:ext cx="7228646" cy="5496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4FACAA-1080-E4CB-5F22-1E8C6047F9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" y="6343650"/>
            <a:ext cx="8362950" cy="285749"/>
          </a:xfrm>
        </p:spPr>
        <p:txBody>
          <a:bodyPr>
            <a:normAutofit/>
          </a:bodyPr>
          <a:lstStyle/>
          <a:p>
            <a:r>
              <a:rPr lang="lv-LV" dirty="0">
                <a:hlinkClick r:id="rId4"/>
              </a:rPr>
              <a:t>https://www.spkc.gov.lv/lv/vakcinacija</a:t>
            </a:r>
            <a:r>
              <a:rPr lang="en-US" dirty="0"/>
              <a:t> </a:t>
            </a:r>
            <a:endParaRPr lang="lv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DE8048-D5A3-F7C8-B089-49E909822A7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A10BD653-7416-4AF8-82B7-7F28BCB622DD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7852622"/>
      </p:ext>
    </p:extLst>
  </p:cSld>
  <p:clrMapOvr>
    <a:masterClrMapping/>
  </p:clrMapOvr>
</p:sld>
</file>

<file path=ppt/theme/theme1.xml><?xml version="1.0" encoding="utf-8"?>
<a:theme xmlns:a="http://schemas.openxmlformats.org/drawingml/2006/main" name="89_Prezentacija_templateLV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tullapa_kontaktinformacij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dbc9012d-628b-43d4-b190-8a730f7e1e96}" enabled="0" method="" siteId="{dbc9012d-628b-43d4-b190-8a730f7e1e9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89_Prezentacija_templateLV</Template>
  <TotalTime>1143</TotalTime>
  <Words>664</Words>
  <Application>Microsoft Office PowerPoint</Application>
  <PresentationFormat>On-screen Show (4:3)</PresentationFormat>
  <Paragraphs>70</Paragraphs>
  <Slides>16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Times New Roman</vt:lpstr>
      <vt:lpstr>Verdana</vt:lpstr>
      <vt:lpstr>89_Prezentacija_templateLV</vt:lpstr>
      <vt:lpstr>Vakcinācijas faktu kļūdas un digitālais vakcīnu ledusskapis</vt:lpstr>
      <vt:lpstr>Ministru kabineta 2000. gada 26. septembra noteikumi Nr. 330 "Vakcinācijas noteikumi" </vt:lpstr>
      <vt:lpstr>Digitālais vakcīnu ledusskapis (Vakcinācijas produktu krājumi -&gt; Atlasīt -&gt; Skatīt)</vt:lpstr>
      <vt:lpstr>Biežākās kļūdas vakcinācijas faktu ievadē</vt:lpstr>
      <vt:lpstr>1. Izvēlēts nepareizs produkta kods</vt:lpstr>
      <vt:lpstr>2. Ievadīta nepareiza sērija</vt:lpstr>
      <vt:lpstr>3. Izvēlēts nepareizs maksātājs</vt:lpstr>
      <vt:lpstr>4. Vairākas reizes ievadīts viens vakcinācijas fakts </vt:lpstr>
      <vt:lpstr>5. Nepareiza preparāta ievadīšana sistēmā</vt:lpstr>
      <vt:lpstr>6. Nepareizi norādīts vakcinācijas posms </vt:lpstr>
      <vt:lpstr>7. Vakcīnu apmaiņa ar citu iestādi</vt:lpstr>
      <vt:lpstr>8. Nekorekta sākuma atlikumu ievadīšana/deklarēšana </vt:lpstr>
      <vt:lpstr>9. Nepamatota vakcīnu norakstīšana (Vakcinācijas produktu krājumi -&gt; Atlasīt -&gt; Skatīt-&gt; Norakstīt)</vt:lpstr>
      <vt:lpstr>Pavadzīmju saņemšana pirms vakcīnu piegādes vai pavadzīmju kavešanās, kad vakcīnas jau saņemtas</vt:lpstr>
      <vt:lpstr>Vakcinācijas faktu labošana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Dagnija</dc:creator>
  <cp:lastModifiedBy>Linda Krauze</cp:lastModifiedBy>
  <cp:revision>122</cp:revision>
  <cp:lastPrinted>2018-11-06T09:24:06Z</cp:lastPrinted>
  <dcterms:created xsi:type="dcterms:W3CDTF">2014-11-20T14:46:47Z</dcterms:created>
  <dcterms:modified xsi:type="dcterms:W3CDTF">2026-09-24T12:07:22Z</dcterms:modified>
</cp:coreProperties>
</file>