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6" r:id="rId3"/>
    <p:sldId id="288" r:id="rId4"/>
    <p:sldId id="289" r:id="rId5"/>
    <p:sldId id="290" r:id="rId6"/>
    <p:sldId id="282" r:id="rId7"/>
    <p:sldId id="284" r:id="rId8"/>
    <p:sldId id="280" r:id="rId9"/>
    <p:sldId id="283" r:id="rId10"/>
    <p:sldId id="285" r:id="rId11"/>
    <p:sldId id="287" r:id="rId12"/>
    <p:sldId id="263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ese Strazda" initials="AS" lastIdx="1" clrIdx="0">
    <p:extLst>
      <p:ext uri="{19B8F6BF-5375-455C-9EA6-DF929625EA0E}">
        <p15:presenceInfo xmlns:p15="http://schemas.microsoft.com/office/powerpoint/2012/main" userId="S::agnese.strazda@vm.gov.lv::65dd5d55-42d0-4bfe-aa0b-4927d8277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CB4"/>
    <a:srgbClr val="001643"/>
    <a:srgbClr val="EF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BAB78D-573C-48CA-AFD2-E5B54292631E}" v="1" dt="2021-04-28T18:09:04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5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ese Strazda" userId="65dd5d55-42d0-4bfe-aa0b-4927d8277963" providerId="ADAL" clId="{46BAB78D-573C-48CA-AFD2-E5B54292631E}"/>
    <pc:docChg chg="undo custSel modSld">
      <pc:chgData name="Agnese Strazda" userId="65dd5d55-42d0-4bfe-aa0b-4927d8277963" providerId="ADAL" clId="{46BAB78D-573C-48CA-AFD2-E5B54292631E}" dt="2021-04-28T18:28:44.998" v="186" actId="790"/>
      <pc:docMkLst>
        <pc:docMk/>
      </pc:docMkLst>
      <pc:sldChg chg="modSp mod">
        <pc:chgData name="Agnese Strazda" userId="65dd5d55-42d0-4bfe-aa0b-4927d8277963" providerId="ADAL" clId="{46BAB78D-573C-48CA-AFD2-E5B54292631E}" dt="2021-04-28T18:08:13.133" v="3" actId="20577"/>
        <pc:sldMkLst>
          <pc:docMk/>
          <pc:sldMk cId="2020503654" sldId="282"/>
        </pc:sldMkLst>
        <pc:spChg chg="mod">
          <ac:chgData name="Agnese Strazda" userId="65dd5d55-42d0-4bfe-aa0b-4927d8277963" providerId="ADAL" clId="{46BAB78D-573C-48CA-AFD2-E5B54292631E}" dt="2021-04-28T18:08:13.133" v="3" actId="20577"/>
          <ac:spMkLst>
            <pc:docMk/>
            <pc:sldMk cId="2020503654" sldId="282"/>
            <ac:spMk id="6" creationId="{D01D4C7D-E313-A342-85FB-ED2DAB1241DB}"/>
          </ac:spMkLst>
        </pc:spChg>
      </pc:sldChg>
      <pc:sldChg chg="modSp mod">
        <pc:chgData name="Agnese Strazda" userId="65dd5d55-42d0-4bfe-aa0b-4927d8277963" providerId="ADAL" clId="{46BAB78D-573C-48CA-AFD2-E5B54292631E}" dt="2021-04-28T18:28:36.636" v="185" actId="1076"/>
        <pc:sldMkLst>
          <pc:docMk/>
          <pc:sldMk cId="3810453007" sldId="283"/>
        </pc:sldMkLst>
        <pc:spChg chg="mod">
          <ac:chgData name="Agnese Strazda" userId="65dd5d55-42d0-4bfe-aa0b-4927d8277963" providerId="ADAL" clId="{46BAB78D-573C-48CA-AFD2-E5B54292631E}" dt="2021-04-28T18:28:30.441" v="183" actId="1076"/>
          <ac:spMkLst>
            <pc:docMk/>
            <pc:sldMk cId="3810453007" sldId="283"/>
            <ac:spMk id="6" creationId="{D01D4C7D-E313-A342-85FB-ED2DAB1241DB}"/>
          </ac:spMkLst>
        </pc:spChg>
        <pc:spChg chg="mod">
          <ac:chgData name="Agnese Strazda" userId="65dd5d55-42d0-4bfe-aa0b-4927d8277963" providerId="ADAL" clId="{46BAB78D-573C-48CA-AFD2-E5B54292631E}" dt="2021-04-28T18:28:34.149" v="184" actId="1076"/>
          <ac:spMkLst>
            <pc:docMk/>
            <pc:sldMk cId="3810453007" sldId="283"/>
            <ac:spMk id="10" creationId="{2E26A329-91D2-4BB5-A9C0-D15DE6DB0C03}"/>
          </ac:spMkLst>
        </pc:spChg>
        <pc:picChg chg="mod">
          <ac:chgData name="Agnese Strazda" userId="65dd5d55-42d0-4bfe-aa0b-4927d8277963" providerId="ADAL" clId="{46BAB78D-573C-48CA-AFD2-E5B54292631E}" dt="2021-04-28T18:28:36.636" v="185" actId="1076"/>
          <ac:picMkLst>
            <pc:docMk/>
            <pc:sldMk cId="3810453007" sldId="283"/>
            <ac:picMk id="3" creationId="{DF2C2650-2CD8-4515-8432-48146EA4946E}"/>
          </ac:picMkLst>
        </pc:picChg>
        <pc:picChg chg="mod">
          <ac:chgData name="Agnese Strazda" userId="65dd5d55-42d0-4bfe-aa0b-4927d8277963" providerId="ADAL" clId="{46BAB78D-573C-48CA-AFD2-E5B54292631E}" dt="2021-04-28T18:28:30.441" v="183" actId="1076"/>
          <ac:picMkLst>
            <pc:docMk/>
            <pc:sldMk cId="3810453007" sldId="283"/>
            <ac:picMk id="4" creationId="{FA9F7879-A4B1-5445-A3F2-F645C9B558BE}"/>
          </ac:picMkLst>
        </pc:picChg>
      </pc:sldChg>
      <pc:sldChg chg="modSp mod">
        <pc:chgData name="Agnese Strazda" userId="65dd5d55-42d0-4bfe-aa0b-4927d8277963" providerId="ADAL" clId="{46BAB78D-573C-48CA-AFD2-E5B54292631E}" dt="2021-04-28T18:09:07.831" v="10" actId="1076"/>
        <pc:sldMkLst>
          <pc:docMk/>
          <pc:sldMk cId="1361384769" sldId="284"/>
        </pc:sldMkLst>
        <pc:spChg chg="mod">
          <ac:chgData name="Agnese Strazda" userId="65dd5d55-42d0-4bfe-aa0b-4927d8277963" providerId="ADAL" clId="{46BAB78D-573C-48CA-AFD2-E5B54292631E}" dt="2021-04-28T18:09:07.831" v="10" actId="1076"/>
          <ac:spMkLst>
            <pc:docMk/>
            <pc:sldMk cId="1361384769" sldId="284"/>
            <ac:spMk id="10" creationId="{2E26A329-91D2-4BB5-A9C0-D15DE6DB0C03}"/>
          </ac:spMkLst>
        </pc:spChg>
      </pc:sldChg>
      <pc:sldChg chg="modSp mod">
        <pc:chgData name="Agnese Strazda" userId="65dd5d55-42d0-4bfe-aa0b-4927d8277963" providerId="ADAL" clId="{46BAB78D-573C-48CA-AFD2-E5B54292631E}" dt="2021-04-28T18:28:44.998" v="186" actId="790"/>
        <pc:sldMkLst>
          <pc:docMk/>
          <pc:sldMk cId="936804020" sldId="285"/>
        </pc:sldMkLst>
        <pc:spChg chg="mod">
          <ac:chgData name="Agnese Strazda" userId="65dd5d55-42d0-4bfe-aa0b-4927d8277963" providerId="ADAL" clId="{46BAB78D-573C-48CA-AFD2-E5B54292631E}" dt="2021-04-28T18:28:44.998" v="186" actId="790"/>
          <ac:spMkLst>
            <pc:docMk/>
            <pc:sldMk cId="936804020" sldId="285"/>
            <ac:spMk id="6" creationId="{D01D4C7D-E313-A342-85FB-ED2DAB1241DB}"/>
          </ac:spMkLst>
        </pc:spChg>
        <pc:spChg chg="mod">
          <ac:chgData name="Agnese Strazda" userId="65dd5d55-42d0-4bfe-aa0b-4927d8277963" providerId="ADAL" clId="{46BAB78D-573C-48CA-AFD2-E5B54292631E}" dt="2021-04-28T18:28:44.998" v="186" actId="790"/>
          <ac:spMkLst>
            <pc:docMk/>
            <pc:sldMk cId="936804020" sldId="285"/>
            <ac:spMk id="10" creationId="{2E26A329-91D2-4BB5-A9C0-D15DE6DB0C0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4EBE1-ED3A-4933-B7C5-0EF48B33A746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97739-F5D5-41A7-B7D6-BA6D04EE847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147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Šie</a:t>
            </a:r>
            <a:r>
              <a:rPr lang="en-US" dirty="0"/>
              <a:t> </a:t>
            </a:r>
            <a:r>
              <a:rPr lang="en-US" dirty="0" err="1"/>
              <a:t>saraksti</a:t>
            </a:r>
            <a:r>
              <a:rPr lang="en-US" dirty="0"/>
              <a:t> nav </a:t>
            </a:r>
            <a:r>
              <a:rPr lang="en-US" dirty="0" err="1"/>
              <a:t>viens</a:t>
            </a:r>
            <a:r>
              <a:rPr lang="en-US" dirty="0"/>
              <a:t> un </a:t>
            </a:r>
            <a:r>
              <a:rPr lang="en-US" dirty="0" err="1"/>
              <a:t>tas</a:t>
            </a:r>
            <a:r>
              <a:rPr lang="en-US" dirty="0"/>
              <a:t> pats, ko </a:t>
            </a:r>
            <a:r>
              <a:rPr lang="en-US" dirty="0" err="1"/>
              <a:t>dod</a:t>
            </a:r>
            <a:r>
              <a:rPr lang="en-US" dirty="0"/>
              <a:t> </a:t>
            </a:r>
            <a:r>
              <a:rPr lang="en-US" dirty="0" err="1"/>
              <a:t>atbildīgā</a:t>
            </a:r>
            <a:r>
              <a:rPr lang="en-US" dirty="0"/>
              <a:t> </a:t>
            </a:r>
            <a:r>
              <a:rPr lang="en-US" dirty="0" err="1"/>
              <a:t>ministrija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iestāde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Ministrijas</a:t>
            </a:r>
            <a:r>
              <a:rPr lang="en-US" dirty="0"/>
              <a:t> </a:t>
            </a:r>
            <a:r>
              <a:rPr lang="en-US" dirty="0" err="1"/>
              <a:t>dod</a:t>
            </a:r>
            <a:r>
              <a:rPr lang="en-US" dirty="0"/>
              <a:t> </a:t>
            </a:r>
            <a:r>
              <a:rPr lang="en-US" dirty="0" err="1"/>
              <a:t>sarakstus</a:t>
            </a:r>
            <a:r>
              <a:rPr lang="en-US" dirty="0"/>
              <a:t>,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varētu</a:t>
            </a:r>
            <a:r>
              <a:rPr lang="en-US" dirty="0"/>
              <a:t> </a:t>
            </a:r>
            <a:r>
              <a:rPr lang="en-US" dirty="0" err="1"/>
              <a:t>iekļaut</a:t>
            </a:r>
            <a:r>
              <a:rPr lang="en-US" dirty="0"/>
              <a:t> VIVAT un </a:t>
            </a:r>
            <a:r>
              <a:rPr lang="en-US" dirty="0" err="1"/>
              <a:t>cilvēkam</a:t>
            </a:r>
            <a:r>
              <a:rPr lang="en-US" dirty="0"/>
              <a:t> </a:t>
            </a:r>
            <a:r>
              <a:rPr lang="en-US" dirty="0" err="1"/>
              <a:t>tiktu</a:t>
            </a:r>
            <a:r>
              <a:rPr lang="en-US" dirty="0"/>
              <a:t> </a:t>
            </a:r>
            <a:r>
              <a:rPr lang="en-US" dirty="0" err="1"/>
              <a:t>pielitka</a:t>
            </a:r>
            <a:r>
              <a:rPr lang="en-US" dirty="0"/>
              <a:t> </a:t>
            </a:r>
            <a:r>
              <a:rPr lang="en-US" dirty="0" err="1"/>
              <a:t>atzīme</a:t>
            </a:r>
            <a:r>
              <a:rPr lang="en-US" dirty="0"/>
              <a:t>, ka </a:t>
            </a:r>
            <a:r>
              <a:rPr lang="en-US" dirty="0" err="1"/>
              <a:t>viņš</a:t>
            </a:r>
            <a:r>
              <a:rPr lang="en-US" dirty="0"/>
              <a:t> </a:t>
            </a:r>
            <a:r>
              <a:rPr lang="en-US" dirty="0" err="1"/>
              <a:t>atbilst</a:t>
            </a:r>
            <a:r>
              <a:rPr lang="en-US" dirty="0"/>
              <a:t> </a:t>
            </a:r>
            <a:r>
              <a:rPr lang="en-US" dirty="0" err="1"/>
              <a:t>grupai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Šeit</a:t>
            </a:r>
            <a:r>
              <a:rPr lang="en-US" dirty="0"/>
              <a:t> </a:t>
            </a:r>
            <a:r>
              <a:rPr lang="en-US" dirty="0" err="1"/>
              <a:t>darba</a:t>
            </a:r>
            <a:r>
              <a:rPr lang="en-US" dirty="0"/>
              <a:t> </a:t>
            </a:r>
            <a:r>
              <a:rPr lang="en-US" dirty="0" err="1"/>
              <a:t>devējs</a:t>
            </a:r>
            <a:r>
              <a:rPr lang="en-US" dirty="0"/>
              <a:t> pie </a:t>
            </a:r>
            <a:r>
              <a:rPr lang="en-US" dirty="0" err="1"/>
              <a:t>kolektīvās</a:t>
            </a:r>
            <a:r>
              <a:rPr lang="en-US" dirty="0"/>
              <a:t> </a:t>
            </a:r>
            <a:r>
              <a:rPr lang="en-US" dirty="0" err="1"/>
              <a:t>vakcinācijas</a:t>
            </a:r>
            <a:r>
              <a:rPr lang="en-US" dirty="0"/>
              <a:t> </a:t>
            </a:r>
            <a:r>
              <a:rPr lang="en-US" dirty="0" err="1"/>
              <a:t>jau</a:t>
            </a:r>
            <a:r>
              <a:rPr lang="en-US" dirty="0"/>
              <a:t> </a:t>
            </a:r>
            <a:r>
              <a:rPr lang="en-US" dirty="0" err="1"/>
              <a:t>iekļauj</a:t>
            </a:r>
            <a:r>
              <a:rPr lang="en-US" dirty="0"/>
              <a:t> </a:t>
            </a:r>
            <a:r>
              <a:rPr lang="en-US" dirty="0" err="1"/>
              <a:t>tikai</a:t>
            </a:r>
            <a:r>
              <a:rPr lang="en-US" dirty="0"/>
              <a:t> </a:t>
            </a:r>
            <a:r>
              <a:rPr lang="en-US" dirty="0" err="1"/>
              <a:t>tos</a:t>
            </a:r>
            <a:r>
              <a:rPr lang="en-US" dirty="0"/>
              <a:t>, kas </a:t>
            </a:r>
            <a:r>
              <a:rPr lang="en-US" dirty="0" err="1"/>
              <a:t>tiesīgi</a:t>
            </a:r>
            <a:r>
              <a:rPr lang="en-US" dirty="0"/>
              <a:t> </a:t>
            </a:r>
            <a:r>
              <a:rPr lang="en-US" dirty="0" err="1"/>
              <a:t>vakcinēties</a:t>
            </a:r>
            <a:r>
              <a:rPr lang="en-US" dirty="0"/>
              <a:t> un tie, kas </a:t>
            </a:r>
            <a:r>
              <a:rPr lang="en-US" dirty="0" err="1"/>
              <a:t>pauduši</a:t>
            </a:r>
            <a:r>
              <a:rPr lang="en-US" dirty="0"/>
              <a:t> </a:t>
            </a:r>
            <a:r>
              <a:rPr lang="en-US" dirty="0" err="1"/>
              <a:t>vēlmi</a:t>
            </a:r>
            <a:r>
              <a:rPr lang="en-US" dirty="0"/>
              <a:t> </a:t>
            </a:r>
            <a:r>
              <a:rPr lang="en-US" dirty="0" err="1"/>
              <a:t>vakcinēties</a:t>
            </a:r>
            <a:r>
              <a:rPr lang="en-US" dirty="0"/>
              <a:t>/ un </a:t>
            </a:r>
            <a:r>
              <a:rPr lang="en-US" dirty="0" err="1"/>
              <a:t>veļ</a:t>
            </a:r>
            <a:r>
              <a:rPr lang="en-US" dirty="0"/>
              <a:t> nav </a:t>
            </a:r>
            <a:r>
              <a:rPr lang="en-US" dirty="0" err="1"/>
              <a:t>savakcinēti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Pats </a:t>
            </a:r>
            <a:r>
              <a:rPr lang="en-US" dirty="0" err="1"/>
              <a:t>būtiskākais</a:t>
            </a:r>
            <a:r>
              <a:rPr lang="en-US" dirty="0"/>
              <a:t> </a:t>
            </a:r>
            <a:r>
              <a:rPr lang="en-US" dirty="0" err="1"/>
              <a:t>kolektīvai</a:t>
            </a:r>
            <a:r>
              <a:rPr lang="en-US" dirty="0"/>
              <a:t> </a:t>
            </a:r>
            <a:r>
              <a:rPr lang="en-US" dirty="0" err="1"/>
              <a:t>vakcinācijai</a:t>
            </a:r>
            <a:r>
              <a:rPr lang="en-US" dirty="0"/>
              <a:t>: pats </a:t>
            </a:r>
            <a:r>
              <a:rPr lang="en-US" dirty="0" err="1"/>
              <a:t>darba</a:t>
            </a:r>
            <a:r>
              <a:rPr lang="en-US" dirty="0"/>
              <a:t> </a:t>
            </a:r>
            <a:r>
              <a:rPr lang="en-US" dirty="0" err="1"/>
              <a:t>devējs</a:t>
            </a:r>
            <a:r>
              <a:rPr lang="en-US" dirty="0"/>
              <a:t> </a:t>
            </a:r>
            <a:r>
              <a:rPr lang="en-US" dirty="0" err="1"/>
              <a:t>izvēlas</a:t>
            </a:r>
            <a:r>
              <a:rPr lang="en-US" dirty="0"/>
              <a:t> </a:t>
            </a:r>
            <a:r>
              <a:rPr lang="en-US" dirty="0" err="1"/>
              <a:t>vakcinētāju</a:t>
            </a:r>
            <a:r>
              <a:rPr lang="en-US" dirty="0"/>
              <a:t> no NVD </a:t>
            </a:r>
            <a:r>
              <a:rPr lang="en-US" dirty="0" err="1"/>
              <a:t>mājas</a:t>
            </a:r>
            <a:r>
              <a:rPr lang="en-US" dirty="0"/>
              <a:t> </a:t>
            </a:r>
            <a:r>
              <a:rPr lang="en-US" dirty="0" err="1"/>
              <a:t>lapā</a:t>
            </a:r>
            <a:r>
              <a:rPr lang="en-US" dirty="0"/>
              <a:t> </a:t>
            </a:r>
            <a:r>
              <a:rPr lang="en-US" dirty="0" err="1"/>
              <a:t>publicētā</a:t>
            </a:r>
            <a:r>
              <a:rPr lang="en-US" dirty="0"/>
              <a:t> </a:t>
            </a:r>
            <a:r>
              <a:rPr lang="en-US" dirty="0" err="1"/>
              <a:t>saraksta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97739-F5D5-41A7-B7D6-BA6D04EE8475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982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497B1-EC93-4F6A-877B-BAA420345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70B6C-7C2B-4004-9825-5D19B002D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F1297-6640-46C3-B2EE-3E819C82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5C-EC45-48B8-8DB4-7F0B281ECAF5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74B50-3651-4BCC-9A18-FA674D3D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0CC12-42C3-4299-8086-8CC92B9D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E44-38EA-46E6-AFA7-9FE61E717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828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740A-53A9-4D26-BE48-22668DBC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DC7E8-C436-42B1-B84D-E4BEE1091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0206-81BC-4F49-A329-B187EA4F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5C-EC45-48B8-8DB4-7F0B281ECAF5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C2C6-0F96-4009-9435-BC8B7D48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FD8C8-33E6-4727-99FD-779E996C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E44-38EA-46E6-AFA7-9FE61E717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16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AA2416-72D1-433A-846C-54588ECE4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9912D-A5B7-4F1B-99B6-E8DFBD82B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09677-20FD-4F4C-89F5-E4A66E83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5C-EC45-48B8-8DB4-7F0B281ECAF5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20F1-4A3A-4542-ACDC-05066A47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0D4B5-C2C0-43BB-B804-B613C74A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E44-38EA-46E6-AFA7-9FE61E717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190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7B1D-0DF5-4942-9AA5-C4AD26D6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C1596-5880-440E-9774-AABE2BC0B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7AA69-0556-4762-A6CC-ECA452261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5C-EC45-48B8-8DB4-7F0B281ECAF5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D924E-270B-4308-8C3B-C206B4CA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A7B7E-27BD-4A41-A6CE-5CAA937D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E44-38EA-46E6-AFA7-9FE61E717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059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A722-E7B8-43B9-BAF2-DFC06A98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73AE8-044F-4E32-A426-6AFAC85A1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83E45-8C77-42D9-B31F-254142A4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5C-EC45-48B8-8DB4-7F0B281ECAF5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A0D53-E77C-48DE-AC28-72F13595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430DB-38F2-4E40-A437-30179BDA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E44-38EA-46E6-AFA7-9FE61E717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943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8EE1-5DBE-4EEE-9B65-FCA2CDBF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CA312-DA89-48B3-A073-45657A278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3D2F4-D188-40EC-92DA-F08530E7A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FE82C-F5B1-4D9C-B0D2-0E8101AA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5C-EC45-48B8-8DB4-7F0B281ECAF5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522EF-FE45-4260-B10D-695B6AE8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60577-6E45-4096-B436-20B9652A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E44-38EA-46E6-AFA7-9FE61E717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208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4E8E-4F07-4FF3-A6EA-275DE670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00357-4989-4FD8-A522-1497DCCE8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D4619-953F-4248-B14C-C799BCBE5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D4651-D315-4D0B-8BC8-811C54E9A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EADBA-7BD4-43F5-BE34-924DBFABA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CB436F-5E39-4832-A459-88AD1D21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5C-EC45-48B8-8DB4-7F0B281ECAF5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FE230-61E8-4203-A8FA-6621C123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C25BD-7196-416C-9467-2432629C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E44-38EA-46E6-AFA7-9FE61E717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723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5563-77C8-434B-855F-B80BB919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650A2-84F2-4BD7-9E16-C68246B3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5C-EC45-48B8-8DB4-7F0B281ECAF5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E1A7-E7BF-44BA-B8AB-BD7D70A8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F5631-485A-4F2D-A1FC-9976D84F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E44-38EA-46E6-AFA7-9FE61E717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398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82A37-BAA1-4717-BB47-3CE06927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5C-EC45-48B8-8DB4-7F0B281ECAF5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0E2FD-4178-4946-8098-6CE52A17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8CDAC-82CC-46DF-8CAB-E43D0D00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E44-38EA-46E6-AFA7-9FE61E717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727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51B3-EB78-447C-85AD-17DA3D37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B870C-22CB-432E-ADEF-DF8A72C65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17EB9-134E-4175-A2B6-39DE74621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ECF8-F02A-448F-8910-96A30353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5C-EC45-48B8-8DB4-7F0B281ECAF5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3ABA1-86AB-46BF-B775-676D4C8B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47E84-FA23-4FAE-AC94-95FB4A6B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E44-38EA-46E6-AFA7-9FE61E717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144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95D4-1A33-40F7-B516-0B09F1E5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5CCE5-4EB3-4865-9E73-8D95B6BDB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08CB4-67AB-4A70-923F-5ED5F863B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CC452-DC3C-4BCD-A706-4D85EB5BE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195C-EC45-48B8-8DB4-7F0B281ECAF5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837D2-562C-4D6E-9C78-4393EB5D0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68E56-EE50-4CAF-A136-5CA446B4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E44-38EA-46E6-AFA7-9FE61E717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749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B18026-A4C2-4F5D-98B6-6E3B0EE6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A473-E0D8-481D-BD6C-53AFDB1CF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5C129-9A3A-425F-BA1D-02EDFE6DD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5195C-EC45-48B8-8DB4-7F0B281ECAF5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FEAAB-1562-41DA-AAD4-7A06D339D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71E03-96A0-4622-997C-A69AAD86D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81E44-38EA-46E6-AFA7-9FE61E717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85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avakcina.lv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3.emf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708D1B-F922-874A-AF0C-34D81FCBF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6421" cy="69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C3A5E5-7B75-C74A-88D5-37C7DB0C2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343" y="1099800"/>
            <a:ext cx="1445312" cy="1249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B4D04C-E456-B843-81E2-00EE4A347E18}"/>
              </a:ext>
            </a:extLst>
          </p:cNvPr>
          <p:cNvSpPr txBox="1"/>
          <p:nvPr/>
        </p:nvSpPr>
        <p:spPr>
          <a:xfrm>
            <a:off x="3609886" y="3306984"/>
            <a:ext cx="5086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3200" b="1" dirty="0">
                <a:solidFill>
                  <a:srgbClr val="19CCB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Kolektīvu vakcinācija</a:t>
            </a:r>
            <a:endParaRPr lang="lv-LV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09D740-E586-CB48-83FF-5BE119071521}"/>
              </a:ext>
            </a:extLst>
          </p:cNvPr>
          <p:cNvSpPr txBox="1"/>
          <p:nvPr/>
        </p:nvSpPr>
        <p:spPr>
          <a:xfrm>
            <a:off x="5449829" y="6018835"/>
            <a:ext cx="1292341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lv-LV" sz="1400" dirty="0">
                <a:solidFill>
                  <a:srgbClr val="19CCB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29.04.2021.</a:t>
            </a:r>
          </a:p>
        </p:txBody>
      </p:sp>
    </p:spTree>
    <p:extLst>
      <p:ext uri="{BB962C8B-B14F-4D97-AF65-F5344CB8AC3E}">
        <p14:creationId xmlns:p14="http://schemas.microsoft.com/office/powerpoint/2010/main" val="144291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F7879-A4B1-5445-A3F2-F645C9B5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11" y="-45000"/>
            <a:ext cx="12306421" cy="69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1D4C7D-E313-A342-85FB-ED2DAB1241DB}"/>
              </a:ext>
            </a:extLst>
          </p:cNvPr>
          <p:cNvSpPr/>
          <p:nvPr/>
        </p:nvSpPr>
        <p:spPr>
          <a:xfrm>
            <a:off x="588987" y="405339"/>
            <a:ext cx="9171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Izbraukuma vakcinācija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6A329-91D2-4BB5-A9C0-D15DE6DB0C03}"/>
              </a:ext>
            </a:extLst>
          </p:cNvPr>
          <p:cNvSpPr txBox="1"/>
          <p:nvPr/>
        </p:nvSpPr>
        <p:spPr>
          <a:xfrm>
            <a:off x="446653" y="2526658"/>
            <a:ext cx="107261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Vakcinācija uz vietas iestādē vai uzņēmumā;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Kolektīvam no 25 personām;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Darba devējs sazinās ar vakcinācijas pakalpojuma sniedzēju plānošanas vienības ietvaros un vienojas par datumu, vietu un laiku;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Iestādei jānodrošina atbilstošas telpas vakcinācijai.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04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F7879-A4B1-5445-A3F2-F645C9B5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11" y="-45000"/>
            <a:ext cx="12306421" cy="69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1D4C7D-E313-A342-85FB-ED2DAB1241DB}"/>
              </a:ext>
            </a:extLst>
          </p:cNvPr>
          <p:cNvSpPr/>
          <p:nvPr/>
        </p:nvSpPr>
        <p:spPr>
          <a:xfrm>
            <a:off x="588987" y="405339"/>
            <a:ext cx="9171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Telpas izbraukuma vakcinācijai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6A329-91D2-4BB5-A9C0-D15DE6DB0C03}"/>
              </a:ext>
            </a:extLst>
          </p:cNvPr>
          <p:cNvSpPr txBox="1"/>
          <p:nvPr/>
        </p:nvSpPr>
        <p:spPr>
          <a:xfrm>
            <a:off x="437128" y="2002783"/>
            <a:ext cx="10726172" cy="4369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lv-LV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Izbraukuma vakcinācijas telpai izvirzītie nosacījumi: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Telpa ar nodrošinātu vēdināšanas iespēju, vēlams ar izbūvētu izlietni telpā. Grīdām jābūt viegli dezinficējamām;</a:t>
            </a:r>
            <a:endParaRPr lang="lv-LV" sz="18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Uzgaidāmās telpas /telpa ar zonējumu, kur izvietot personas pirms un būtiski pēc vakcinācijas novērošanai;</a:t>
            </a:r>
            <a:endParaRPr lang="lv-LV" sz="18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Divi galdi – viens vakcinācijas aprīkojumam, otrs – datortehnikai un dokumentiem;</a:t>
            </a:r>
            <a:endParaRPr lang="lv-LV" sz="18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Trīs krēsli vakcinācijas telpā;</a:t>
            </a:r>
            <a:endParaRPr lang="lv-LV" sz="18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Trīs krēsli ārpus vakcinācijas telpas pacientu novērošanai;</a:t>
            </a:r>
            <a:endParaRPr lang="lv-LV" sz="18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Ārpus vakcinācijas telpas ir jābūt nodrošinātai iespējai izpildīt epidemioloģiskās prasības;</a:t>
            </a:r>
            <a:endParaRPr lang="lv-LV" sz="18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Divas atkritumu tvertnes;</a:t>
            </a:r>
            <a:endParaRPr lang="lv-LV" sz="18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Būtu vēlams ledusskapis ar termometru;</a:t>
            </a:r>
            <a:endParaRPr lang="lv-LV" sz="18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Elektrības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pievads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(220V);</a:t>
            </a:r>
            <a:endParaRPr lang="lv-LV" sz="18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Tehniskais personāls, kurš organizē vakcinējamo personu plūsmu t.sk. ierašanos, nedrūzmēšanos;</a:t>
            </a:r>
            <a:endParaRPr lang="lv-LV" sz="18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Izdrukāti vakcinējamo personu saraksti;</a:t>
            </a:r>
            <a:endParaRPr lang="lv-LV" sz="18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Kontaktpersonas vārds, uzvārds, telefona Nr.</a:t>
            </a:r>
            <a:endParaRPr lang="lv-LV" sz="1800" dirty="0">
              <a:effectLst/>
              <a:latin typeface="Calibri" panose="020F0502020204030204" pitchFamily="34" charset="0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6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2DFFA3-BDBE-8C43-B255-975DA8C53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2657" cy="691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82D81F-D3CA-854E-9AB6-36456F6B6060}"/>
              </a:ext>
            </a:extLst>
          </p:cNvPr>
          <p:cNvSpPr txBox="1"/>
          <p:nvPr/>
        </p:nvSpPr>
        <p:spPr>
          <a:xfrm>
            <a:off x="4556957" y="3105834"/>
            <a:ext cx="5557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Piesakies vakcīnai:</a:t>
            </a:r>
          </a:p>
          <a:p>
            <a:r>
              <a:rPr lang="en-GB" sz="2400" b="1" noProof="1">
                <a:solidFill>
                  <a:srgbClr val="19CCB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manavakcina.lv </a:t>
            </a:r>
            <a:r>
              <a:rPr lang="en-GB" sz="2400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vai zvanot </a:t>
            </a:r>
            <a:r>
              <a:rPr lang="en-GB" sz="2400" b="1" noProof="1">
                <a:solidFill>
                  <a:srgbClr val="19CCB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8989</a:t>
            </a:r>
          </a:p>
        </p:txBody>
      </p:sp>
    </p:spTree>
    <p:extLst>
      <p:ext uri="{BB962C8B-B14F-4D97-AF65-F5344CB8AC3E}">
        <p14:creationId xmlns:p14="http://schemas.microsoft.com/office/powerpoint/2010/main" val="400094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F7879-A4B1-5445-A3F2-F645C9B5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11" y="-45000"/>
            <a:ext cx="12306421" cy="69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1D4C7D-E313-A342-85FB-ED2DAB1241DB}"/>
              </a:ext>
            </a:extLst>
          </p:cNvPr>
          <p:cNvSpPr/>
          <p:nvPr/>
        </p:nvSpPr>
        <p:spPr>
          <a:xfrm>
            <a:off x="550887" y="560774"/>
            <a:ext cx="9171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Pieteikšanās individuāli</a:t>
            </a:r>
            <a:endParaRPr lang="lv-LV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096CB6-7033-472E-9E06-04379BE2BA6C}"/>
              </a:ext>
            </a:extLst>
          </p:cNvPr>
          <p:cNvSpPr txBox="1"/>
          <p:nvPr/>
        </p:nvSpPr>
        <p:spPr>
          <a:xfrm>
            <a:off x="476215" y="2736208"/>
            <a:ext cx="46948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2021. gada 03. maija iespēja pieteikties individuāli vakcinācijai visai sabiedrībai;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Pieteikšanās vakcinācijai vietnē </a:t>
            </a: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www.manavakcina.lv</a:t>
            </a: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vai pa tālruni 8989, izvēloties vakcinācijai piemērotu vietu, datumu un laiku.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BB85F-AABE-493A-A7BC-DBA309440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16909"/>
            <a:ext cx="5619785" cy="36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3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F7879-A4B1-5445-A3F2-F645C9B5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11" y="-45000"/>
            <a:ext cx="12306421" cy="69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1D4C7D-E313-A342-85FB-ED2DAB1241DB}"/>
              </a:ext>
            </a:extLst>
          </p:cNvPr>
          <p:cNvSpPr/>
          <p:nvPr/>
        </p:nvSpPr>
        <p:spPr>
          <a:xfrm>
            <a:off x="550887" y="560774"/>
            <a:ext cx="9171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Pieteikšanās individuāli</a:t>
            </a:r>
            <a:endParaRPr lang="lv-LV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5EB95C0-529F-4D03-9665-68C0826D0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62" y="1409700"/>
            <a:ext cx="8030876" cy="465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8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F7879-A4B1-5445-A3F2-F645C9B5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11" y="-45000"/>
            <a:ext cx="12306421" cy="69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1D4C7D-E313-A342-85FB-ED2DAB1241DB}"/>
              </a:ext>
            </a:extLst>
          </p:cNvPr>
          <p:cNvSpPr/>
          <p:nvPr/>
        </p:nvSpPr>
        <p:spPr>
          <a:xfrm>
            <a:off x="550886" y="560774"/>
            <a:ext cx="9850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Pieteikšanās individuāli: datuma un laika izvēle</a:t>
            </a:r>
            <a:endParaRPr lang="lv-LV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A48E2E-2CDA-4344-89B5-E46959DB4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19" y="1418897"/>
            <a:ext cx="7345755" cy="475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F7879-A4B1-5445-A3F2-F645C9B5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11" y="-45000"/>
            <a:ext cx="12306421" cy="69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1D4C7D-E313-A342-85FB-ED2DAB1241DB}"/>
              </a:ext>
            </a:extLst>
          </p:cNvPr>
          <p:cNvSpPr/>
          <p:nvPr/>
        </p:nvSpPr>
        <p:spPr>
          <a:xfrm>
            <a:off x="550887" y="560774"/>
            <a:ext cx="9171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Pieteikšanās individuāli: apstiprinājums</a:t>
            </a:r>
            <a:endParaRPr lang="lv-LV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3D02EE0F-727B-4755-9CAF-5B09A467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96" y="1429407"/>
            <a:ext cx="6871229" cy="4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6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F7879-A4B1-5445-A3F2-F645C9B55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6421" cy="69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1D4C7D-E313-A342-85FB-ED2DAB1241DB}"/>
              </a:ext>
            </a:extLst>
          </p:cNvPr>
          <p:cNvSpPr/>
          <p:nvPr/>
        </p:nvSpPr>
        <p:spPr>
          <a:xfrm>
            <a:off x="871352" y="550531"/>
            <a:ext cx="9196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Kolektīv</a:t>
            </a: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lv-LV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vakcinācija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853823-B16B-4707-907C-71663E3FC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91" y="2164962"/>
            <a:ext cx="10621817" cy="39164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CD312C-4166-4136-BC7A-470BD409FA81}"/>
              </a:ext>
            </a:extLst>
          </p:cNvPr>
          <p:cNvSpPr txBox="1"/>
          <p:nvPr/>
        </p:nvSpPr>
        <p:spPr>
          <a:xfrm>
            <a:off x="1010337" y="2242577"/>
            <a:ext cx="2924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b="1" spc="300">
                <a:solidFill>
                  <a:srgbClr val="19CCB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PIETEIKŠANĀS FĀZE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394EF-BB04-411A-870E-66CC5DC5EF00}"/>
              </a:ext>
            </a:extLst>
          </p:cNvPr>
          <p:cNvSpPr txBox="1"/>
          <p:nvPr/>
        </p:nvSpPr>
        <p:spPr>
          <a:xfrm>
            <a:off x="4592861" y="2266907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b="1" spc="300">
                <a:solidFill>
                  <a:srgbClr val="F063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PIERAKSTĪŠANĀS FĀZE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306BE5-ED0F-4E0B-A9AF-E10E38BAE85D}"/>
              </a:ext>
            </a:extLst>
          </p:cNvPr>
          <p:cNvSpPr txBox="1"/>
          <p:nvPr/>
        </p:nvSpPr>
        <p:spPr>
          <a:xfrm>
            <a:off x="8817365" y="2258953"/>
            <a:ext cx="2008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b="1" spc="300">
                <a:solidFill>
                  <a:srgbClr val="FFC8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VAKCINĀCIJA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D6AD3F-B5F8-4E02-B01C-35CD6C3530ED}"/>
              </a:ext>
            </a:extLst>
          </p:cNvPr>
          <p:cNvSpPr txBox="1"/>
          <p:nvPr/>
        </p:nvSpPr>
        <p:spPr>
          <a:xfrm>
            <a:off x="4893967" y="3106074"/>
            <a:ext cx="290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>
                <a:solidFill>
                  <a:srgbClr val="0016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Vakcinētājs vienojas ar iestādi par vakcinācijas datumu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19B54-CF39-4A5F-9BC5-D87D9FBDE110}"/>
              </a:ext>
            </a:extLst>
          </p:cNvPr>
          <p:cNvSpPr txBox="1"/>
          <p:nvPr/>
        </p:nvSpPr>
        <p:spPr>
          <a:xfrm>
            <a:off x="8629868" y="3006045"/>
            <a:ext cx="2626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rgbClr val="0016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Darba devējs organizē rindu un telpas izbraukuma </a:t>
            </a:r>
            <a:r>
              <a:rPr lang="lv-LV" sz="1400" b="1" dirty="0">
                <a:solidFill>
                  <a:srgbClr val="0016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vakcinācijai iestādē/uzņēmumā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540FF1-4254-49F3-A7F1-9B26CB7D8447}"/>
              </a:ext>
            </a:extLst>
          </p:cNvPr>
          <p:cNvSpPr txBox="1"/>
          <p:nvPr/>
        </p:nvSpPr>
        <p:spPr>
          <a:xfrm>
            <a:off x="8566199" y="4553355"/>
            <a:ext cx="2900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rgbClr val="0016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Vakcinētājs sadarbībā ar darba devēju organizē rindu </a:t>
            </a:r>
            <a:r>
              <a:rPr lang="lv-LV" sz="1400" b="1" dirty="0">
                <a:solidFill>
                  <a:srgbClr val="0016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vakcinācijai ārstniecības iestādē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B9B665-CC97-437E-8FAC-F57851486372}"/>
              </a:ext>
            </a:extLst>
          </p:cNvPr>
          <p:cNvSpPr txBox="1"/>
          <p:nvPr/>
        </p:nvSpPr>
        <p:spPr>
          <a:xfrm>
            <a:off x="9651839" y="4105269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b="1" spc="300">
                <a:solidFill>
                  <a:srgbClr val="FFC85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5B1FA4-1FAC-4282-AC33-4DA4916C0832}"/>
              </a:ext>
            </a:extLst>
          </p:cNvPr>
          <p:cNvSpPr txBox="1"/>
          <p:nvPr/>
        </p:nvSpPr>
        <p:spPr>
          <a:xfrm>
            <a:off x="845251" y="3086526"/>
            <a:ext cx="1392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>
                <a:solidFill>
                  <a:srgbClr val="0016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Darba devējs veido sarakstu</a:t>
            </a:r>
          </a:p>
          <a:p>
            <a:endParaRPr lang="lv-LV" sz="1400">
              <a:solidFill>
                <a:srgbClr val="00164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048782-22D0-4D4B-BBED-2022699BBC8D}"/>
              </a:ext>
            </a:extLst>
          </p:cNvPr>
          <p:cNvSpPr txBox="1"/>
          <p:nvPr/>
        </p:nvSpPr>
        <p:spPr>
          <a:xfrm>
            <a:off x="2736194" y="3081744"/>
            <a:ext cx="139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>
                <a:solidFill>
                  <a:srgbClr val="0016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Darba devējs nosūta sarakstu vakcinētājam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1D0426-93C9-4506-823A-7B088A8BAF05}"/>
              </a:ext>
            </a:extLst>
          </p:cNvPr>
          <p:cNvSpPr txBox="1"/>
          <p:nvPr/>
        </p:nvSpPr>
        <p:spPr>
          <a:xfrm>
            <a:off x="2736194" y="4390555"/>
            <a:ext cx="1524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>
                <a:solidFill>
                  <a:srgbClr val="0016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Vakcinētāju saraksts ir</a:t>
            </a:r>
          </a:p>
          <a:p>
            <a:r>
              <a:rPr lang="lv-LV" sz="1400">
                <a:solidFill>
                  <a:srgbClr val="0016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publicēts NVD mājaslapā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758942-B49B-44A7-A00A-4B9B1C57FBAE}"/>
              </a:ext>
            </a:extLst>
          </p:cNvPr>
          <p:cNvSpPr txBox="1"/>
          <p:nvPr/>
        </p:nvSpPr>
        <p:spPr>
          <a:xfrm>
            <a:off x="735157" y="4399254"/>
            <a:ext cx="15249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>
                <a:solidFill>
                  <a:srgbClr val="0016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Pieteikuma veidlapa kolektīvu vakcinācijai atrodama NVD mājaslapā</a:t>
            </a:r>
            <a:endParaRPr lang="lv-LV" b="1">
              <a:solidFill>
                <a:srgbClr val="00164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raphic 6" descr="Badge 1 outline">
            <a:extLst>
              <a:ext uri="{FF2B5EF4-FFF2-40B4-BE49-F238E27FC236}">
                <a16:creationId xmlns:a16="http://schemas.microsoft.com/office/drawing/2014/main" id="{86D4FFC2-F024-4019-8F53-9CCDAD942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477" y="2689325"/>
            <a:ext cx="554022" cy="554022"/>
          </a:xfrm>
          <a:prstGeom prst="rect">
            <a:avLst/>
          </a:prstGeom>
        </p:spPr>
      </p:pic>
      <p:pic>
        <p:nvPicPr>
          <p:cNvPr id="26" name="Graphic 25" descr="Badge outline">
            <a:extLst>
              <a:ext uri="{FF2B5EF4-FFF2-40B4-BE49-F238E27FC236}">
                <a16:creationId xmlns:a16="http://schemas.microsoft.com/office/drawing/2014/main" id="{2CC775BA-5769-4589-B934-25B0D37D55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982" y="4164203"/>
            <a:ext cx="554022" cy="554022"/>
          </a:xfrm>
          <a:prstGeom prst="rect">
            <a:avLst/>
          </a:prstGeom>
        </p:spPr>
      </p:pic>
      <p:pic>
        <p:nvPicPr>
          <p:cNvPr id="28" name="Graphic 27" descr="Badge 3 outline">
            <a:extLst>
              <a:ext uri="{FF2B5EF4-FFF2-40B4-BE49-F238E27FC236}">
                <a16:creationId xmlns:a16="http://schemas.microsoft.com/office/drawing/2014/main" id="{85143DA0-49B0-41BE-9B2A-F9191A21C1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4307" y="2706848"/>
            <a:ext cx="554021" cy="554021"/>
          </a:xfrm>
          <a:prstGeom prst="rect">
            <a:avLst/>
          </a:prstGeom>
        </p:spPr>
      </p:pic>
      <p:pic>
        <p:nvPicPr>
          <p:cNvPr id="30" name="Graphic 29" descr="Badge 4 outline">
            <a:extLst>
              <a:ext uri="{FF2B5EF4-FFF2-40B4-BE49-F238E27FC236}">
                <a16:creationId xmlns:a16="http://schemas.microsoft.com/office/drawing/2014/main" id="{16A911C4-6B22-456B-925E-E5B2B83976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32773" y="2709429"/>
            <a:ext cx="554021" cy="554021"/>
          </a:xfrm>
          <a:prstGeom prst="rect">
            <a:avLst/>
          </a:prstGeom>
        </p:spPr>
      </p:pic>
      <p:pic>
        <p:nvPicPr>
          <p:cNvPr id="32" name="Graphic 31" descr="Badge 5 outline">
            <a:extLst>
              <a:ext uri="{FF2B5EF4-FFF2-40B4-BE49-F238E27FC236}">
                <a16:creationId xmlns:a16="http://schemas.microsoft.com/office/drawing/2014/main" id="{64ABB9A2-77EC-4F4C-A515-27DFA72437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02418" y="2728029"/>
            <a:ext cx="554021" cy="55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0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F7879-A4B1-5445-A3F2-F645C9B5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11" y="-45000"/>
            <a:ext cx="12306421" cy="69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1D4C7D-E313-A342-85FB-ED2DAB1241DB}"/>
              </a:ext>
            </a:extLst>
          </p:cNvPr>
          <p:cNvSpPr/>
          <p:nvPr/>
        </p:nvSpPr>
        <p:spPr>
          <a:xfrm>
            <a:off x="588987" y="405339"/>
            <a:ext cx="9171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Pieteikšanās veidlapa</a:t>
            </a:r>
            <a:endParaRPr lang="lv-LV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6A329-91D2-4BB5-A9C0-D15DE6DB0C03}"/>
              </a:ext>
            </a:extLst>
          </p:cNvPr>
          <p:cNvSpPr txBox="1"/>
          <p:nvPr/>
        </p:nvSpPr>
        <p:spPr>
          <a:xfrm>
            <a:off x="267375" y="2317108"/>
            <a:ext cx="50518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Veidojot vakcinējamo personu sarakstu, tajā iekļaujamas tikai tās personas, kuras: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pieteikušās vakcinācijai pret Covid-19 brīvprātīgi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devušas piekrišanu savu personas datu apstrādei šīs vakcinācijas, kā arī vakcinācijas procesa uzraudzības nodrošināšanai (šo piekrišanu vēlams noformēt rakstveidā un saglabāt)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0E360-CED8-4D98-9383-810B34670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23" y="2993385"/>
            <a:ext cx="6270044" cy="20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8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F7879-A4B1-5445-A3F2-F645C9B5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6421" cy="69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1D4C7D-E313-A342-85FB-ED2DAB1241DB}"/>
              </a:ext>
            </a:extLst>
          </p:cNvPr>
          <p:cNvSpPr/>
          <p:nvPr/>
        </p:nvSpPr>
        <p:spPr>
          <a:xfrm>
            <a:off x="1146643" y="643464"/>
            <a:ext cx="9171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Kur atrast visus vakcinācijas veicējus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80104-A472-4F07-91F0-5B47A763F745}"/>
              </a:ext>
            </a:extLst>
          </p:cNvPr>
          <p:cNvSpPr txBox="1"/>
          <p:nvPr/>
        </p:nvSpPr>
        <p:spPr>
          <a:xfrm>
            <a:off x="684778" y="2126608"/>
            <a:ext cx="10822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https://www.vmnvd.gov.lv/lv/informacija-par-kolektivo-pieteiksanos-vakcinacijai-pret-covid-19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22227-6037-4B6C-89E9-EBC7945A4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87" y="2964194"/>
            <a:ext cx="11229975" cy="26765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BAA722-8F2D-4685-9B12-8AF19611BDD3}"/>
              </a:ext>
            </a:extLst>
          </p:cNvPr>
          <p:cNvSpPr/>
          <p:nvPr/>
        </p:nvSpPr>
        <p:spPr>
          <a:xfrm>
            <a:off x="464024" y="4872251"/>
            <a:ext cx="11477767" cy="9597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494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F7879-A4B1-5445-A3F2-F645C9B5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11" y="-45000"/>
            <a:ext cx="12306421" cy="694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1D4C7D-E313-A342-85FB-ED2DAB1241DB}"/>
              </a:ext>
            </a:extLst>
          </p:cNvPr>
          <p:cNvSpPr/>
          <p:nvPr/>
        </p:nvSpPr>
        <p:spPr>
          <a:xfrm>
            <a:off x="588987" y="405339"/>
            <a:ext cx="10831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Kolektīvu pieteikšanās vakcinācijai ārstniecības iestādē vai liela mēroga vakcinācijas centrā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C2650-2CD8-4515-8432-48146EA49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172" y="2502447"/>
            <a:ext cx="6173943" cy="29839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26A329-91D2-4BB5-A9C0-D15DE6DB0C03}"/>
              </a:ext>
            </a:extLst>
          </p:cNvPr>
          <p:cNvSpPr txBox="1"/>
          <p:nvPr/>
        </p:nvSpPr>
        <p:spPr>
          <a:xfrm>
            <a:off x="418078" y="2502447"/>
            <a:ext cx="505187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Atrod kartē tuvāko vakcinētāju savā reģionā</a:t>
            </a:r>
          </a:p>
          <a:p>
            <a:endParaRPr lang="lv-LV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Iestāde vai uzņēmums sazinās ar vakcinētāju par tuvāko vakcinācijas dienu, datumu un laiku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Darbinieki dosies uz vakcinācijas veicēja telpām – ārstniecības iestādē vai liela mēroga centrā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5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</TotalTime>
  <Words>466</Words>
  <Application>Microsoft Office PowerPoint</Application>
  <PresentationFormat>Widescreen</PresentationFormat>
  <Paragraphs>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Dita Čudare</dc:creator>
  <cp:lastModifiedBy>Dita Čudare</cp:lastModifiedBy>
  <cp:revision>96</cp:revision>
  <dcterms:created xsi:type="dcterms:W3CDTF">2021-04-14T16:49:36Z</dcterms:created>
  <dcterms:modified xsi:type="dcterms:W3CDTF">2021-04-29T13:00:39Z</dcterms:modified>
</cp:coreProperties>
</file>