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6" r:id="rId6"/>
    <p:sldId id="262" r:id="rId7"/>
    <p:sldId id="264" r:id="rId8"/>
    <p:sldId id="265"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CCB5"/>
    <a:srgbClr val="F0FAF8"/>
    <a:srgbClr val="F06369"/>
    <a:srgbClr val="001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8CFDD-7092-484C-B728-B0BE829E62BE}" v="5" dt="2021-04-29T14:19:35.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2" autoAdjust="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se Strazda" userId="65dd5d55-42d0-4bfe-aa0b-4927d8277963" providerId="ADAL" clId="{8C38CFDD-7092-484C-B728-B0BE829E62BE}"/>
    <pc:docChg chg="custSel addSld modSld sldOrd">
      <pc:chgData name="Agnese Strazda" userId="65dd5d55-42d0-4bfe-aa0b-4927d8277963" providerId="ADAL" clId="{8C38CFDD-7092-484C-B728-B0BE829E62BE}" dt="2021-04-29T14:20:25.271" v="1063" actId="1076"/>
      <pc:docMkLst>
        <pc:docMk/>
      </pc:docMkLst>
      <pc:sldChg chg="modSp mod">
        <pc:chgData name="Agnese Strazda" userId="65dd5d55-42d0-4bfe-aa0b-4927d8277963" providerId="ADAL" clId="{8C38CFDD-7092-484C-B728-B0BE829E62BE}" dt="2021-04-29T13:35:30.276" v="415" actId="207"/>
        <pc:sldMkLst>
          <pc:docMk/>
          <pc:sldMk cId="943250851" sldId="257"/>
        </pc:sldMkLst>
        <pc:spChg chg="mod">
          <ac:chgData name="Agnese Strazda" userId="65dd5d55-42d0-4bfe-aa0b-4927d8277963" providerId="ADAL" clId="{8C38CFDD-7092-484C-B728-B0BE829E62BE}" dt="2021-04-29T13:35:30.276" v="415" actId="207"/>
          <ac:spMkLst>
            <pc:docMk/>
            <pc:sldMk cId="943250851" sldId="257"/>
            <ac:spMk id="6" creationId="{00000000-0000-0000-0000-000000000000}"/>
          </ac:spMkLst>
        </pc:spChg>
      </pc:sldChg>
      <pc:sldChg chg="modSp mod">
        <pc:chgData name="Agnese Strazda" userId="65dd5d55-42d0-4bfe-aa0b-4927d8277963" providerId="ADAL" clId="{8C38CFDD-7092-484C-B728-B0BE829E62BE}" dt="2021-04-29T13:35:36.106" v="416" actId="207"/>
        <pc:sldMkLst>
          <pc:docMk/>
          <pc:sldMk cId="3143093297" sldId="258"/>
        </pc:sldMkLst>
        <pc:spChg chg="mod">
          <ac:chgData name="Agnese Strazda" userId="65dd5d55-42d0-4bfe-aa0b-4927d8277963" providerId="ADAL" clId="{8C38CFDD-7092-484C-B728-B0BE829E62BE}" dt="2021-04-29T13:35:36.106" v="416" actId="207"/>
          <ac:spMkLst>
            <pc:docMk/>
            <pc:sldMk cId="3143093297" sldId="258"/>
            <ac:spMk id="3" creationId="{00000000-0000-0000-0000-000000000000}"/>
          </ac:spMkLst>
        </pc:spChg>
      </pc:sldChg>
      <pc:sldChg chg="modSp mod ord">
        <pc:chgData name="Agnese Strazda" userId="65dd5d55-42d0-4bfe-aa0b-4927d8277963" providerId="ADAL" clId="{8C38CFDD-7092-484C-B728-B0BE829E62BE}" dt="2021-04-29T13:51:42.565" v="1054"/>
        <pc:sldMkLst>
          <pc:docMk/>
          <pc:sldMk cId="4048795282" sldId="259"/>
        </pc:sldMkLst>
        <pc:spChg chg="mod">
          <ac:chgData name="Agnese Strazda" userId="65dd5d55-42d0-4bfe-aa0b-4927d8277963" providerId="ADAL" clId="{8C38CFDD-7092-484C-B728-B0BE829E62BE}" dt="2021-04-29T11:46:55.233" v="25" actId="790"/>
          <ac:spMkLst>
            <pc:docMk/>
            <pc:sldMk cId="4048795282" sldId="259"/>
            <ac:spMk id="3" creationId="{3372B044-D168-0A4C-990E-15072AC2AB48}"/>
          </ac:spMkLst>
        </pc:spChg>
        <pc:spChg chg="mod">
          <ac:chgData name="Agnese Strazda" userId="65dd5d55-42d0-4bfe-aa0b-4927d8277963" providerId="ADAL" clId="{8C38CFDD-7092-484C-B728-B0BE829E62BE}" dt="2021-04-29T11:46:55.233" v="25" actId="790"/>
          <ac:spMkLst>
            <pc:docMk/>
            <pc:sldMk cId="4048795282" sldId="259"/>
            <ac:spMk id="8" creationId="{3433586A-7344-1C4D-B8EA-C22304359B34}"/>
          </ac:spMkLst>
        </pc:spChg>
        <pc:spChg chg="mod">
          <ac:chgData name="Agnese Strazda" userId="65dd5d55-42d0-4bfe-aa0b-4927d8277963" providerId="ADAL" clId="{8C38CFDD-7092-484C-B728-B0BE829E62BE}" dt="2021-04-29T11:46:55.233" v="25" actId="790"/>
          <ac:spMkLst>
            <pc:docMk/>
            <pc:sldMk cId="4048795282" sldId="259"/>
            <ac:spMk id="10" creationId="{5BA0B322-3B43-4040-81C5-DDDA68C6C79C}"/>
          </ac:spMkLst>
        </pc:spChg>
        <pc:spChg chg="mod">
          <ac:chgData name="Agnese Strazda" userId="65dd5d55-42d0-4bfe-aa0b-4927d8277963" providerId="ADAL" clId="{8C38CFDD-7092-484C-B728-B0BE829E62BE}" dt="2021-04-29T11:46:55.233" v="25" actId="790"/>
          <ac:spMkLst>
            <pc:docMk/>
            <pc:sldMk cId="4048795282" sldId="259"/>
            <ac:spMk id="12" creationId="{133533FB-0779-C54F-B12F-A3003AF684FB}"/>
          </ac:spMkLst>
        </pc:spChg>
        <pc:spChg chg="mod">
          <ac:chgData name="Agnese Strazda" userId="65dd5d55-42d0-4bfe-aa0b-4927d8277963" providerId="ADAL" clId="{8C38CFDD-7092-484C-B728-B0BE829E62BE}" dt="2021-04-29T11:46:55.233" v="25" actId="790"/>
          <ac:spMkLst>
            <pc:docMk/>
            <pc:sldMk cId="4048795282" sldId="259"/>
            <ac:spMk id="13" creationId="{D7A224B0-CD5D-7342-AB66-32B65BA0F7A2}"/>
          </ac:spMkLst>
        </pc:spChg>
        <pc:spChg chg="mod">
          <ac:chgData name="Agnese Strazda" userId="65dd5d55-42d0-4bfe-aa0b-4927d8277963" providerId="ADAL" clId="{8C38CFDD-7092-484C-B728-B0BE829E62BE}" dt="2021-04-29T11:46:55.233" v="25" actId="790"/>
          <ac:spMkLst>
            <pc:docMk/>
            <pc:sldMk cId="4048795282" sldId="259"/>
            <ac:spMk id="14" creationId="{5D60BA97-A544-7144-9B6C-8B72395183AC}"/>
          </ac:spMkLst>
        </pc:spChg>
        <pc:spChg chg="mod">
          <ac:chgData name="Agnese Strazda" userId="65dd5d55-42d0-4bfe-aa0b-4927d8277963" providerId="ADAL" clId="{8C38CFDD-7092-484C-B728-B0BE829E62BE}" dt="2021-04-29T11:46:55.233" v="25" actId="790"/>
          <ac:spMkLst>
            <pc:docMk/>
            <pc:sldMk cId="4048795282" sldId="259"/>
            <ac:spMk id="15" creationId="{1B15FB22-FD6F-2242-8FC4-C07F70862693}"/>
          </ac:spMkLst>
        </pc:spChg>
        <pc:spChg chg="mod">
          <ac:chgData name="Agnese Strazda" userId="65dd5d55-42d0-4bfe-aa0b-4927d8277963" providerId="ADAL" clId="{8C38CFDD-7092-484C-B728-B0BE829E62BE}" dt="2021-04-29T11:46:55.233" v="25" actId="790"/>
          <ac:spMkLst>
            <pc:docMk/>
            <pc:sldMk cId="4048795282" sldId="259"/>
            <ac:spMk id="17" creationId="{DA81896E-AF8C-C74A-A183-550982378AFC}"/>
          </ac:spMkLst>
        </pc:spChg>
      </pc:sldChg>
      <pc:sldChg chg="modSp mod">
        <pc:chgData name="Agnese Strazda" userId="65dd5d55-42d0-4bfe-aa0b-4927d8277963" providerId="ADAL" clId="{8C38CFDD-7092-484C-B728-B0BE829E62BE}" dt="2021-04-29T11:46:41.458" v="24" actId="20577"/>
        <pc:sldMkLst>
          <pc:docMk/>
          <pc:sldMk cId="879498337" sldId="262"/>
        </pc:sldMkLst>
        <pc:spChg chg="mod">
          <ac:chgData name="Agnese Strazda" userId="65dd5d55-42d0-4bfe-aa0b-4927d8277963" providerId="ADAL" clId="{8C38CFDD-7092-484C-B728-B0BE829E62BE}" dt="2021-04-29T11:46:41.458" v="24" actId="20577"/>
          <ac:spMkLst>
            <pc:docMk/>
            <pc:sldMk cId="879498337" sldId="262"/>
            <ac:spMk id="3" creationId="{00000000-0000-0000-0000-000000000000}"/>
          </ac:spMkLst>
        </pc:spChg>
      </pc:sldChg>
      <pc:sldChg chg="addSp modSp mod">
        <pc:chgData name="Agnese Strazda" userId="65dd5d55-42d0-4bfe-aa0b-4927d8277963" providerId="ADAL" clId="{8C38CFDD-7092-484C-B728-B0BE829E62BE}" dt="2021-04-29T11:46:14.023" v="15" actId="1076"/>
        <pc:sldMkLst>
          <pc:docMk/>
          <pc:sldMk cId="4087544184" sldId="265"/>
        </pc:sldMkLst>
        <pc:spChg chg="add mod">
          <ac:chgData name="Agnese Strazda" userId="65dd5d55-42d0-4bfe-aa0b-4927d8277963" providerId="ADAL" clId="{8C38CFDD-7092-484C-B728-B0BE829E62BE}" dt="2021-04-29T11:46:14.023" v="15" actId="1076"/>
          <ac:spMkLst>
            <pc:docMk/>
            <pc:sldMk cId="4087544184" sldId="265"/>
            <ac:spMk id="6" creationId="{781958A2-E8DE-49B8-99DD-6F72E0A6F6DD}"/>
          </ac:spMkLst>
        </pc:spChg>
      </pc:sldChg>
      <pc:sldChg chg="modSp add mod setBg">
        <pc:chgData name="Agnese Strazda" userId="65dd5d55-42d0-4bfe-aa0b-4927d8277963" providerId="ADAL" clId="{8C38CFDD-7092-484C-B728-B0BE829E62BE}" dt="2021-04-29T14:20:25.271" v="1063" actId="1076"/>
        <pc:sldMkLst>
          <pc:docMk/>
          <pc:sldMk cId="596904654" sldId="266"/>
        </pc:sldMkLst>
        <pc:spChg chg="mod">
          <ac:chgData name="Agnese Strazda" userId="65dd5d55-42d0-4bfe-aa0b-4927d8277963" providerId="ADAL" clId="{8C38CFDD-7092-484C-B728-B0BE829E62BE}" dt="2021-04-29T14:20:25.271" v="1063" actId="1076"/>
          <ac:spMkLst>
            <pc:docMk/>
            <pc:sldMk cId="596904654" sldId="266"/>
            <ac:spMk id="3" creationId="{00000000-0000-0000-0000-000000000000}"/>
          </ac:spMkLst>
        </pc:spChg>
        <pc:spChg chg="mod">
          <ac:chgData name="Agnese Strazda" userId="65dd5d55-42d0-4bfe-aa0b-4927d8277963" providerId="ADAL" clId="{8C38CFDD-7092-484C-B728-B0BE829E62BE}" dt="2021-04-29T14:19:42.406" v="1062" actId="790"/>
          <ac:spMkLst>
            <pc:docMk/>
            <pc:sldMk cId="596904654" sldId="266"/>
            <ac:spMk id="5" creationId="{23EF4704-6EC3-FB49-9B85-0F727B4C889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0BC05C50-CF57-47BF-83AC-95068584192A}" type="datetimeFigureOut">
              <a:rPr lang="lv-LV" smtClean="0"/>
              <a:t>29.04.2021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75415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BC05C50-CF57-47BF-83AC-95068584192A}" type="datetimeFigureOut">
              <a:rPr lang="lv-LV" smtClean="0"/>
              <a:t>29.04.2021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42626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BC05C50-CF57-47BF-83AC-95068584192A}" type="datetimeFigureOut">
              <a:rPr lang="lv-LV" smtClean="0"/>
              <a:t>29.04.2021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405937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BC05C50-CF57-47BF-83AC-95068584192A}" type="datetimeFigureOut">
              <a:rPr lang="lv-LV" smtClean="0"/>
              <a:t>29.04.2021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395919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05C50-CF57-47BF-83AC-95068584192A}" type="datetimeFigureOut">
              <a:rPr lang="lv-LV" smtClean="0"/>
              <a:t>29.04.2021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246069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0BC05C50-CF57-47BF-83AC-95068584192A}" type="datetimeFigureOut">
              <a:rPr lang="lv-LV" smtClean="0"/>
              <a:t>29.04.2021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8697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0BC05C50-CF57-47BF-83AC-95068584192A}" type="datetimeFigureOut">
              <a:rPr lang="lv-LV" smtClean="0"/>
              <a:t>29.04.2021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76827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0BC05C50-CF57-47BF-83AC-95068584192A}" type="datetimeFigureOut">
              <a:rPr lang="lv-LV" smtClean="0"/>
              <a:t>29.04.2021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96260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05C50-CF57-47BF-83AC-95068584192A}" type="datetimeFigureOut">
              <a:rPr lang="lv-LV" smtClean="0"/>
              <a:t>29.04.2021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41280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05C50-CF57-47BF-83AC-95068584192A}" type="datetimeFigureOut">
              <a:rPr lang="lv-LV" smtClean="0"/>
              <a:t>29.04.2021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99468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05C50-CF57-47BF-83AC-95068584192A}" type="datetimeFigureOut">
              <a:rPr lang="lv-LV" smtClean="0"/>
              <a:t>29.04.2021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7A1F582-6338-478C-87B3-02E84E2C8D59}" type="slidenum">
              <a:rPr lang="lv-LV" smtClean="0"/>
              <a:t>‹#›</a:t>
            </a:fld>
            <a:endParaRPr lang="lv-LV"/>
          </a:p>
        </p:txBody>
      </p:sp>
    </p:spTree>
    <p:extLst>
      <p:ext uri="{BB962C8B-B14F-4D97-AF65-F5344CB8AC3E}">
        <p14:creationId xmlns:p14="http://schemas.microsoft.com/office/powerpoint/2010/main" val="290995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05C50-CF57-47BF-83AC-95068584192A}" type="datetimeFigureOut">
              <a:rPr lang="lv-LV" smtClean="0"/>
              <a:t>29.04.2021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1F582-6338-478C-87B3-02E84E2C8D59}" type="slidenum">
              <a:rPr lang="lv-LV" smtClean="0"/>
              <a:t>‹#›</a:t>
            </a:fld>
            <a:endParaRPr lang="lv-LV"/>
          </a:p>
        </p:txBody>
      </p:sp>
    </p:spTree>
    <p:extLst>
      <p:ext uri="{BB962C8B-B14F-4D97-AF65-F5344CB8AC3E}">
        <p14:creationId xmlns:p14="http://schemas.microsoft.com/office/powerpoint/2010/main" val="350311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F967AF-686A-6F4D-8B84-6BE961CF4459}"/>
              </a:ext>
            </a:extLst>
          </p:cNvPr>
          <p:cNvPicPr>
            <a:picLocks noChangeAspect="1"/>
          </p:cNvPicPr>
          <p:nvPr/>
        </p:nvPicPr>
        <p:blipFill>
          <a:blip r:embed="rId2"/>
          <a:stretch>
            <a:fillRect/>
          </a:stretch>
        </p:blipFill>
        <p:spPr>
          <a:xfrm>
            <a:off x="22494" y="0"/>
            <a:ext cx="12147011" cy="6858000"/>
          </a:xfrm>
          <a:prstGeom prst="rect">
            <a:avLst/>
          </a:prstGeom>
        </p:spPr>
      </p:pic>
      <p:sp>
        <p:nvSpPr>
          <p:cNvPr id="4" name="TextBox 3">
            <a:extLst>
              <a:ext uri="{FF2B5EF4-FFF2-40B4-BE49-F238E27FC236}">
                <a16:creationId xmlns:a16="http://schemas.microsoft.com/office/drawing/2014/main" id="{EB99EAFB-CB62-B141-88CD-95BEBB4A3EC1}"/>
              </a:ext>
            </a:extLst>
          </p:cNvPr>
          <p:cNvSpPr txBox="1"/>
          <p:nvPr/>
        </p:nvSpPr>
        <p:spPr>
          <a:xfrm>
            <a:off x="3092613" y="3059668"/>
            <a:ext cx="6006773" cy="1754326"/>
          </a:xfrm>
          <a:prstGeom prst="rect">
            <a:avLst/>
          </a:prstGeom>
          <a:noFill/>
        </p:spPr>
        <p:txBody>
          <a:bodyPr wrap="none" rtlCol="0">
            <a:spAutoFit/>
          </a:bodyPr>
          <a:lstStyle/>
          <a:p>
            <a:pPr algn="ctr"/>
            <a:r>
              <a:rPr lang="lv-LV" sz="3600" b="1">
                <a:solidFill>
                  <a:schemeClr val="bg1"/>
                </a:solidFill>
                <a:latin typeface="Arial" panose="020B0604020202020204" pitchFamily="34" charset="0"/>
                <a:cs typeface="Arial" panose="020B0604020202020204" pitchFamily="34" charset="0"/>
              </a:rPr>
              <a:t>Uzņēmumu kolektīvu</a:t>
            </a:r>
          </a:p>
          <a:p>
            <a:pPr algn="ctr"/>
            <a:r>
              <a:rPr lang="lv-LV" sz="3600" b="1">
                <a:solidFill>
                  <a:schemeClr val="bg1"/>
                </a:solidFill>
                <a:latin typeface="Arial" panose="020B0604020202020204" pitchFamily="34" charset="0"/>
                <a:cs typeface="Arial" panose="020B0604020202020204" pitchFamily="34" charset="0"/>
              </a:rPr>
              <a:t>vakcinācija pret </a:t>
            </a:r>
            <a:r>
              <a:rPr lang="lv-LV" sz="3600" b="1">
                <a:solidFill>
                  <a:srgbClr val="19CCB5"/>
                </a:solidFill>
                <a:latin typeface="Arial" panose="020B0604020202020204" pitchFamily="34" charset="0"/>
                <a:cs typeface="Arial" panose="020B0604020202020204" pitchFamily="34" charset="0"/>
              </a:rPr>
              <a:t>Covid-19: </a:t>
            </a:r>
          </a:p>
          <a:p>
            <a:pPr algn="ctr"/>
            <a:r>
              <a:rPr lang="lv-LV" sz="3600" b="1">
                <a:solidFill>
                  <a:srgbClr val="19CCB5"/>
                </a:solidFill>
                <a:latin typeface="Arial" panose="020B0604020202020204" pitchFamily="34" charset="0"/>
                <a:cs typeface="Arial" panose="020B0604020202020204" pitchFamily="34" charset="0"/>
              </a:rPr>
              <a:t>der zināt!</a:t>
            </a:r>
          </a:p>
        </p:txBody>
      </p:sp>
      <p:sp>
        <p:nvSpPr>
          <p:cNvPr id="6" name="TextBox 5">
            <a:extLst>
              <a:ext uri="{FF2B5EF4-FFF2-40B4-BE49-F238E27FC236}">
                <a16:creationId xmlns:a16="http://schemas.microsoft.com/office/drawing/2014/main" id="{50B08F43-801F-1242-8770-0E65AAD9275D}"/>
              </a:ext>
            </a:extLst>
          </p:cNvPr>
          <p:cNvSpPr txBox="1"/>
          <p:nvPr/>
        </p:nvSpPr>
        <p:spPr>
          <a:xfrm>
            <a:off x="5449027" y="5926667"/>
            <a:ext cx="1293944" cy="369332"/>
          </a:xfrm>
          <a:prstGeom prst="rect">
            <a:avLst/>
          </a:prstGeom>
          <a:noFill/>
        </p:spPr>
        <p:txBody>
          <a:bodyPr wrap="none" rtlCol="0">
            <a:spAutoFit/>
          </a:bodyPr>
          <a:lstStyle/>
          <a:p>
            <a:r>
              <a:rPr lang="lv-LV">
                <a:solidFill>
                  <a:schemeClr val="bg1"/>
                </a:solidFill>
              </a:rPr>
              <a:t>29.04.2021.</a:t>
            </a:r>
          </a:p>
        </p:txBody>
      </p:sp>
    </p:spTree>
    <p:extLst>
      <p:ext uri="{BB962C8B-B14F-4D97-AF65-F5344CB8AC3E}">
        <p14:creationId xmlns:p14="http://schemas.microsoft.com/office/powerpoint/2010/main" val="371357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A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EF9D0-D697-664E-8FEA-02A7CD98B2C6}"/>
              </a:ext>
            </a:extLst>
          </p:cNvPr>
          <p:cNvPicPr>
            <a:picLocks noChangeAspect="1"/>
          </p:cNvPicPr>
          <p:nvPr/>
        </p:nvPicPr>
        <p:blipFill>
          <a:blip r:embed="rId2"/>
          <a:stretch>
            <a:fillRect/>
          </a:stretch>
        </p:blipFill>
        <p:spPr>
          <a:xfrm>
            <a:off x="0" y="0"/>
            <a:ext cx="12192000" cy="1816100"/>
          </a:xfrm>
          <a:prstGeom prst="rect">
            <a:avLst/>
          </a:prstGeom>
        </p:spPr>
      </p:pic>
      <p:sp>
        <p:nvSpPr>
          <p:cNvPr id="6" name="Content Placeholder 5"/>
          <p:cNvSpPr>
            <a:spLocks noGrp="1"/>
          </p:cNvSpPr>
          <p:nvPr>
            <p:ph idx="1"/>
          </p:nvPr>
        </p:nvSpPr>
        <p:spPr>
          <a:xfrm>
            <a:off x="1444977" y="2353686"/>
            <a:ext cx="9775473" cy="4351338"/>
          </a:xfrm>
        </p:spPr>
        <p:txBody>
          <a:bodyPr>
            <a:normAutofit/>
          </a:bodyPr>
          <a:lstStyle/>
          <a:p>
            <a:pPr marL="0" indent="0">
              <a:lnSpc>
                <a:spcPct val="100000"/>
              </a:lnSpc>
              <a:buClr>
                <a:srgbClr val="19CCB5"/>
              </a:buClr>
              <a:buNone/>
            </a:pPr>
            <a:r>
              <a:rPr lang="lv-LV" sz="1800" b="1" dirty="0">
                <a:solidFill>
                  <a:srgbClr val="002060"/>
                </a:solidFill>
                <a:latin typeface="Arial" panose="020B0604020202020204" pitchFamily="34" charset="0"/>
                <a:cs typeface="Arial" panose="020B0604020202020204" pitchFamily="34" charset="0"/>
              </a:rPr>
              <a:t>Palīdz novērst:</a:t>
            </a:r>
          </a:p>
          <a:p>
            <a:pPr>
              <a:lnSpc>
                <a:spcPct val="100000"/>
              </a:lnSpc>
              <a:buClr>
                <a:srgbClr val="19CCB5"/>
              </a:buClr>
              <a:buFont typeface="Wingdings" pitchFamily="2" charset="2"/>
              <a:buChar char="§"/>
            </a:pPr>
            <a:r>
              <a:rPr lang="lv-LV" sz="1800" dirty="0">
                <a:solidFill>
                  <a:srgbClr val="002060"/>
                </a:solidFill>
                <a:latin typeface="Arial" panose="020B0604020202020204" pitchFamily="34" charset="0"/>
                <a:cs typeface="Arial" panose="020B0604020202020204" pitchFamily="34" charset="0"/>
              </a:rPr>
              <a:t>Vakcinētā cilvēka nāvi,</a:t>
            </a:r>
          </a:p>
          <a:p>
            <a:pPr>
              <a:lnSpc>
                <a:spcPct val="100000"/>
              </a:lnSpc>
              <a:buClr>
                <a:srgbClr val="19CCB5"/>
              </a:buClr>
              <a:buFont typeface="Wingdings" pitchFamily="2" charset="2"/>
              <a:buChar char="§"/>
            </a:pPr>
            <a:r>
              <a:rPr lang="lv-LV" sz="1800" dirty="0">
                <a:solidFill>
                  <a:srgbClr val="002060"/>
                </a:solidFill>
                <a:latin typeface="Arial" panose="020B0604020202020204" pitchFamily="34" charset="0"/>
                <a:cs typeface="Arial" panose="020B0604020202020204" pitchFamily="34" charset="0"/>
              </a:rPr>
              <a:t>Saslimšanas gadījumā novērš smagu slimības gaitu, komplikāciju attīstību</a:t>
            </a:r>
            <a:r>
              <a:rPr lang="en-US" sz="1800" dirty="0">
                <a:solidFill>
                  <a:srgbClr val="002060"/>
                </a:solidFill>
                <a:latin typeface="Arial" panose="020B0604020202020204" pitchFamily="34" charset="0"/>
                <a:cs typeface="Arial" panose="020B0604020202020204" pitchFamily="34" charset="0"/>
              </a:rPr>
              <a:t>,</a:t>
            </a:r>
            <a:endParaRPr lang="lv-LV" sz="1800" dirty="0">
              <a:solidFill>
                <a:srgbClr val="002060"/>
              </a:solidFill>
              <a:latin typeface="Arial" panose="020B0604020202020204" pitchFamily="34" charset="0"/>
              <a:cs typeface="Arial" panose="020B0604020202020204" pitchFamily="34" charset="0"/>
            </a:endParaRPr>
          </a:p>
          <a:p>
            <a:pPr>
              <a:lnSpc>
                <a:spcPct val="100000"/>
              </a:lnSpc>
              <a:buClr>
                <a:srgbClr val="19CCB5"/>
              </a:buClr>
              <a:buFont typeface="Wingdings" pitchFamily="2" charset="2"/>
              <a:buChar char="§"/>
            </a:pPr>
            <a:r>
              <a:rPr lang="lv-LV" sz="1800" dirty="0">
                <a:solidFill>
                  <a:srgbClr val="002060"/>
                </a:solidFill>
                <a:latin typeface="Arial" panose="020B0604020202020204" pitchFamily="34" charset="0"/>
                <a:cs typeface="Arial" panose="020B0604020202020204" pitchFamily="34" charset="0"/>
              </a:rPr>
              <a:t>Nepieciešamību hospitalizēt,</a:t>
            </a:r>
          </a:p>
          <a:p>
            <a:pPr>
              <a:lnSpc>
                <a:spcPct val="100000"/>
              </a:lnSpc>
              <a:buClr>
                <a:srgbClr val="19CCB5"/>
              </a:buClr>
              <a:buFont typeface="Wingdings" pitchFamily="2" charset="2"/>
              <a:buChar char="§"/>
            </a:pPr>
            <a:r>
              <a:rPr lang="lv-LV" sz="1800" dirty="0">
                <a:solidFill>
                  <a:srgbClr val="002060"/>
                </a:solidFill>
                <a:latin typeface="Arial" panose="020B0604020202020204" pitchFamily="34" charset="0"/>
                <a:cs typeface="Arial" panose="020B0604020202020204" pitchFamily="34" charset="0"/>
              </a:rPr>
              <a:t>Bieži arī vidēji smagu un pat vieglu slimības gaitu</a:t>
            </a:r>
            <a:r>
              <a:rPr lang="en-US" sz="1800" dirty="0">
                <a:solidFill>
                  <a:srgbClr val="002060"/>
                </a:solidFill>
                <a:latin typeface="Arial" panose="020B0604020202020204" pitchFamily="34" charset="0"/>
                <a:cs typeface="Arial" panose="020B0604020202020204" pitchFamily="34" charset="0"/>
              </a:rPr>
              <a:t>,</a:t>
            </a:r>
            <a:endParaRPr lang="lv-LV" sz="1800" dirty="0">
              <a:solidFill>
                <a:srgbClr val="002060"/>
              </a:solidFill>
              <a:latin typeface="Arial" panose="020B0604020202020204" pitchFamily="34" charset="0"/>
              <a:cs typeface="Arial" panose="020B0604020202020204" pitchFamily="34" charset="0"/>
            </a:endParaRPr>
          </a:p>
          <a:p>
            <a:pPr>
              <a:lnSpc>
                <a:spcPct val="100000"/>
              </a:lnSpc>
              <a:buClr>
                <a:srgbClr val="19CCB5"/>
              </a:buClr>
              <a:buFont typeface="Wingdings" pitchFamily="2" charset="2"/>
              <a:buChar char="§"/>
            </a:pPr>
            <a:r>
              <a:rPr lang="lv-LV" sz="1800" dirty="0">
                <a:solidFill>
                  <a:srgbClr val="002060"/>
                </a:solidFill>
                <a:latin typeface="Arial" panose="020B0604020202020204" pitchFamily="34" charset="0"/>
                <a:cs typeface="Arial" panose="020B0604020202020204" pitchFamily="34" charset="0"/>
              </a:rPr>
              <a:t>Reizēm arī spēju pārtraukt infekcijas mikroba nodošanu no viena cilvēka otram un pārtraukt tā cirkulāciju sabiedrībā</a:t>
            </a:r>
          </a:p>
          <a:p>
            <a:pPr>
              <a:lnSpc>
                <a:spcPct val="100000"/>
              </a:lnSpc>
              <a:buClr>
                <a:srgbClr val="19CCB5"/>
              </a:buClr>
              <a:buFont typeface="Wingdings" pitchFamily="2" charset="2"/>
              <a:buChar char="§"/>
            </a:pPr>
            <a:endParaRPr lang="lv-LV" sz="1800" dirty="0">
              <a:solidFill>
                <a:srgbClr val="00164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BD1771-246B-6246-95EC-407E9350CAEE}"/>
              </a:ext>
            </a:extLst>
          </p:cNvPr>
          <p:cNvSpPr txBox="1"/>
          <p:nvPr/>
        </p:nvSpPr>
        <p:spPr>
          <a:xfrm>
            <a:off x="1229710" y="584884"/>
            <a:ext cx="8263801" cy="646331"/>
          </a:xfrm>
          <a:prstGeom prst="rect">
            <a:avLst/>
          </a:prstGeom>
          <a:noFill/>
        </p:spPr>
        <p:txBody>
          <a:bodyPr wrap="none" rtlCol="0">
            <a:spAutoFit/>
          </a:bodyPr>
          <a:lstStyle/>
          <a:p>
            <a:r>
              <a:rPr lang="lv-LV" sz="3600" b="1" dirty="0">
                <a:solidFill>
                  <a:schemeClr val="bg1"/>
                </a:solidFill>
                <a:latin typeface="Arial" panose="020B0604020202020204" pitchFamily="34" charset="0"/>
                <a:cs typeface="Arial" panose="020B0604020202020204" pitchFamily="34" charset="0"/>
              </a:rPr>
              <a:t>Ko var gaidīt no </a:t>
            </a:r>
            <a:r>
              <a:rPr lang="en-US" sz="3600" b="1" dirty="0">
                <a:solidFill>
                  <a:schemeClr val="bg1"/>
                </a:solidFill>
                <a:latin typeface="Arial" panose="020B0604020202020204" pitchFamily="34" charset="0"/>
                <a:cs typeface="Arial" panose="020B0604020202020204" pitchFamily="34" charset="0"/>
              </a:rPr>
              <a:t>Covid-19 </a:t>
            </a:r>
            <a:r>
              <a:rPr lang="lv-LV" sz="3600" b="1" dirty="0">
                <a:solidFill>
                  <a:schemeClr val="bg1"/>
                </a:solidFill>
                <a:latin typeface="Arial" panose="020B0604020202020204" pitchFamily="34" charset="0"/>
                <a:cs typeface="Arial" panose="020B0604020202020204" pitchFamily="34" charset="0"/>
              </a:rPr>
              <a:t>vakcīnām?</a:t>
            </a:r>
          </a:p>
        </p:txBody>
      </p:sp>
      <p:pic>
        <p:nvPicPr>
          <p:cNvPr id="8" name="Picture 7">
            <a:extLst>
              <a:ext uri="{FF2B5EF4-FFF2-40B4-BE49-F238E27FC236}">
                <a16:creationId xmlns:a16="http://schemas.microsoft.com/office/drawing/2014/main" id="{A4C89FF9-AE03-604E-8F1D-039BCC737B48}"/>
              </a:ext>
            </a:extLst>
          </p:cNvPr>
          <p:cNvPicPr>
            <a:picLocks noChangeAspect="1"/>
          </p:cNvPicPr>
          <p:nvPr/>
        </p:nvPicPr>
        <p:blipFill>
          <a:blip r:embed="rId3"/>
          <a:stretch>
            <a:fillRect/>
          </a:stretch>
        </p:blipFill>
        <p:spPr>
          <a:xfrm>
            <a:off x="392342" y="6159099"/>
            <a:ext cx="11407315" cy="545925"/>
          </a:xfrm>
          <a:prstGeom prst="rect">
            <a:avLst/>
          </a:prstGeom>
        </p:spPr>
      </p:pic>
    </p:spTree>
    <p:extLst>
      <p:ext uri="{BB962C8B-B14F-4D97-AF65-F5344CB8AC3E}">
        <p14:creationId xmlns:p14="http://schemas.microsoft.com/office/powerpoint/2010/main" val="94325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AF8"/>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1B15FB22-FD6F-2242-8FC4-C07F70862693}"/>
              </a:ext>
            </a:extLst>
          </p:cNvPr>
          <p:cNvSpPr/>
          <p:nvPr/>
        </p:nvSpPr>
        <p:spPr>
          <a:xfrm>
            <a:off x="1202383" y="4817092"/>
            <a:ext cx="4836790" cy="92333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ounded Rectangle 12">
            <a:extLst>
              <a:ext uri="{FF2B5EF4-FFF2-40B4-BE49-F238E27FC236}">
                <a16:creationId xmlns:a16="http://schemas.microsoft.com/office/drawing/2014/main" id="{D7A224B0-CD5D-7342-AB66-32B65BA0F7A2}"/>
              </a:ext>
            </a:extLst>
          </p:cNvPr>
          <p:cNvSpPr/>
          <p:nvPr/>
        </p:nvSpPr>
        <p:spPr>
          <a:xfrm>
            <a:off x="1202383" y="3792334"/>
            <a:ext cx="4836790" cy="92333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 name="Picture 5">
            <a:extLst>
              <a:ext uri="{FF2B5EF4-FFF2-40B4-BE49-F238E27FC236}">
                <a16:creationId xmlns:a16="http://schemas.microsoft.com/office/drawing/2014/main" id="{A1D1CF1B-C6CB-A34A-BB25-57DF5C31F9E2}"/>
              </a:ext>
            </a:extLst>
          </p:cNvPr>
          <p:cNvPicPr>
            <a:picLocks noChangeAspect="1"/>
          </p:cNvPicPr>
          <p:nvPr/>
        </p:nvPicPr>
        <p:blipFill>
          <a:blip r:embed="rId2"/>
          <a:stretch>
            <a:fillRect/>
          </a:stretch>
        </p:blipFill>
        <p:spPr>
          <a:xfrm>
            <a:off x="0" y="0"/>
            <a:ext cx="12192000" cy="1816100"/>
          </a:xfrm>
          <a:prstGeom prst="rect">
            <a:avLst/>
          </a:prstGeom>
        </p:spPr>
      </p:pic>
      <p:sp>
        <p:nvSpPr>
          <p:cNvPr id="3" name="TextBox 2">
            <a:extLst>
              <a:ext uri="{FF2B5EF4-FFF2-40B4-BE49-F238E27FC236}">
                <a16:creationId xmlns:a16="http://schemas.microsoft.com/office/drawing/2014/main" id="{3372B044-D168-0A4C-990E-15072AC2AB48}"/>
              </a:ext>
            </a:extLst>
          </p:cNvPr>
          <p:cNvSpPr txBox="1"/>
          <p:nvPr/>
        </p:nvSpPr>
        <p:spPr>
          <a:xfrm>
            <a:off x="1115149" y="584884"/>
            <a:ext cx="4980851" cy="646331"/>
          </a:xfrm>
          <a:prstGeom prst="rect">
            <a:avLst/>
          </a:prstGeom>
          <a:noFill/>
        </p:spPr>
        <p:txBody>
          <a:bodyPr wrap="none" rtlCol="0">
            <a:spAutoFit/>
          </a:bodyPr>
          <a:lstStyle/>
          <a:p>
            <a:r>
              <a:rPr lang="lv-LV" sz="3600" b="1">
                <a:solidFill>
                  <a:schemeClr val="bg1"/>
                </a:solidFill>
                <a:latin typeface="Arial" panose="020B0604020202020204" pitchFamily="34" charset="0"/>
                <a:cs typeface="Arial" panose="020B0604020202020204" pitchFamily="34" charset="0"/>
              </a:rPr>
              <a:t>Sagaidāmas reakcijas</a:t>
            </a:r>
            <a:endParaRPr lang="lv-LV" sz="36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433586A-7344-1C4D-B8EA-C22304359B34}"/>
              </a:ext>
            </a:extLst>
          </p:cNvPr>
          <p:cNvSpPr txBox="1"/>
          <p:nvPr/>
        </p:nvSpPr>
        <p:spPr>
          <a:xfrm>
            <a:off x="1115149" y="2152933"/>
            <a:ext cx="9848126" cy="1292662"/>
          </a:xfrm>
          <a:prstGeom prst="rect">
            <a:avLst/>
          </a:prstGeom>
          <a:noFill/>
        </p:spPr>
        <p:txBody>
          <a:bodyPr wrap="square" rtlCol="0">
            <a:spAutoFit/>
          </a:bodyPr>
          <a:lstStyle/>
          <a:p>
            <a:pPr algn="ctr"/>
            <a:r>
              <a:rPr lang="lv-LV" sz="2000">
                <a:solidFill>
                  <a:srgbClr val="001643"/>
                </a:solidFill>
                <a:latin typeface="Arial" panose="020B0604020202020204" pitchFamily="34" charset="0"/>
                <a:cs typeface="Arial" panose="020B0604020202020204" pitchFamily="34" charset="0"/>
              </a:rPr>
              <a:t>Sāpīgums, apsārtums un pietūkums injekcijas vietā, akūtas muskuļu sāpes, galvassāpes, sagurums, drudzis u.c.</a:t>
            </a:r>
          </a:p>
          <a:p>
            <a:pPr algn="ctr"/>
            <a:endParaRPr lang="lv-LV" sz="2000" u="sng">
              <a:solidFill>
                <a:srgbClr val="001643"/>
              </a:solidFill>
              <a:latin typeface="Arial" panose="020B0604020202020204" pitchFamily="34" charset="0"/>
              <a:cs typeface="Arial" panose="020B0604020202020204" pitchFamily="34" charset="0"/>
            </a:endParaRPr>
          </a:p>
          <a:p>
            <a:pPr algn="ctr"/>
            <a:endParaRPr lang="lv-LV"/>
          </a:p>
        </p:txBody>
      </p:sp>
      <p:sp>
        <p:nvSpPr>
          <p:cNvPr id="10" name="TextBox 9">
            <a:extLst>
              <a:ext uri="{FF2B5EF4-FFF2-40B4-BE49-F238E27FC236}">
                <a16:creationId xmlns:a16="http://schemas.microsoft.com/office/drawing/2014/main" id="{5BA0B322-3B43-4040-81C5-DDDA68C6C79C}"/>
              </a:ext>
            </a:extLst>
          </p:cNvPr>
          <p:cNvSpPr txBox="1"/>
          <p:nvPr/>
        </p:nvSpPr>
        <p:spPr>
          <a:xfrm>
            <a:off x="1876367" y="3934982"/>
            <a:ext cx="3744794" cy="923330"/>
          </a:xfrm>
          <a:prstGeom prst="rect">
            <a:avLst/>
          </a:prstGeom>
          <a:noFill/>
        </p:spPr>
        <p:txBody>
          <a:bodyPr wrap="square" rtlCol="0">
            <a:spAutoFit/>
          </a:bodyPr>
          <a:lstStyle/>
          <a:p>
            <a:r>
              <a:rPr lang="lv-LV" dirty="0" err="1">
                <a:solidFill>
                  <a:srgbClr val="001643"/>
                </a:solidFill>
              </a:rPr>
              <a:t>mRNS</a:t>
            </a:r>
            <a:r>
              <a:rPr lang="lv-LV" dirty="0">
                <a:solidFill>
                  <a:srgbClr val="001643"/>
                </a:solidFill>
              </a:rPr>
              <a:t> vakcīnām (Pfizer, Moderna)</a:t>
            </a:r>
          </a:p>
          <a:p>
            <a:r>
              <a:rPr lang="lv-LV" b="1" dirty="0">
                <a:solidFill>
                  <a:srgbClr val="001643"/>
                </a:solidFill>
              </a:rPr>
              <a:t>pēc 2.devas vairāk kā pēc 1.devas</a:t>
            </a:r>
          </a:p>
          <a:p>
            <a:endParaRPr lang="lv-LV" dirty="0">
              <a:solidFill>
                <a:srgbClr val="001643"/>
              </a:solidFill>
            </a:endParaRPr>
          </a:p>
        </p:txBody>
      </p:sp>
      <p:sp>
        <p:nvSpPr>
          <p:cNvPr id="12" name="TextBox 11">
            <a:extLst>
              <a:ext uri="{FF2B5EF4-FFF2-40B4-BE49-F238E27FC236}">
                <a16:creationId xmlns:a16="http://schemas.microsoft.com/office/drawing/2014/main" id="{133533FB-0779-C54F-B12F-A3003AF684FB}"/>
              </a:ext>
            </a:extLst>
          </p:cNvPr>
          <p:cNvSpPr txBox="1"/>
          <p:nvPr/>
        </p:nvSpPr>
        <p:spPr>
          <a:xfrm>
            <a:off x="1700699" y="4959740"/>
            <a:ext cx="3953812" cy="923330"/>
          </a:xfrm>
          <a:prstGeom prst="rect">
            <a:avLst/>
          </a:prstGeom>
          <a:noFill/>
        </p:spPr>
        <p:txBody>
          <a:bodyPr wrap="square" rtlCol="0">
            <a:spAutoFit/>
          </a:bodyPr>
          <a:lstStyle/>
          <a:p>
            <a:r>
              <a:rPr lang="lv-LV">
                <a:solidFill>
                  <a:srgbClr val="001643"/>
                </a:solidFill>
              </a:rPr>
              <a:t>vīrusu vektoru vakcīnām (AstraZeneca) </a:t>
            </a:r>
            <a:r>
              <a:rPr lang="lv-LV" b="1">
                <a:solidFill>
                  <a:srgbClr val="001643"/>
                </a:solidFill>
              </a:rPr>
              <a:t>pēc 1.devas vairāk kā pēc 2.devas</a:t>
            </a:r>
          </a:p>
          <a:p>
            <a:endParaRPr lang="lv-LV">
              <a:solidFill>
                <a:srgbClr val="001643"/>
              </a:solidFill>
            </a:endParaRPr>
          </a:p>
        </p:txBody>
      </p:sp>
      <p:sp>
        <p:nvSpPr>
          <p:cNvPr id="14" name="TextBox 13">
            <a:extLst>
              <a:ext uri="{FF2B5EF4-FFF2-40B4-BE49-F238E27FC236}">
                <a16:creationId xmlns:a16="http://schemas.microsoft.com/office/drawing/2014/main" id="{5D60BA97-A544-7144-9B6C-8B72395183AC}"/>
              </a:ext>
            </a:extLst>
          </p:cNvPr>
          <p:cNvSpPr txBox="1"/>
          <p:nvPr/>
        </p:nvSpPr>
        <p:spPr>
          <a:xfrm>
            <a:off x="6713157" y="4294515"/>
            <a:ext cx="4117753" cy="1384995"/>
          </a:xfrm>
          <a:prstGeom prst="rect">
            <a:avLst/>
          </a:prstGeom>
          <a:noFill/>
        </p:spPr>
        <p:txBody>
          <a:bodyPr wrap="square" rtlCol="0">
            <a:spAutoFit/>
          </a:bodyPr>
          <a:lstStyle/>
          <a:p>
            <a:r>
              <a:rPr lang="lv-LV" sz="2800" b="1">
                <a:solidFill>
                  <a:schemeClr val="accent4">
                    <a:lumMod val="60000"/>
                    <a:lumOff val="40000"/>
                  </a:schemeClr>
                </a:solidFill>
              </a:rPr>
              <a:t>Jauniem cilvēkiem izteiktāk kā vecākiem!</a:t>
            </a:r>
          </a:p>
          <a:p>
            <a:endParaRPr lang="lv-LV" sz="2800">
              <a:solidFill>
                <a:schemeClr val="accent4">
                  <a:lumMod val="60000"/>
                  <a:lumOff val="40000"/>
                </a:schemeClr>
              </a:solidFill>
            </a:endParaRPr>
          </a:p>
        </p:txBody>
      </p:sp>
      <p:pic>
        <p:nvPicPr>
          <p:cNvPr id="16" name="Picture 15">
            <a:extLst>
              <a:ext uri="{FF2B5EF4-FFF2-40B4-BE49-F238E27FC236}">
                <a16:creationId xmlns:a16="http://schemas.microsoft.com/office/drawing/2014/main" id="{C97AB1D0-4106-9D49-B552-2DFCA5E7C46E}"/>
              </a:ext>
            </a:extLst>
          </p:cNvPr>
          <p:cNvPicPr>
            <a:picLocks noChangeAspect="1"/>
          </p:cNvPicPr>
          <p:nvPr/>
        </p:nvPicPr>
        <p:blipFill>
          <a:blip r:embed="rId3"/>
          <a:stretch>
            <a:fillRect/>
          </a:stretch>
        </p:blipFill>
        <p:spPr>
          <a:xfrm>
            <a:off x="392342" y="6159099"/>
            <a:ext cx="11407315" cy="545925"/>
          </a:xfrm>
          <a:prstGeom prst="rect">
            <a:avLst/>
          </a:prstGeom>
        </p:spPr>
      </p:pic>
      <p:sp>
        <p:nvSpPr>
          <p:cNvPr id="17" name="Right Brace 16">
            <a:extLst>
              <a:ext uri="{FF2B5EF4-FFF2-40B4-BE49-F238E27FC236}">
                <a16:creationId xmlns:a16="http://schemas.microsoft.com/office/drawing/2014/main" id="{DA81896E-AF8C-C74A-A183-550982378AFC}"/>
              </a:ext>
            </a:extLst>
          </p:cNvPr>
          <p:cNvSpPr/>
          <p:nvPr/>
        </p:nvSpPr>
        <p:spPr>
          <a:xfrm>
            <a:off x="6328495" y="3968071"/>
            <a:ext cx="242346" cy="1661993"/>
          </a:xfrm>
          <a:prstGeom prst="rightBrace">
            <a:avLst/>
          </a:prstGeom>
          <a:no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Tree>
    <p:extLst>
      <p:ext uri="{BB962C8B-B14F-4D97-AF65-F5344CB8AC3E}">
        <p14:creationId xmlns:p14="http://schemas.microsoft.com/office/powerpoint/2010/main" val="404879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AF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7D9C2-69E4-C849-B253-C33ED7A1669D}"/>
              </a:ext>
            </a:extLst>
          </p:cNvPr>
          <p:cNvPicPr>
            <a:picLocks noChangeAspect="1"/>
          </p:cNvPicPr>
          <p:nvPr/>
        </p:nvPicPr>
        <p:blipFill>
          <a:blip r:embed="rId2"/>
          <a:stretch>
            <a:fillRect/>
          </a:stretch>
        </p:blipFill>
        <p:spPr>
          <a:xfrm>
            <a:off x="0" y="0"/>
            <a:ext cx="12192000" cy="1816100"/>
          </a:xfrm>
          <a:prstGeom prst="rect">
            <a:avLst/>
          </a:prstGeom>
        </p:spPr>
      </p:pic>
      <p:sp>
        <p:nvSpPr>
          <p:cNvPr id="3" name="Content Placeholder 2"/>
          <p:cNvSpPr>
            <a:spLocks noGrp="1"/>
          </p:cNvSpPr>
          <p:nvPr>
            <p:ph idx="1"/>
          </p:nvPr>
        </p:nvSpPr>
        <p:spPr>
          <a:xfrm>
            <a:off x="1185041" y="2353686"/>
            <a:ext cx="9528115" cy="4351338"/>
          </a:xfrm>
        </p:spPr>
        <p:txBody>
          <a:bodyPr>
            <a:normAutofit/>
          </a:bodyPr>
          <a:lstStyle/>
          <a:p>
            <a:pPr lvl="1">
              <a:lnSpc>
                <a:spcPct val="100000"/>
              </a:lnSpc>
              <a:buClr>
                <a:srgbClr val="19CCB5"/>
              </a:buClr>
              <a:buFont typeface="Wingdings" pitchFamily="2" charset="2"/>
              <a:buChar char="§"/>
            </a:pPr>
            <a:r>
              <a:rPr lang="lv-LV" sz="2000" b="1" dirty="0">
                <a:solidFill>
                  <a:srgbClr val="002060"/>
                </a:solidFill>
                <a:latin typeface="Arial" panose="020B0604020202020204" pitchFamily="34" charset="0"/>
                <a:cs typeface="Arial" panose="020B0604020202020204" pitchFamily="34" charset="0"/>
              </a:rPr>
              <a:t>Mazgāties</a:t>
            </a:r>
          </a:p>
          <a:p>
            <a:pPr lvl="1">
              <a:lnSpc>
                <a:spcPct val="100000"/>
              </a:lnSpc>
              <a:buClr>
                <a:srgbClr val="19CCB5"/>
              </a:buClr>
              <a:buFont typeface="Wingdings" pitchFamily="2" charset="2"/>
              <a:buChar char="§"/>
            </a:pPr>
            <a:r>
              <a:rPr lang="lv-LV" sz="2000" b="1" dirty="0">
                <a:solidFill>
                  <a:srgbClr val="002060"/>
                </a:solidFill>
                <a:latin typeface="Arial" panose="020B0604020202020204" pitchFamily="34" charset="0"/>
                <a:cs typeface="Arial" panose="020B0604020202020204" pitchFamily="34" charset="0"/>
              </a:rPr>
              <a:t>Sportot</a:t>
            </a:r>
          </a:p>
          <a:p>
            <a:pPr lvl="1">
              <a:lnSpc>
                <a:spcPct val="100000"/>
              </a:lnSpc>
              <a:buClr>
                <a:srgbClr val="19CCB5"/>
              </a:buClr>
              <a:buFont typeface="Wingdings" pitchFamily="2" charset="2"/>
              <a:buChar char="§"/>
            </a:pPr>
            <a:r>
              <a:rPr lang="lv-LV" sz="2000" b="1" dirty="0">
                <a:solidFill>
                  <a:srgbClr val="002060"/>
                </a:solidFill>
                <a:latin typeface="Arial" panose="020B0604020202020204" pitchFamily="34" charset="0"/>
                <a:cs typeface="Arial" panose="020B0604020202020204" pitchFamily="34" charset="0"/>
              </a:rPr>
              <a:t>Turpināt ikdienas gaitas</a:t>
            </a:r>
          </a:p>
          <a:p>
            <a:pPr lvl="1">
              <a:lnSpc>
                <a:spcPct val="100000"/>
              </a:lnSpc>
              <a:buClr>
                <a:srgbClr val="19CCB5"/>
              </a:buClr>
              <a:buFont typeface="Wingdings" pitchFamily="2" charset="2"/>
              <a:buChar char="§"/>
            </a:pPr>
            <a:r>
              <a:rPr lang="lv-LV" sz="2000" b="1" dirty="0">
                <a:solidFill>
                  <a:srgbClr val="002060"/>
                </a:solidFill>
                <a:latin typeface="Arial" panose="020B0604020202020204" pitchFamily="34" charset="0"/>
                <a:cs typeface="Arial" panose="020B0604020202020204" pitchFamily="34" charset="0"/>
              </a:rPr>
              <a:t>Alkohola lietošanai nav nekādas saistības ar vakcināciju</a:t>
            </a:r>
          </a:p>
          <a:p>
            <a:pPr marL="0" indent="0" algn="just">
              <a:lnSpc>
                <a:spcPct val="100000"/>
              </a:lnSpc>
              <a:buNone/>
            </a:pPr>
            <a:endParaRPr lang="lv-LV" sz="1800" dirty="0">
              <a:solidFill>
                <a:srgbClr val="002060"/>
              </a:solidFill>
              <a:latin typeface="Arial" panose="020B0604020202020204" pitchFamily="34" charset="0"/>
              <a:cs typeface="Arial" panose="020B0604020202020204" pitchFamily="34" charset="0"/>
            </a:endParaRPr>
          </a:p>
          <a:p>
            <a:pPr marL="0" indent="0" algn="just">
              <a:lnSpc>
                <a:spcPct val="100000"/>
              </a:lnSpc>
              <a:buNone/>
            </a:pPr>
            <a:r>
              <a:rPr lang="lv-LV" sz="1600" dirty="0">
                <a:solidFill>
                  <a:srgbClr val="002060"/>
                </a:solidFill>
                <a:latin typeface="Arial" panose="020B0604020202020204" pitchFamily="34" charset="0"/>
                <a:cs typeface="Arial" panose="020B0604020202020204" pitchFamily="34" charset="0"/>
              </a:rPr>
              <a:t>Paracetamolu vai citus temperatūru pazeminošus vai pretsāpju līdzekļus vecumam un svaram atbilstošā devā var dod uzreiz pēc vakcinācijas profilaktiskos nolūkos, taču rekomendē tajos gadījumos, ja pēc vakcinācijas paaugstinās ķermeņa temperatūra vai vērojami citi nepatīkamie nevēlamie pēcvakcinācijas simptomi.</a:t>
            </a:r>
            <a:endParaRPr lang="en-GB" sz="1600"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3EF4704-6EC3-FB49-9B85-0F727B4C8893}"/>
              </a:ext>
            </a:extLst>
          </p:cNvPr>
          <p:cNvSpPr txBox="1"/>
          <p:nvPr/>
        </p:nvSpPr>
        <p:spPr>
          <a:xfrm>
            <a:off x="1308538" y="584884"/>
            <a:ext cx="7083991" cy="646331"/>
          </a:xfrm>
          <a:prstGeom prst="rect">
            <a:avLst/>
          </a:prstGeom>
          <a:noFill/>
        </p:spPr>
        <p:txBody>
          <a:bodyPr wrap="none" rtlCol="0">
            <a:spAutoFit/>
          </a:bodyPr>
          <a:lstStyle/>
          <a:p>
            <a:r>
              <a:rPr lang="lv-LV" sz="3600" b="1" dirty="0">
                <a:solidFill>
                  <a:schemeClr val="bg1"/>
                </a:solidFill>
                <a:latin typeface="Arial" panose="020B0604020202020204" pitchFamily="34" charset="0"/>
                <a:cs typeface="Arial" panose="020B0604020202020204" pitchFamily="34" charset="0"/>
              </a:rPr>
              <a:t>Ko drīkst darīt </a:t>
            </a:r>
            <a:r>
              <a:rPr lang="lv-LV" sz="3600" b="1" dirty="0">
                <a:solidFill>
                  <a:srgbClr val="19CCB5"/>
                </a:solidFill>
                <a:latin typeface="Arial" panose="020B0604020202020204" pitchFamily="34" charset="0"/>
                <a:cs typeface="Arial" panose="020B0604020202020204" pitchFamily="34" charset="0"/>
              </a:rPr>
              <a:t>pēc vakcinācijas</a:t>
            </a:r>
            <a:endParaRPr lang="lv-LV" sz="3600" dirty="0">
              <a:solidFill>
                <a:srgbClr val="19CCB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1EF9D70-6EFF-E544-9D81-4C73997C2FBA}"/>
              </a:ext>
            </a:extLst>
          </p:cNvPr>
          <p:cNvPicPr>
            <a:picLocks noChangeAspect="1"/>
          </p:cNvPicPr>
          <p:nvPr/>
        </p:nvPicPr>
        <p:blipFill>
          <a:blip r:embed="rId3"/>
          <a:stretch>
            <a:fillRect/>
          </a:stretch>
        </p:blipFill>
        <p:spPr>
          <a:xfrm>
            <a:off x="392342" y="6159099"/>
            <a:ext cx="11407315" cy="545925"/>
          </a:xfrm>
          <a:prstGeom prst="rect">
            <a:avLst/>
          </a:prstGeom>
        </p:spPr>
      </p:pic>
    </p:spTree>
    <p:extLst>
      <p:ext uri="{BB962C8B-B14F-4D97-AF65-F5344CB8AC3E}">
        <p14:creationId xmlns:p14="http://schemas.microsoft.com/office/powerpoint/2010/main" val="314309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AF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7D9C2-69E4-C849-B253-C33ED7A1669D}"/>
              </a:ext>
            </a:extLst>
          </p:cNvPr>
          <p:cNvPicPr>
            <a:picLocks noChangeAspect="1"/>
          </p:cNvPicPr>
          <p:nvPr/>
        </p:nvPicPr>
        <p:blipFill>
          <a:blip r:embed="rId2"/>
          <a:stretch>
            <a:fillRect/>
          </a:stretch>
        </p:blipFill>
        <p:spPr>
          <a:xfrm>
            <a:off x="0" y="0"/>
            <a:ext cx="12192000" cy="1816100"/>
          </a:xfrm>
          <a:prstGeom prst="rect">
            <a:avLst/>
          </a:prstGeom>
        </p:spPr>
      </p:pic>
      <p:sp>
        <p:nvSpPr>
          <p:cNvPr id="3" name="Content Placeholder 2"/>
          <p:cNvSpPr>
            <a:spLocks noGrp="1"/>
          </p:cNvSpPr>
          <p:nvPr>
            <p:ph idx="1"/>
          </p:nvPr>
        </p:nvSpPr>
        <p:spPr>
          <a:xfrm>
            <a:off x="392342" y="2201286"/>
            <a:ext cx="11618682" cy="4351338"/>
          </a:xfrm>
        </p:spPr>
        <p:txBody>
          <a:bodyPr>
            <a:noAutofit/>
          </a:bodyPr>
          <a:lstStyle/>
          <a:p>
            <a:pPr algn="l">
              <a:buFont typeface="Wingdings" panose="05000000000000000000" pitchFamily="2" charset="2"/>
              <a:buChar char="§"/>
            </a:pPr>
            <a:r>
              <a:rPr lang="lv-LV" sz="1400" b="1" dirty="0">
                <a:solidFill>
                  <a:srgbClr val="002060"/>
                </a:solidFill>
                <a:latin typeface="Verdana" panose="020B0604030504040204" pitchFamily="34" charset="0"/>
                <a:ea typeface="Verdana" panose="020B0604030504040204" pitchFamily="34" charset="0"/>
              </a:rPr>
              <a:t>Vai var vakcinēties, ja esmu slims/saaukstējies?</a:t>
            </a:r>
          </a:p>
          <a:p>
            <a:pPr marL="0" indent="0" algn="l">
              <a:buNone/>
            </a:pPr>
            <a:r>
              <a:rPr lang="lv-LV" sz="1400" i="0" u="none" strike="noStrike" baseline="0" dirty="0">
                <a:solidFill>
                  <a:srgbClr val="002060"/>
                </a:solidFill>
                <a:latin typeface="Verdana" panose="020B0604030504040204" pitchFamily="34" charset="0"/>
                <a:ea typeface="Verdana" panose="020B0604030504040204" pitchFamily="34" charset="0"/>
              </a:rPr>
              <a:t>Nē, tādā gadījumā vakcinācija ir jāatliek līdz brīdim, kad esat izveseļojies.</a:t>
            </a:r>
          </a:p>
          <a:p>
            <a:pPr algn="l">
              <a:buFont typeface="Wingdings" panose="05000000000000000000" pitchFamily="2" charset="2"/>
              <a:buChar char="§"/>
            </a:pPr>
            <a:r>
              <a:rPr lang="lv-LV" sz="1400" b="1" dirty="0">
                <a:solidFill>
                  <a:srgbClr val="002060"/>
                </a:solidFill>
                <a:latin typeface="Verdana" panose="020B0604030504040204" pitchFamily="34" charset="0"/>
                <a:ea typeface="Verdana" panose="020B0604030504040204" pitchFamily="34" charset="0"/>
              </a:rPr>
              <a:t>Kad man jāvakcinējas, ja esmu jau pārslimojis Covid-19?</a:t>
            </a:r>
          </a:p>
          <a:p>
            <a:pPr marL="0" indent="0">
              <a:buNone/>
            </a:pPr>
            <a:r>
              <a:rPr lang="lv-LV" sz="1400" dirty="0">
                <a:solidFill>
                  <a:srgbClr val="002060"/>
                </a:solidFill>
                <a:latin typeface="Verdana" panose="020B0604030504040204" pitchFamily="34" charset="0"/>
                <a:ea typeface="Verdana" panose="020B0604030504040204" pitchFamily="34" charset="0"/>
                <a:cs typeface="Arial" panose="020B0604020202020204" pitchFamily="34" charset="0"/>
              </a:rPr>
              <a:t>Izslimojušie aicināti vakcinēties 3 mēnešus pēc izslimošanas, šajā periodā vēl saglabājas imunitāte. </a:t>
            </a:r>
            <a:endParaRPr lang="lv-LV" sz="1400" dirty="0">
              <a:solidFill>
                <a:srgbClr val="002060"/>
              </a:solidFill>
              <a:latin typeface="Verdana" panose="020B0604030504040204" pitchFamily="34" charset="0"/>
              <a:ea typeface="Verdana" panose="020B0604030504040204" pitchFamily="34" charset="0"/>
            </a:endParaRPr>
          </a:p>
          <a:p>
            <a:pPr>
              <a:buFont typeface="Wingdings" panose="05000000000000000000" pitchFamily="2" charset="2"/>
              <a:buChar char="§"/>
            </a:pPr>
            <a:r>
              <a:rPr lang="lv-LV" sz="1400" b="1" i="0" u="none" strike="noStrike" baseline="0" dirty="0">
                <a:solidFill>
                  <a:srgbClr val="002060"/>
                </a:solidFill>
                <a:latin typeface="Verdana" panose="020B0604030504040204" pitchFamily="34" charset="0"/>
                <a:ea typeface="Verdana" panose="020B0604030504040204" pitchFamily="34" charset="0"/>
              </a:rPr>
              <a:t>Vai varu vakcinēties, ja gaidu bērniņu?</a:t>
            </a:r>
          </a:p>
          <a:p>
            <a:pPr marL="0" indent="0">
              <a:buNone/>
            </a:pPr>
            <a:r>
              <a:rPr lang="lv-LV" sz="1400" dirty="0">
                <a:solidFill>
                  <a:srgbClr val="002060"/>
                </a:solidFill>
                <a:latin typeface="Verdana" panose="020B0604030504040204" pitchFamily="34" charset="0"/>
                <a:ea typeface="Verdana" panose="020B0604030504040204" pitchFamily="34" charset="0"/>
              </a:rPr>
              <a:t>Jā, var vakcinēties. Grūtnieces drīkst vakcinēties pirms tam kopīgi ar ārstu izvērtējot ieguvumus un riskus īpaši augsta riska darbības jomās, grūtniecēm ar sistēmiskām saslimšanām un augstas kopējās saslimstības gadījumā. G</a:t>
            </a:r>
            <a:r>
              <a:rPr lang="lv-LV" sz="1400" i="0" u="none" strike="noStrike" baseline="0" dirty="0">
                <a:solidFill>
                  <a:srgbClr val="002060"/>
                </a:solidFill>
                <a:latin typeface="Verdana" panose="020B0604030504040204" pitchFamily="34" charset="0"/>
                <a:ea typeface="Verdana" panose="020B0604030504040204" pitchFamily="34" charset="0"/>
              </a:rPr>
              <a:t>rūtnieču </a:t>
            </a:r>
            <a:r>
              <a:rPr lang="lv-LV" sz="1400" dirty="0">
                <a:solidFill>
                  <a:srgbClr val="002060"/>
                </a:solidFill>
                <a:latin typeface="Verdana" panose="020B0604030504040204" pitchFamily="34" charset="0"/>
                <a:ea typeface="Verdana" panose="020B0604030504040204" pitchFamily="34" charset="0"/>
              </a:rPr>
              <a:t>vakcinācijai pret Covid-19 Latvijā i</a:t>
            </a:r>
            <a:r>
              <a:rPr lang="lv-LV" sz="1400" i="0" u="none" strike="noStrike" baseline="0" dirty="0">
                <a:solidFill>
                  <a:srgbClr val="002060"/>
                </a:solidFill>
                <a:latin typeface="Verdana" panose="020B0604030504040204" pitchFamily="34" charset="0"/>
                <a:ea typeface="Verdana" panose="020B0604030504040204" pitchFamily="34" charset="0"/>
              </a:rPr>
              <a:t>esaka izmantot PfizerBioNTech</a:t>
            </a:r>
            <a:r>
              <a:rPr lang="lv-LV" sz="1400" dirty="0">
                <a:solidFill>
                  <a:srgbClr val="002060"/>
                </a:solidFill>
                <a:latin typeface="Verdana" panose="020B0604030504040204" pitchFamily="34" charset="0"/>
                <a:ea typeface="Verdana" panose="020B0604030504040204" pitchFamily="34" charset="0"/>
              </a:rPr>
              <a:t> </a:t>
            </a:r>
            <a:r>
              <a:rPr lang="lv-LV" sz="1400" i="0" u="none" strike="noStrike" baseline="0" dirty="0">
                <a:solidFill>
                  <a:srgbClr val="002060"/>
                </a:solidFill>
                <a:latin typeface="Verdana" panose="020B0604030504040204" pitchFamily="34" charset="0"/>
                <a:ea typeface="Verdana" panose="020B0604030504040204" pitchFamily="34" charset="0"/>
              </a:rPr>
              <a:t>vai Moderna vakcīnas.  </a:t>
            </a:r>
          </a:p>
          <a:p>
            <a:pPr algn="l">
              <a:buFont typeface="Wingdings" panose="05000000000000000000" pitchFamily="2" charset="2"/>
              <a:buChar char="§"/>
            </a:pPr>
            <a:r>
              <a:rPr lang="lv-LV" sz="1400" b="1" dirty="0">
                <a:solidFill>
                  <a:srgbClr val="002060"/>
                </a:solidFill>
                <a:latin typeface="Verdana" panose="020B0604030504040204" pitchFamily="34" charset="0"/>
                <a:ea typeface="Verdana" panose="020B0604030504040204" pitchFamily="34" charset="0"/>
                <a:cs typeface="Arial" panose="020B0604020202020204" pitchFamily="34" charset="0"/>
              </a:rPr>
              <a:t>Vai varu vakcinēties pret Covid-19, ja plānota citas vakcīnas saņemšana?</a:t>
            </a:r>
          </a:p>
          <a:p>
            <a:pPr marL="0" indent="0" algn="l">
              <a:buNone/>
            </a:pPr>
            <a:r>
              <a:rPr lang="lv-LV" sz="1400" dirty="0">
                <a:solidFill>
                  <a:srgbClr val="002060"/>
                </a:solidFill>
                <a:latin typeface="Verdana" panose="020B0604030504040204" pitchFamily="34" charset="0"/>
                <a:ea typeface="Verdana" panose="020B0604030504040204" pitchFamily="34" charset="0"/>
                <a:cs typeface="Arial" panose="020B0604020202020204" pitchFamily="34" charset="0"/>
              </a:rPr>
              <a:t>Jebkuru vakcīnu ieteicams saņemt ar 14 dienu intervālu. </a:t>
            </a:r>
          </a:p>
          <a:p>
            <a:pPr>
              <a:buFont typeface="Wingdings" panose="05000000000000000000" pitchFamily="2" charset="2"/>
              <a:buChar char="§"/>
            </a:pPr>
            <a:r>
              <a:rPr lang="lv-LV" sz="1400" b="1" dirty="0">
                <a:solidFill>
                  <a:srgbClr val="002060"/>
                </a:solidFill>
                <a:latin typeface="Verdana" panose="020B0604030504040204" pitchFamily="34" charset="0"/>
                <a:ea typeface="Verdana" panose="020B0604030504040204" pitchFamily="34" charset="0"/>
                <a:cs typeface="Arial" panose="020B0604020202020204" pitchFamily="34" charset="0"/>
              </a:rPr>
              <a:t>Vai varu vakcinēties, ja esmu nodevis asinis?</a:t>
            </a:r>
          </a:p>
          <a:p>
            <a:pPr marL="0" indent="0" algn="l">
              <a:buNone/>
            </a:pPr>
            <a:r>
              <a:rPr lang="lv-LV" sz="1400" i="0" dirty="0">
                <a:solidFill>
                  <a:srgbClr val="002060"/>
                </a:solidFill>
                <a:effectLst/>
                <a:latin typeface="Verdana" panose="020B0604030504040204" pitchFamily="34" charset="0"/>
                <a:ea typeface="Verdana" panose="020B0604030504040204" pitchFamily="34" charset="0"/>
              </a:rPr>
              <a:t>Asinis drīkst nodot 7 dienas pēc vakcinācijas fakta, ja nav bijušas sagaidāmas reakcijas. Ja pēc vakcinācijas ir bijušas sagaidāmās reakcijas, tad asinis drīkst nodot 7 dienas pēc blakusparādību izzušanas.</a:t>
            </a:r>
          </a:p>
        </p:txBody>
      </p:sp>
      <p:sp>
        <p:nvSpPr>
          <p:cNvPr id="5" name="TextBox 4">
            <a:extLst>
              <a:ext uri="{FF2B5EF4-FFF2-40B4-BE49-F238E27FC236}">
                <a16:creationId xmlns:a16="http://schemas.microsoft.com/office/drawing/2014/main" id="{23EF4704-6EC3-FB49-9B85-0F727B4C8893}"/>
              </a:ext>
            </a:extLst>
          </p:cNvPr>
          <p:cNvSpPr txBox="1"/>
          <p:nvPr/>
        </p:nvSpPr>
        <p:spPr>
          <a:xfrm>
            <a:off x="1308538" y="584884"/>
            <a:ext cx="8109912" cy="646331"/>
          </a:xfrm>
          <a:prstGeom prst="rect">
            <a:avLst/>
          </a:prstGeom>
          <a:noFill/>
        </p:spPr>
        <p:txBody>
          <a:bodyPr wrap="none" rtlCol="0">
            <a:spAutoFit/>
          </a:bodyPr>
          <a:lstStyle/>
          <a:p>
            <a:r>
              <a:rPr lang="lv-LV" sz="3600" b="1">
                <a:solidFill>
                  <a:schemeClr val="bg1"/>
                </a:solidFill>
                <a:latin typeface="Arial" panose="020B0604020202020204" pitchFamily="34" charset="0"/>
                <a:cs typeface="Arial" panose="020B0604020202020204" pitchFamily="34" charset="0"/>
              </a:rPr>
              <a:t>Biežāk uzdotie jautājumi un atbildes</a:t>
            </a:r>
            <a:endParaRPr lang="lv-LV" sz="3600">
              <a:solidFill>
                <a:srgbClr val="19CCB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1EF9D70-6EFF-E544-9D81-4C73997C2FBA}"/>
              </a:ext>
            </a:extLst>
          </p:cNvPr>
          <p:cNvPicPr>
            <a:picLocks noChangeAspect="1"/>
          </p:cNvPicPr>
          <p:nvPr/>
        </p:nvPicPr>
        <p:blipFill>
          <a:blip r:embed="rId3"/>
          <a:stretch>
            <a:fillRect/>
          </a:stretch>
        </p:blipFill>
        <p:spPr>
          <a:xfrm>
            <a:off x="392342" y="6159099"/>
            <a:ext cx="11407315" cy="545925"/>
          </a:xfrm>
          <a:prstGeom prst="rect">
            <a:avLst/>
          </a:prstGeom>
        </p:spPr>
      </p:pic>
    </p:spTree>
    <p:extLst>
      <p:ext uri="{BB962C8B-B14F-4D97-AF65-F5344CB8AC3E}">
        <p14:creationId xmlns:p14="http://schemas.microsoft.com/office/powerpoint/2010/main" val="59690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AF8"/>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E04C413-4AF2-F546-BE4D-2210E18E650B}"/>
              </a:ext>
            </a:extLst>
          </p:cNvPr>
          <p:cNvSpPr/>
          <p:nvPr/>
        </p:nvSpPr>
        <p:spPr>
          <a:xfrm>
            <a:off x="1256339" y="4635062"/>
            <a:ext cx="9679322" cy="851337"/>
          </a:xfrm>
          <a:prstGeom prst="roundRect">
            <a:avLst/>
          </a:prstGeom>
          <a:solidFill>
            <a:srgbClr val="F06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5" name="Picture 4">
            <a:extLst>
              <a:ext uri="{FF2B5EF4-FFF2-40B4-BE49-F238E27FC236}">
                <a16:creationId xmlns:a16="http://schemas.microsoft.com/office/drawing/2014/main" id="{25D5A947-CAF7-6C4A-9F05-597CC0E1F79A}"/>
              </a:ext>
            </a:extLst>
          </p:cNvPr>
          <p:cNvPicPr>
            <a:picLocks noChangeAspect="1"/>
          </p:cNvPicPr>
          <p:nvPr/>
        </p:nvPicPr>
        <p:blipFill>
          <a:blip r:embed="rId2"/>
          <a:stretch>
            <a:fillRect/>
          </a:stretch>
        </p:blipFill>
        <p:spPr>
          <a:xfrm>
            <a:off x="0" y="0"/>
            <a:ext cx="12192000" cy="1816100"/>
          </a:xfrm>
          <a:prstGeom prst="rect">
            <a:avLst/>
          </a:prstGeom>
        </p:spPr>
      </p:pic>
      <p:sp>
        <p:nvSpPr>
          <p:cNvPr id="3" name="Content Placeholder 2"/>
          <p:cNvSpPr>
            <a:spLocks noGrp="1"/>
          </p:cNvSpPr>
          <p:nvPr>
            <p:ph idx="1"/>
          </p:nvPr>
        </p:nvSpPr>
        <p:spPr>
          <a:xfrm>
            <a:off x="1764738" y="2097944"/>
            <a:ext cx="6916417" cy="2364826"/>
          </a:xfrm>
        </p:spPr>
        <p:txBody>
          <a:bodyPr>
            <a:normAutofit/>
          </a:bodyPr>
          <a:lstStyle/>
          <a:p>
            <a:pPr>
              <a:lnSpc>
                <a:spcPct val="110000"/>
              </a:lnSpc>
              <a:buClr>
                <a:srgbClr val="19CCB5"/>
              </a:buClr>
              <a:buSzPct val="100000"/>
              <a:buFont typeface="Wingdings" pitchFamily="2" charset="2"/>
              <a:buChar char="§"/>
            </a:pPr>
            <a:r>
              <a:rPr lang="lv-LV" sz="1800" dirty="0">
                <a:solidFill>
                  <a:srgbClr val="001643"/>
                </a:solidFill>
                <a:latin typeface="Arial" panose="020B0604020202020204" pitchFamily="34" charset="0"/>
                <a:cs typeface="Arial" panose="020B0604020202020204" pitchFamily="34" charset="0"/>
              </a:rPr>
              <a:t>1-3 dienas pēc vakcīnas saņemšanas – drudzis, muskuļu sāpes, locītavu sāpes, izteikts sagurums, slikta dūša un citas nepatīkamas pēcvakcinācijas sagaidāmas reakcijas</a:t>
            </a:r>
          </a:p>
          <a:p>
            <a:pPr>
              <a:lnSpc>
                <a:spcPct val="110000"/>
              </a:lnSpc>
              <a:buClr>
                <a:srgbClr val="19CCB5"/>
              </a:buClr>
              <a:buSzPct val="100000"/>
              <a:buFont typeface="Wingdings" pitchFamily="2" charset="2"/>
              <a:buChar char="§"/>
            </a:pPr>
            <a:r>
              <a:rPr lang="lv-LV" sz="1800" dirty="0">
                <a:solidFill>
                  <a:srgbClr val="001643"/>
                </a:solidFill>
                <a:latin typeface="Arial" panose="020B0604020202020204" pitchFamily="34" charset="0"/>
                <a:cs typeface="Arial" panose="020B0604020202020204" pitchFamily="34" charset="0"/>
              </a:rPr>
              <a:t>Visu darbinieku vienlaicīga vakcinēšana var </a:t>
            </a:r>
            <a:r>
              <a:rPr lang="en-US" sz="1800" dirty="0" err="1">
                <a:solidFill>
                  <a:srgbClr val="001643"/>
                </a:solidFill>
                <a:latin typeface="Arial" panose="020B0604020202020204" pitchFamily="34" charset="0"/>
                <a:cs typeface="Arial" panose="020B0604020202020204" pitchFamily="34" charset="0"/>
              </a:rPr>
              <a:t>radīt</a:t>
            </a:r>
            <a:r>
              <a:rPr lang="lv-LV" sz="1800" dirty="0">
                <a:solidFill>
                  <a:srgbClr val="001643"/>
                </a:solidFill>
                <a:latin typeface="Arial" panose="020B0604020202020204" pitchFamily="34" charset="0"/>
                <a:cs typeface="Arial" panose="020B0604020202020204" pitchFamily="34" charset="0"/>
              </a:rPr>
              <a:t> uzņēmuma darba pārrāvumus uz 1-2 dienām</a:t>
            </a:r>
          </a:p>
          <a:p>
            <a:pPr>
              <a:lnSpc>
                <a:spcPct val="110000"/>
              </a:lnSpc>
              <a:buClr>
                <a:srgbClr val="19CCB5"/>
              </a:buClr>
              <a:buSzPct val="100000"/>
              <a:buFont typeface="Wingdings" pitchFamily="2" charset="2"/>
              <a:buChar char="§"/>
            </a:pPr>
            <a:r>
              <a:rPr lang="lv-LV" sz="1800" dirty="0">
                <a:solidFill>
                  <a:srgbClr val="001643"/>
                </a:solidFill>
                <a:latin typeface="Arial" panose="020B0604020202020204" pitchFamily="34" charset="0"/>
                <a:cs typeface="Arial" panose="020B0604020202020204" pitchFamily="34" charset="0"/>
              </a:rPr>
              <a:t>Jaunākiem cilvēkiem vairāk iespējamas minētās reakcijas</a:t>
            </a:r>
          </a:p>
        </p:txBody>
      </p:sp>
      <p:sp>
        <p:nvSpPr>
          <p:cNvPr id="4" name="Rectangle 3"/>
          <p:cNvSpPr/>
          <p:nvPr/>
        </p:nvSpPr>
        <p:spPr>
          <a:xfrm>
            <a:off x="1606694" y="4799120"/>
            <a:ext cx="8978612" cy="523220"/>
          </a:xfrm>
          <a:prstGeom prst="rect">
            <a:avLst/>
          </a:prstGeom>
        </p:spPr>
        <p:txBody>
          <a:bodyPr wrap="none">
            <a:spAutoFit/>
          </a:bodyPr>
          <a:lstStyle/>
          <a:p>
            <a:r>
              <a:rPr lang="lv-LV" sz="2800" b="1">
                <a:solidFill>
                  <a:schemeClr val="bg1"/>
                </a:solidFill>
                <a:latin typeface="Calibri" panose="020F0502020204030204" pitchFamily="34" charset="0"/>
              </a:rPr>
              <a:t>Vērsties pie ārsta, ja simptomi turpinās ilgāk par 3 dienām! </a:t>
            </a:r>
            <a:endParaRPr lang="lv-LV" sz="2800" b="1">
              <a:solidFill>
                <a:schemeClr val="bg1"/>
              </a:solidFill>
            </a:endParaRPr>
          </a:p>
        </p:txBody>
      </p:sp>
      <p:sp>
        <p:nvSpPr>
          <p:cNvPr id="6" name="TextBox 5">
            <a:extLst>
              <a:ext uri="{FF2B5EF4-FFF2-40B4-BE49-F238E27FC236}">
                <a16:creationId xmlns:a16="http://schemas.microsoft.com/office/drawing/2014/main" id="{AE2E3198-FB39-744E-B125-7A53623FFED8}"/>
              </a:ext>
            </a:extLst>
          </p:cNvPr>
          <p:cNvSpPr txBox="1"/>
          <p:nvPr/>
        </p:nvSpPr>
        <p:spPr>
          <a:xfrm>
            <a:off x="1008993" y="615662"/>
            <a:ext cx="3903633" cy="646331"/>
          </a:xfrm>
          <a:prstGeom prst="rect">
            <a:avLst/>
          </a:prstGeom>
          <a:noFill/>
        </p:spPr>
        <p:txBody>
          <a:bodyPr wrap="none" rtlCol="0">
            <a:spAutoFit/>
          </a:bodyPr>
          <a:lstStyle/>
          <a:p>
            <a:r>
              <a:rPr lang="lv-LV" sz="3600" b="1">
                <a:solidFill>
                  <a:schemeClr val="bg1"/>
                </a:solidFill>
                <a:latin typeface="Arial" panose="020B0604020202020204" pitchFamily="34" charset="0"/>
                <a:cs typeface="Arial" panose="020B0604020202020204" pitchFamily="34" charset="0"/>
              </a:rPr>
              <a:t>Darba plānošana</a:t>
            </a:r>
          </a:p>
        </p:txBody>
      </p:sp>
      <p:pic>
        <p:nvPicPr>
          <p:cNvPr id="9" name="Picture 8">
            <a:extLst>
              <a:ext uri="{FF2B5EF4-FFF2-40B4-BE49-F238E27FC236}">
                <a16:creationId xmlns:a16="http://schemas.microsoft.com/office/drawing/2014/main" id="{C8C1B2A1-5BD3-1744-BFCB-3E5C5D0CC349}"/>
              </a:ext>
            </a:extLst>
          </p:cNvPr>
          <p:cNvPicPr>
            <a:picLocks noChangeAspect="1"/>
          </p:cNvPicPr>
          <p:nvPr/>
        </p:nvPicPr>
        <p:blipFill>
          <a:blip r:embed="rId3"/>
          <a:stretch>
            <a:fillRect/>
          </a:stretch>
        </p:blipFill>
        <p:spPr>
          <a:xfrm>
            <a:off x="392342" y="6159099"/>
            <a:ext cx="11407315" cy="545925"/>
          </a:xfrm>
          <a:prstGeom prst="rect">
            <a:avLst/>
          </a:prstGeom>
        </p:spPr>
      </p:pic>
    </p:spTree>
    <p:extLst>
      <p:ext uri="{BB962C8B-B14F-4D97-AF65-F5344CB8AC3E}">
        <p14:creationId xmlns:p14="http://schemas.microsoft.com/office/powerpoint/2010/main" val="87949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A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7B4DD3-8C3E-2A45-B56F-0920543E7013}"/>
              </a:ext>
            </a:extLst>
          </p:cNvPr>
          <p:cNvPicPr>
            <a:picLocks noChangeAspect="1"/>
          </p:cNvPicPr>
          <p:nvPr/>
        </p:nvPicPr>
        <p:blipFill rotWithShape="1">
          <a:blip r:embed="rId2"/>
          <a:srcRect t="15562" r="6602" b="18074"/>
          <a:stretch/>
        </p:blipFill>
        <p:spPr>
          <a:xfrm>
            <a:off x="0" y="-1"/>
            <a:ext cx="12192000" cy="6858001"/>
          </a:xfrm>
          <a:prstGeom prst="rect">
            <a:avLst/>
          </a:prstGeom>
        </p:spPr>
      </p:pic>
    </p:spTree>
    <p:extLst>
      <p:ext uri="{BB962C8B-B14F-4D97-AF65-F5344CB8AC3E}">
        <p14:creationId xmlns:p14="http://schemas.microsoft.com/office/powerpoint/2010/main" val="35856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146FAA-B616-FC43-B31E-7A10A65EDC3F}"/>
              </a:ext>
            </a:extLst>
          </p:cNvPr>
          <p:cNvPicPr>
            <a:picLocks noChangeAspect="1"/>
          </p:cNvPicPr>
          <p:nvPr/>
        </p:nvPicPr>
        <p:blipFill>
          <a:blip r:embed="rId2"/>
          <a:stretch>
            <a:fillRect/>
          </a:stretch>
        </p:blipFill>
        <p:spPr>
          <a:xfrm>
            <a:off x="0" y="0"/>
            <a:ext cx="12242657" cy="6912000"/>
          </a:xfrm>
          <a:prstGeom prst="rect">
            <a:avLst/>
          </a:prstGeom>
        </p:spPr>
      </p:pic>
      <p:sp>
        <p:nvSpPr>
          <p:cNvPr id="5" name="TextBox 4">
            <a:extLst>
              <a:ext uri="{FF2B5EF4-FFF2-40B4-BE49-F238E27FC236}">
                <a16:creationId xmlns:a16="http://schemas.microsoft.com/office/drawing/2014/main" id="{56829EC7-6E60-3647-838E-8912730B4E69}"/>
              </a:ext>
            </a:extLst>
          </p:cNvPr>
          <p:cNvSpPr txBox="1"/>
          <p:nvPr/>
        </p:nvSpPr>
        <p:spPr>
          <a:xfrm>
            <a:off x="4556957" y="3132834"/>
            <a:ext cx="3570208" cy="646331"/>
          </a:xfrm>
          <a:prstGeom prst="rect">
            <a:avLst/>
          </a:prstGeom>
          <a:noFill/>
        </p:spPr>
        <p:txBody>
          <a:bodyPr wrap="none" rtlCol="0">
            <a:spAutoFit/>
          </a:bodyPr>
          <a:lstStyle/>
          <a:p>
            <a:r>
              <a:rPr lang="en-GB" noProof="1">
                <a:solidFill>
                  <a:schemeClr val="bg1"/>
                </a:solidFill>
                <a:latin typeface="Arial" panose="020B0604020202020204" pitchFamily="34" charset="0"/>
                <a:cs typeface="Arial" panose="020B0604020202020204" pitchFamily="34" charset="0"/>
              </a:rPr>
              <a:t>Piesakies vakcīnai:</a:t>
            </a:r>
          </a:p>
          <a:p>
            <a:r>
              <a:rPr lang="en-GB" b="1" noProof="1">
                <a:solidFill>
                  <a:srgbClr val="19CCB5"/>
                </a:solidFill>
                <a:latin typeface="Arial" panose="020B0604020202020204" pitchFamily="34" charset="0"/>
                <a:cs typeface="Arial" panose="020B0604020202020204" pitchFamily="34" charset="0"/>
              </a:rPr>
              <a:t>manavakcina.lv </a:t>
            </a:r>
            <a:r>
              <a:rPr lang="en-GB" noProof="1">
                <a:solidFill>
                  <a:schemeClr val="bg1"/>
                </a:solidFill>
                <a:latin typeface="Arial" panose="020B0604020202020204" pitchFamily="34" charset="0"/>
                <a:cs typeface="Arial" panose="020B0604020202020204" pitchFamily="34" charset="0"/>
              </a:rPr>
              <a:t>vai zvanot </a:t>
            </a:r>
            <a:r>
              <a:rPr lang="en-GB" b="1" noProof="1">
                <a:solidFill>
                  <a:srgbClr val="19CCB5"/>
                </a:solidFill>
                <a:latin typeface="Arial" panose="020B0604020202020204" pitchFamily="34" charset="0"/>
                <a:cs typeface="Arial" panose="020B0604020202020204" pitchFamily="34" charset="0"/>
              </a:rPr>
              <a:t>8989</a:t>
            </a:r>
          </a:p>
        </p:txBody>
      </p:sp>
      <p:sp>
        <p:nvSpPr>
          <p:cNvPr id="6" name="TextBox 5">
            <a:extLst>
              <a:ext uri="{FF2B5EF4-FFF2-40B4-BE49-F238E27FC236}">
                <a16:creationId xmlns:a16="http://schemas.microsoft.com/office/drawing/2014/main" id="{781958A2-E8DE-49B8-99DD-6F72E0A6F6DD}"/>
              </a:ext>
            </a:extLst>
          </p:cNvPr>
          <p:cNvSpPr txBox="1"/>
          <p:nvPr/>
        </p:nvSpPr>
        <p:spPr>
          <a:xfrm>
            <a:off x="1289048" y="4883917"/>
            <a:ext cx="10106025" cy="461665"/>
          </a:xfrm>
          <a:prstGeom prst="rect">
            <a:avLst/>
          </a:prstGeom>
          <a:noFill/>
        </p:spPr>
        <p:txBody>
          <a:bodyPr wrap="square">
            <a:spAutoFit/>
          </a:bodyPr>
          <a:lstStyle/>
          <a:p>
            <a:r>
              <a:rPr lang="lv-LV" sz="2400" dirty="0">
                <a:solidFill>
                  <a:srgbClr val="19CCB5"/>
                </a:solidFill>
                <a:latin typeface="Verdana" panose="020B0604030504040204" pitchFamily="34" charset="0"/>
                <a:ea typeface="Verdana" panose="020B0604030504040204" pitchFamily="34" charset="0"/>
                <a:cs typeface="Times New Roman" panose="02020603050405020304" pitchFamily="18" charset="0"/>
              </a:rPr>
              <a:t>https://www.spkc.gov.lv/lv/visparigi-jautajumi-par-vakcinam</a:t>
            </a:r>
          </a:p>
        </p:txBody>
      </p:sp>
    </p:spTree>
    <p:extLst>
      <p:ext uri="{BB962C8B-B14F-4D97-AF65-F5344CB8AC3E}">
        <p14:creationId xmlns:p14="http://schemas.microsoft.com/office/powerpoint/2010/main" val="4087544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431</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Dace Zavadska</dc:creator>
  <cp:lastModifiedBy>Agnese Strazda</cp:lastModifiedBy>
  <cp:revision>16</cp:revision>
  <dcterms:created xsi:type="dcterms:W3CDTF">2021-04-28T07:22:04Z</dcterms:created>
  <dcterms:modified xsi:type="dcterms:W3CDTF">2021-04-29T14:20:27Z</dcterms:modified>
</cp:coreProperties>
</file>